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gmanov Zafar" initials="NZ" lastIdx="1" clrIdx="0">
    <p:extLst>
      <p:ext uri="{19B8F6BF-5375-455C-9EA6-DF929625EA0E}">
        <p15:presenceInfo xmlns:p15="http://schemas.microsoft.com/office/powerpoint/2012/main" userId="S-1-5-21-749879949-3696769001-3252763300-1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38" y="49889"/>
            <a:ext cx="7619478" cy="597956"/>
          </a:xfrm>
        </p:spPr>
        <p:txBody>
          <a:bodyPr/>
          <a:lstStyle/>
          <a:p>
            <a:pPr algn="ctr"/>
            <a:r>
              <a:rPr lang="ru-RU" i="1" dirty="0"/>
              <a:t>Производства трикотажного полотна</a:t>
            </a:r>
            <a:endParaRPr lang="ru-RU" dirty="0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07485" y="647845"/>
            <a:ext cx="7467600" cy="1230312"/>
          </a:xfrm>
        </p:spPr>
        <p:txBody>
          <a:bodyPr/>
          <a:lstStyle/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смесовой пряжи и трикотажного полотна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$ 15,65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51744" y="3384541"/>
            <a:ext cx="2964425" cy="557615"/>
          </a:xfrm>
        </p:spPr>
        <p:txBody>
          <a:bodyPr/>
          <a:lstStyle/>
          <a:p>
            <a:r>
              <a:rPr lang="ru-RU" sz="1000" dirty="0"/>
              <a:t>Смесовая пряжа</a:t>
            </a:r>
            <a:r>
              <a:rPr lang="en-US" sz="1000" dirty="0"/>
              <a:t>  - 2000 </a:t>
            </a:r>
            <a:r>
              <a:rPr lang="ru-RU" sz="1000" dirty="0"/>
              <a:t> тонн</a:t>
            </a:r>
            <a:endParaRPr lang="en-US" sz="1000" dirty="0"/>
          </a:p>
          <a:p>
            <a:r>
              <a:rPr lang="ru-RU" sz="1000" dirty="0" err="1"/>
              <a:t>Хб</a:t>
            </a:r>
            <a:r>
              <a:rPr lang="ru-RU" sz="1000" dirty="0"/>
              <a:t> полотно</a:t>
            </a:r>
            <a:r>
              <a:rPr lang="en-US" sz="1000" dirty="0"/>
              <a:t>  - 2000 </a:t>
            </a:r>
            <a:r>
              <a:rPr lang="ru-RU" sz="1000" dirty="0"/>
              <a:t>тонн</a:t>
            </a:r>
          </a:p>
          <a:p>
            <a:r>
              <a:rPr lang="ru-RU" sz="1000" dirty="0"/>
              <a:t>Смесовое полотно</a:t>
            </a:r>
            <a:r>
              <a:rPr lang="en-US" sz="1000" dirty="0"/>
              <a:t>  - 2000 </a:t>
            </a:r>
            <a:r>
              <a:rPr lang="ru-RU" sz="1000" dirty="0"/>
              <a:t>тонн</a:t>
            </a:r>
            <a:endParaRPr lang="en-US" sz="1000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55,0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 63,1 </a:t>
            </a:r>
            <a:r>
              <a:rPr lang="uz-Cyrl-UZ" dirty="0"/>
              <a:t>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32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$11</a:t>
            </a:r>
            <a:r>
              <a:rPr lang="ru-RU" dirty="0"/>
              <a:t>,</a:t>
            </a:r>
            <a:r>
              <a:rPr lang="en-US" dirty="0"/>
              <a:t>3 </a:t>
            </a:r>
            <a:r>
              <a:rPr lang="uz-Cyrl-UZ" dirty="0"/>
              <a:t>млн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91811" y="3295110"/>
            <a:ext cx="2257332" cy="403646"/>
          </a:xfrm>
        </p:spPr>
        <p:txBody>
          <a:bodyPr/>
          <a:lstStyle/>
          <a:p>
            <a:r>
              <a:rPr lang="uz-Cyrl-UZ" dirty="0"/>
              <a:t>Все регионы Узбекистана</a:t>
            </a:r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006428"/>
            <a:ext cx="1734818" cy="859486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r>
              <a:rPr lang="uz-Cyrl-UZ" dirty="0"/>
              <a:t>Местный</a:t>
            </a:r>
            <a:r>
              <a:rPr lang="en-US" dirty="0"/>
              <a:t>: </a:t>
            </a:r>
            <a:r>
              <a:rPr lang="ru-RU" dirty="0"/>
              <a:t>30%</a:t>
            </a:r>
          </a:p>
          <a:p>
            <a:r>
              <a:rPr lang="ru-RU" dirty="0"/>
              <a:t>Экспорт: 70%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55949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35381" y="6078765"/>
            <a:ext cx="3317619" cy="201418"/>
          </a:xfrm>
          <a:prstGeom prst="rect">
            <a:avLst/>
          </a:prstGeom>
        </p:spPr>
        <p:txBody>
          <a:bodyPr/>
          <a:lstStyle/>
          <a:p>
            <a:endParaRPr lang="ru-RU" sz="1050" b="1" dirty="0">
              <a:solidFill>
                <a:schemeClr val="bg1"/>
              </a:solidFill>
            </a:endParaRPr>
          </a:p>
        </p:txBody>
      </p:sp>
      <p:sp>
        <p:nvSpPr>
          <p:cNvPr id="34" name="Текст 16">
            <a:extLst>
              <a:ext uri="{FF2B5EF4-FFF2-40B4-BE49-F238E27FC236}">
                <a16:creationId xmlns:a16="http://schemas.microsoft.com/office/drawing/2014/main" id="{6C2CF53E-9BE8-4BE4-907F-4E7A614ED2A2}"/>
              </a:ext>
            </a:extLst>
          </p:cNvPr>
          <p:cNvSpPr txBox="1">
            <a:spLocks/>
          </p:cNvSpPr>
          <p:nvPr/>
        </p:nvSpPr>
        <p:spPr>
          <a:xfrm>
            <a:off x="6657348" y="6116877"/>
            <a:ext cx="1235928" cy="18255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Текст 3">
            <a:extLst>
              <a:ext uri="{FF2B5EF4-FFF2-40B4-BE49-F238E27FC236}">
                <a16:creationId xmlns:a16="http://schemas.microsoft.com/office/drawing/2014/main" id="{C148E4B5-67EB-4932-A3F9-B1C4C031767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</p:spPr>
        <p:txBody>
          <a:bodyPr/>
          <a:lstStyle/>
          <a:p>
            <a:endParaRPr lang="ru-RU" sz="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A8EDAA5-3AAB-4558-ADA9-8C96B26B70A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19016F1-A43E-45A5-8434-3379E6D7E90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r="4"/>
          <a:stretch>
            <a:fillRect/>
          </a:stretch>
        </p:blipFill>
        <p:spPr/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2D423C-41C6-4417-8D4A-C460BA6D93B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3" r="14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</TotalTime>
  <Words>57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Производства трикотажного полотна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134</cp:revision>
  <cp:lastPrinted>2020-02-19T12:33:34Z</cp:lastPrinted>
  <dcterms:created xsi:type="dcterms:W3CDTF">2020-02-19T03:11:15Z</dcterms:created>
  <dcterms:modified xsi:type="dcterms:W3CDTF">2020-06-18T21:15:25Z</dcterms:modified>
</cp:coreProperties>
</file>