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4" y="98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47" y="770467"/>
            <a:ext cx="8760619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354" y="4198409"/>
            <a:ext cx="7497914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83A977F-2504-E741-85B4-8F01994E1F25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6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4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4461" y="695325"/>
            <a:ext cx="2135981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6865" y="714377"/>
            <a:ext cx="6284119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17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01994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47" y="767419"/>
            <a:ext cx="8759381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353" y="4187275"/>
            <a:ext cx="7496366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9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783" y="1993392"/>
            <a:ext cx="4123373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4216" y="1993392"/>
            <a:ext cx="4123373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783" y="2032000"/>
            <a:ext cx="4123373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783" y="2736150"/>
            <a:ext cx="4123373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3502" y="2029968"/>
            <a:ext cx="4123373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3502" y="2734056"/>
            <a:ext cx="4123373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3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9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7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1250" y="0"/>
            <a:ext cx="37147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712391" y="542282"/>
            <a:ext cx="2748915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762000"/>
            <a:ext cx="4953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4236" y="2511813"/>
            <a:ext cx="2761298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0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494" y="5418669"/>
            <a:ext cx="8759381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906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9783" y="5909735"/>
            <a:ext cx="7498842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00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996" y="499533"/>
            <a:ext cx="8752879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473" y="1993394"/>
            <a:ext cx="8737402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13" y="6412447"/>
            <a:ext cx="334327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213" y="6554697"/>
            <a:ext cx="40862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292" y="5829749"/>
            <a:ext cx="237744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9A1D51A-4FF3-4F78-BC07-DEF34349EEB1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7DBDB877-F1A4-401B-835A-0858166873AB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03A0D52-7367-461C-9233-D10061094358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1748D277-99E8-4AD8-BA8B-FBB864F481EB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1" name="Рисунок 2">
            <a:extLst>
              <a:ext uri="{FF2B5EF4-FFF2-40B4-BE49-F238E27FC236}">
                <a16:creationId xmlns:a16="http://schemas.microsoft.com/office/drawing/2014/main" id="{D80D4D83-E055-4C3E-8610-8B1EB0DF8FC2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66AFBA03-CE57-4191-BFEC-BF6FEFEF2810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85683FF9-FC04-41E6-897E-8AA4E3EEE464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9D03E72F-C1E7-48B1-A014-1AF6C7D40C9A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E7C8B9BC-0367-4D12-95C7-A6454F99E388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3B69EB43-C478-4ADF-A8EC-9BB8B4026868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B992C276-5500-464B-94A7-497ED3FDF841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AABA64C6-AE08-458A-B333-941DE01B5A21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5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115482"/>
            <a:ext cx="3054616" cy="212108"/>
          </a:xfrm>
        </p:spPr>
        <p:txBody>
          <a:bodyPr>
            <a:normAutofit fontScale="92500" lnSpcReduction="10000"/>
          </a:bodyPr>
          <a:lstStyle/>
          <a:p>
            <a:r>
              <a:rPr lang="ru-RU" sz="1050" b="1" dirty="0"/>
              <a:t>ООО «</a:t>
            </a:r>
            <a:r>
              <a:rPr lang="en-US" sz="1050" b="1" dirty="0"/>
              <a:t>QALDIRGOCH YANGI HAYOT</a:t>
            </a:r>
            <a:r>
              <a:rPr lang="ru-RU" sz="1050" b="1" dirty="0"/>
              <a:t>»</a:t>
            </a:r>
          </a:p>
          <a:p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89" y="788082"/>
            <a:ext cx="7567912" cy="654306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Производство кондитерских изделий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uz-Cyrl-UZ" dirty="0"/>
              <a:t>244,0 тыс.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65435" y="3345279"/>
            <a:ext cx="2177681" cy="298686"/>
          </a:xfrm>
        </p:spPr>
        <p:txBody>
          <a:bodyPr>
            <a:normAutofit/>
          </a:bodyPr>
          <a:lstStyle/>
          <a:p>
            <a:r>
              <a:rPr lang="ru-RU" dirty="0"/>
              <a:t>82,3 </a:t>
            </a:r>
            <a:r>
              <a:rPr lang="ru-RU" dirty="0" err="1"/>
              <a:t>тн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379713" y="4220335"/>
            <a:ext cx="1570037" cy="36794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20,8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uz-Cyrl-UZ" dirty="0"/>
              <a:t> 237</a:t>
            </a:r>
            <a:r>
              <a:rPr lang="ru-RU" dirty="0"/>
              <a:t>,2</a:t>
            </a:r>
            <a:r>
              <a:rPr lang="en-US" dirty="0"/>
              <a:t> </a:t>
            </a:r>
            <a:r>
              <a:rPr lang="ru-RU" dirty="0"/>
              <a:t>тыс.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ru-RU" dirty="0"/>
              <a:t>59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uz-Cyrl-UZ" dirty="0"/>
              <a:t>196,0 тыс.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3" y="3312764"/>
            <a:ext cx="2177681" cy="548274"/>
          </a:xfrm>
        </p:spPr>
        <p:txBody>
          <a:bodyPr/>
          <a:lstStyle/>
          <a:p>
            <a:r>
              <a:rPr lang="ru-RU" dirty="0"/>
              <a:t>Навоийская область,</a:t>
            </a:r>
            <a:endParaRPr lang="en-US" dirty="0"/>
          </a:p>
          <a:p>
            <a:r>
              <a:rPr lang="ru-RU" dirty="0" err="1"/>
              <a:t>Карманинский</a:t>
            </a:r>
            <a:r>
              <a:rPr lang="ru-RU" dirty="0"/>
              <a:t> район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42059" y="4203557"/>
            <a:ext cx="1790011" cy="403646"/>
          </a:xfrm>
        </p:spPr>
        <p:txBody>
          <a:bodyPr>
            <a:normAutofit/>
          </a:bodyPr>
          <a:lstStyle/>
          <a:p>
            <a:r>
              <a:rPr lang="ru-RU" dirty="0"/>
              <a:t>Местный рынок: 100%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Имеется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+99899</a:t>
            </a:r>
            <a:r>
              <a:rPr lang="ru-RU" dirty="0"/>
              <a:t> </a:t>
            </a:r>
            <a:r>
              <a:rPr lang="en-US" dirty="0"/>
              <a:t>278</a:t>
            </a:r>
            <a:r>
              <a:rPr lang="ru-RU" dirty="0"/>
              <a:t> </a:t>
            </a:r>
            <a:r>
              <a:rPr lang="en-US" dirty="0"/>
              <a:t>07</a:t>
            </a:r>
            <a:r>
              <a:rPr lang="ru-RU" dirty="0"/>
              <a:t> </a:t>
            </a:r>
            <a:r>
              <a:rPr lang="en-US" dirty="0"/>
              <a:t>77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DFD4B767-918D-427B-AF0C-48113669107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319"/>
          <a:stretch>
            <a:fillRect/>
          </a:stretch>
        </p:blipFill>
        <p:spPr/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DD5C1DE4-6AA8-41A5-8300-9239A9A4633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4" r="18684"/>
          <a:stretch>
            <a:fillRect/>
          </a:stretch>
        </p:blipFill>
        <p:spPr/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44D0F6FA-8EF8-4A0A-A05B-97921FAE9D1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2" r="129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2832</TotalTime>
  <Words>50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Метрополия</vt:lpstr>
      <vt:lpstr>Производство кондитерских изделий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Mokhina bonu Buriboeva</cp:lastModifiedBy>
  <cp:revision>204</cp:revision>
  <cp:lastPrinted>2020-03-12T04:24:27Z</cp:lastPrinted>
  <dcterms:created xsi:type="dcterms:W3CDTF">2020-02-19T03:11:15Z</dcterms:created>
  <dcterms:modified xsi:type="dcterms:W3CDTF">2021-09-29T11:48:34Z</dcterms:modified>
</cp:coreProperties>
</file>