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" y="88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47" y="770467"/>
            <a:ext cx="8760619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354" y="4198409"/>
            <a:ext cx="7497914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83A977F-2504-E741-85B4-8F01994E1F25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4461" y="695325"/>
            <a:ext cx="2135981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865" y="714377"/>
            <a:ext cx="6284119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1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1994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47" y="767419"/>
            <a:ext cx="8759381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353" y="4187275"/>
            <a:ext cx="7496366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783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4216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783" y="2032000"/>
            <a:ext cx="4123373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783" y="2736150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3502" y="2029968"/>
            <a:ext cx="4123373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3502" y="2734056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9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250" y="0"/>
            <a:ext cx="37147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712391" y="542282"/>
            <a:ext cx="2748915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762000"/>
            <a:ext cx="4953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4236" y="2511813"/>
            <a:ext cx="2761298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0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94" y="5418669"/>
            <a:ext cx="8759381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906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783" y="5909735"/>
            <a:ext cx="7498842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996" y="499533"/>
            <a:ext cx="8752879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73" y="1993394"/>
            <a:ext cx="8737402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13" y="6412447"/>
            <a:ext cx="334327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213" y="6554697"/>
            <a:ext cx="40862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292" y="5829749"/>
            <a:ext cx="237744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9A1D51A-4FF3-4F78-BC07-DEF34349EEB1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7DBDB877-F1A4-401B-835A-0858166873AB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3A0D52-7367-461C-9233-D10061094358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1748D277-99E8-4AD8-BA8B-FBB864F481EB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1" name="Рисунок 2">
            <a:extLst>
              <a:ext uri="{FF2B5EF4-FFF2-40B4-BE49-F238E27FC236}">
                <a16:creationId xmlns:a16="http://schemas.microsoft.com/office/drawing/2014/main" id="{D80D4D83-E055-4C3E-8610-8B1EB0DF8FC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66AFBA03-CE57-4191-BFEC-BF6FEFEF2810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85683FF9-FC04-41E6-897E-8AA4E3EEE46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9D03E72F-C1E7-48B1-A014-1AF6C7D40C9A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E7C8B9BC-0367-4D12-95C7-A6454F99E388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3B69EB43-C478-4ADF-A8EC-9BB8B4026868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B992C276-5500-464B-94A7-497ED3FDF841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AABA64C6-AE08-458A-B333-941DE01B5A21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>
            <a:normAutofit fontScale="92500" lnSpcReduction="10000"/>
          </a:bodyPr>
          <a:lstStyle/>
          <a:p>
            <a:r>
              <a:rPr lang="en-US" sz="1050" b="1" dirty="0"/>
              <a:t> </a:t>
            </a:r>
            <a:r>
              <a:rPr lang="ru-RU" sz="1050" b="1" dirty="0"/>
              <a:t>ЧП “</a:t>
            </a:r>
            <a:r>
              <a:rPr lang="en-US" sz="1050" b="1" dirty="0"/>
              <a:t>The Black Quail” 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8" y="505812"/>
            <a:ext cx="7567912" cy="654306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Производство изделий из кожи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0,61 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65435" y="3437558"/>
            <a:ext cx="2177681" cy="298686"/>
          </a:xfrm>
        </p:spPr>
        <p:txBody>
          <a:bodyPr>
            <a:normAutofit/>
          </a:bodyPr>
          <a:lstStyle/>
          <a:p>
            <a:r>
              <a:rPr lang="ru-RU" dirty="0"/>
              <a:t>43 025 штук.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20,6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0,3</a:t>
            </a:r>
            <a:r>
              <a:rPr lang="en-US" dirty="0"/>
              <a:t> </a:t>
            </a:r>
            <a:r>
              <a:rPr lang="ru-RU" dirty="0"/>
              <a:t>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76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0,35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г. Ташкент,</a:t>
            </a:r>
          </a:p>
          <a:p>
            <a:r>
              <a:rPr lang="ru-RU" dirty="0" err="1"/>
              <a:t>Яккасарайский</a:t>
            </a:r>
            <a:r>
              <a:rPr lang="ru-RU" dirty="0"/>
              <a:t>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5%</a:t>
            </a:r>
          </a:p>
          <a:p>
            <a:r>
              <a:rPr lang="ru-RU" dirty="0"/>
              <a:t>Местный рынок: 95%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Имеется</a:t>
            </a:r>
          </a:p>
          <a:p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+998 93 171 24 00</a:t>
            </a:r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4379EFC-6A14-4AB2-983A-D6FBAB5BB13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1" r="9171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58FA428-C65B-4930-B6D2-B0574638B4C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r="10193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5556630-C85D-40A6-B89F-9ADD8973D13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2574</TotalTime>
  <Words>58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Метрополия</vt:lpstr>
      <vt:lpstr>Производство изделий из кожи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198</cp:revision>
  <cp:lastPrinted>2020-03-12T04:24:27Z</cp:lastPrinted>
  <dcterms:created xsi:type="dcterms:W3CDTF">2020-02-19T03:11:15Z</dcterms:created>
  <dcterms:modified xsi:type="dcterms:W3CDTF">2022-02-08T10:55:09Z</dcterms:modified>
</cp:coreProperties>
</file>