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" y="9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160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2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762000"/>
            <a:ext cx="2135981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4" y="762000"/>
            <a:ext cx="6160294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172450" y="144988"/>
            <a:ext cx="0" cy="7429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8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645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9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906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160" y="1"/>
            <a:ext cx="990084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7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6113" y="4960137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4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104" y="2286000"/>
            <a:ext cx="386334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323" y="2286000"/>
            <a:ext cx="386334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2179636"/>
            <a:ext cx="386334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2104" y="2967788"/>
            <a:ext cx="386334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323" y="2179636"/>
            <a:ext cx="386334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6323" y="2967788"/>
            <a:ext cx="386334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2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2104" y="471509"/>
            <a:ext cx="356616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7" y="822960"/>
            <a:ext cx="461372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257506"/>
            <a:ext cx="356616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6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960138"/>
            <a:ext cx="6315075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90352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6113" y="4960138"/>
            <a:ext cx="2600325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14310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9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2104" y="585216"/>
            <a:ext cx="789755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2286000"/>
            <a:ext cx="789756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106" y="6470704"/>
            <a:ext cx="175024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4883" y="6470704"/>
            <a:ext cx="479493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5333" y="6470704"/>
            <a:ext cx="7911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125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FFE26D-CCC3-4FCD-8AE2-4C70C24FDBB8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9EA96B14-C9AD-4E2F-93D6-5CDE42911B98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6BE4A8-1F1D-4F3D-885D-08E292D7F77D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5DA8643A-B1C7-48CE-8D55-C0DE489B101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2" name="Рисунок 2">
            <a:extLst>
              <a:ext uri="{FF2B5EF4-FFF2-40B4-BE49-F238E27FC236}">
                <a16:creationId xmlns:a16="http://schemas.microsoft.com/office/drawing/2014/main" id="{64A84853-16A9-441E-896F-F7FE0CCCADBB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10055F8-EC41-4070-8B61-08402F763A83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0B88FA49-1ABB-43C9-942E-F316A0824B28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FBE15C36-C54D-422E-9669-455B4DD48938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67994850-BAAE-4B1D-9F34-DACFA917EBF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EE23EDFA-F8CF-482E-9D4B-B3959DB7754F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65B5ACE-CBAC-4A31-A5D2-75485A348EE7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B85ABD0-DD41-44B4-8859-D54CAF06001F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90" y="770667"/>
            <a:ext cx="7404450" cy="53293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Production of marmalade products</a:t>
            </a:r>
            <a:endParaRPr lang="ru-RU" sz="2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ru-RU" dirty="0"/>
              <a:t>322 </a:t>
            </a:r>
            <a:r>
              <a:rPr lang="en-US" dirty="0"/>
              <a:t>thousands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298931"/>
            <a:ext cx="1570037" cy="403646"/>
          </a:xfrm>
        </p:spPr>
        <p:txBody>
          <a:bodyPr>
            <a:normAutofit/>
          </a:bodyPr>
          <a:lstStyle/>
          <a:p>
            <a:r>
              <a:rPr lang="en-US" sz="1000" dirty="0"/>
              <a:t>624</a:t>
            </a:r>
            <a:r>
              <a:rPr lang="uz-Cyrl-UZ" sz="1000" dirty="0"/>
              <a:t> </a:t>
            </a:r>
            <a:r>
              <a:rPr lang="en-US" sz="1000" dirty="0"/>
              <a:t> tons</a:t>
            </a:r>
            <a:endParaRPr lang="ru-RU" sz="10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IRR: 27,8%</a:t>
            </a:r>
          </a:p>
          <a:p>
            <a:r>
              <a:rPr lang="en-US" dirty="0"/>
              <a:t>   NPV: $ 490,1 thousands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en-US" dirty="0"/>
              <a:t>8 month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uz-Cyrl-UZ" dirty="0"/>
              <a:t>174</a:t>
            </a:r>
            <a:r>
              <a:rPr lang="ru-RU" dirty="0"/>
              <a:t> </a:t>
            </a:r>
            <a:r>
              <a:rPr lang="en-US" dirty="0"/>
              <a:t>thousands</a:t>
            </a:r>
            <a:endParaRPr lang="ru-RU" dirty="0"/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Will be updated</a:t>
            </a:r>
            <a:endParaRPr lang="ru-RU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7" y="4246889"/>
            <a:ext cx="1570037" cy="4036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Export:</a:t>
            </a:r>
            <a:r>
              <a:rPr lang="ru-RU" dirty="0"/>
              <a:t> </a:t>
            </a:r>
            <a:r>
              <a:rPr lang="en-US" dirty="0"/>
              <a:t>30%</a:t>
            </a:r>
          </a:p>
          <a:p>
            <a:r>
              <a:rPr lang="en-US" dirty="0"/>
              <a:t>Local market: 7</a:t>
            </a:r>
            <a:r>
              <a:rPr lang="ru-RU" dirty="0"/>
              <a:t>0</a:t>
            </a:r>
            <a:r>
              <a:rPr lang="en-US" dirty="0"/>
              <a:t>%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Not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101201"/>
            <a:ext cx="3578280" cy="17397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Will be updated</a:t>
            </a:r>
            <a:endParaRPr lang="ru-RU" b="1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EB77F44-17AB-4595-AD18-059D8707C7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F6C865-AD51-4BC2-9CEB-02DF15C65A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7690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CE1587-D77E-472D-95C6-2DA4392FDC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r="2425"/>
          <a:stretch>
            <a:fillRect/>
          </a:stretch>
        </p:blipFill>
        <p:spPr/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60A3FE-3A2B-4EB4-967B-D61B264DD21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799</TotalTime>
  <Words>43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Tw Cen MT</vt:lpstr>
      <vt:lpstr>Tw Cen MT Condensed</vt:lpstr>
      <vt:lpstr>Wingdings 3</vt:lpstr>
      <vt:lpstr>Интеграл</vt:lpstr>
      <vt:lpstr>Production of marmalade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81</cp:revision>
  <cp:lastPrinted>2020-02-19T12:33:34Z</cp:lastPrinted>
  <dcterms:created xsi:type="dcterms:W3CDTF">2020-02-19T03:11:15Z</dcterms:created>
  <dcterms:modified xsi:type="dcterms:W3CDTF">2021-03-26T11:55:05Z</dcterms:modified>
</cp:coreProperties>
</file>