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7414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+99871 2020210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71744"/>
            <a:ext cx="3578280" cy="173978"/>
          </a:xfrm>
        </p:spPr>
        <p:txBody>
          <a:bodyPr/>
          <a:lstStyle/>
          <a:p>
            <a:r>
              <a:rPr lang="en-US" sz="1050" b="1" dirty="0"/>
              <a:t>LLC “TE TIS”</a:t>
            </a:r>
            <a:endParaRPr lang="ru-RU" sz="105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 190,4</a:t>
            </a:r>
            <a:r>
              <a:rPr lang="en-US" dirty="0"/>
              <a:t> thousand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ru-RU" dirty="0"/>
              <a:t>120</a:t>
            </a:r>
            <a:r>
              <a:rPr lang="en-US" dirty="0"/>
              <a:t> tons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44821" y="4226574"/>
            <a:ext cx="1665491" cy="403646"/>
          </a:xfrm>
        </p:spPr>
        <p:txBody>
          <a:bodyPr/>
          <a:lstStyle/>
          <a:p>
            <a:r>
              <a:rPr lang="en-US" dirty="0"/>
              <a:t>IRR: </a:t>
            </a:r>
            <a:r>
              <a:rPr lang="ru-RU" dirty="0"/>
              <a:t>19.0</a:t>
            </a:r>
            <a:r>
              <a:rPr lang="en-US" dirty="0"/>
              <a:t> %</a:t>
            </a:r>
          </a:p>
          <a:p>
            <a:r>
              <a:rPr lang="en-US" dirty="0"/>
              <a:t>NPV: $</a:t>
            </a:r>
            <a:r>
              <a:rPr lang="ru-RU" dirty="0"/>
              <a:t>123.8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thousand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304100"/>
          </a:xfrm>
        </p:spPr>
        <p:txBody>
          <a:bodyPr/>
          <a:lstStyle/>
          <a:p>
            <a:r>
              <a:rPr lang="ru-RU" dirty="0"/>
              <a:t>70</a:t>
            </a:r>
            <a:r>
              <a:rPr lang="en-US" dirty="0"/>
              <a:t> 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uz-Cyrl-UZ" dirty="0"/>
              <a:t>127</a:t>
            </a:r>
            <a:r>
              <a:rPr lang="ru-RU" dirty="0"/>
              <a:t>,3</a:t>
            </a:r>
            <a:r>
              <a:rPr lang="en-US" dirty="0"/>
              <a:t> thousand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615908" y="3298931"/>
            <a:ext cx="1941347" cy="403646"/>
          </a:xfrm>
        </p:spPr>
        <p:txBody>
          <a:bodyPr/>
          <a:lstStyle/>
          <a:p>
            <a:r>
              <a:rPr lang="en-US" dirty="0" err="1"/>
              <a:t>Jizzakh</a:t>
            </a:r>
            <a:r>
              <a:rPr lang="en-US" dirty="0"/>
              <a:t> region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Export: </a:t>
            </a:r>
            <a:r>
              <a:rPr lang="ru-RU" dirty="0"/>
              <a:t>5</a:t>
            </a:r>
            <a:r>
              <a:rPr lang="en-US" dirty="0"/>
              <a:t>0%</a:t>
            </a:r>
          </a:p>
          <a:p>
            <a:r>
              <a:rPr lang="en-US" dirty="0"/>
              <a:t>Local market: </a:t>
            </a:r>
            <a:r>
              <a:rPr lang="ru-RU" dirty="0"/>
              <a:t>5</a:t>
            </a:r>
            <a:r>
              <a:rPr lang="en-US" dirty="0"/>
              <a:t>0%</a:t>
            </a:r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25600" y="6092622"/>
            <a:ext cx="1235928" cy="182557"/>
          </a:xfrm>
        </p:spPr>
        <p:txBody>
          <a:bodyPr/>
          <a:lstStyle/>
          <a:p>
            <a:r>
              <a:rPr lang="ru-RU"/>
              <a:t>.+99899 104 97 88</a:t>
            </a:r>
            <a:endParaRPr lang="ru-RU" dirty="0"/>
          </a:p>
        </p:txBody>
      </p:sp>
      <p:sp>
        <p:nvSpPr>
          <p:cNvPr id="22" name="Текст 17">
            <a:extLst>
              <a:ext uri="{FF2B5EF4-FFF2-40B4-BE49-F238E27FC236}">
                <a16:creationId xmlns:a16="http://schemas.microsoft.com/office/drawing/2014/main" id="{6898CE70-211C-4604-8686-C2468584B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47" y="591421"/>
            <a:ext cx="7008481" cy="676686"/>
          </a:xfrm>
        </p:spPr>
        <p:txBody>
          <a:bodyPr/>
          <a:lstStyle/>
          <a:p>
            <a:pPr algn="ctr"/>
            <a:r>
              <a:rPr lang="en-US" sz="3600" spc="-1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Creation of a modern greenhouse</a:t>
            </a:r>
            <a:endParaRPr lang="ru-RU" sz="3600" spc="-1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11137156-580F-49CA-A1C6-C9D2364CF23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t="47" b="47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B948D8F-652F-4208-88D1-18D2FC04D66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6" r="19136"/>
          <a:stretch>
            <a:fillRect/>
          </a:stretch>
        </p:blipFill>
        <p:spPr/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53F6FF1-E256-495F-B05D-3C1AD1298518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2" r="186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1290</TotalTime>
  <Words>49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Myriad Pro</vt:lpstr>
      <vt:lpstr>Open Sans Light</vt:lpstr>
      <vt:lpstr>Segoe UI</vt:lpstr>
      <vt:lpstr>Times New Roman</vt:lpstr>
      <vt:lpstr>Тема Office</vt:lpstr>
      <vt:lpstr>Creation of a modern greenhouse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Muzaffar Xasanov</cp:lastModifiedBy>
  <cp:revision>127</cp:revision>
  <cp:lastPrinted>2020-02-19T12:33:34Z</cp:lastPrinted>
  <dcterms:created xsi:type="dcterms:W3CDTF">2020-02-19T03:11:15Z</dcterms:created>
  <dcterms:modified xsi:type="dcterms:W3CDTF">2022-06-21T06:53:18Z</dcterms:modified>
</cp:coreProperties>
</file>