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164" y="11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xmlns="" id="{14DF0AAE-03F4-485C-BAAC-9707484A059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4140406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4451342" y="3129268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chemeClr val="accent5">
              <a:lumMod val="50000"/>
            </a:schemeClr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chemeClr val="accent6">
              <a:lumMod val="75000"/>
            </a:schemeClr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chemeClr val="accent5">
              <a:lumMod val="50000"/>
            </a:schemeClr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chemeClr val="accent5">
              <a:lumMod val="50000"/>
            </a:schemeClr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chemeClr val="accent5">
              <a:lumMod val="50000"/>
            </a:schemeClr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chemeClr val="accent5">
              <a:lumMod val="50000"/>
            </a:schemeClr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chemeClr val="accent5">
              <a:lumMod val="50000"/>
            </a:schemeClr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chemeClr val="accent5">
              <a:lumMod val="50000"/>
            </a:schemeClr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4534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685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+99871 202 02 10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377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</a:t>
            </a:r>
            <a:r>
              <a:rPr lang="ru-RU" sz="1050" dirty="0">
                <a:solidFill>
                  <a:schemeClr val="bg1"/>
                </a:solidFill>
              </a:rPr>
              <a:t>    </a:t>
            </a:r>
            <a:r>
              <a:rPr lang="en-US" sz="1050" dirty="0">
                <a:solidFill>
                  <a:schemeClr val="bg1"/>
                </a:solidFill>
              </a:rPr>
              <a:t>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xmlns="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xmlns="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xmlns="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xmlns="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xmlns="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xmlns="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xmlns="" id="{FB02FC2C-6C4A-4A7E-85DB-23516A373A1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xmlns="" id="{95AFCED2-A3A1-4B0C-A185-5947880CCEC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1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906000" cy="701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5B1D411-031F-4885-9823-67F4063A4C9A}"/>
              </a:ext>
            </a:extLst>
          </p:cNvPr>
          <p:cNvSpPr/>
          <p:nvPr userDrawn="1"/>
        </p:nvSpPr>
        <p:spPr>
          <a:xfrm>
            <a:off x="0" y="5980322"/>
            <a:ext cx="9906000" cy="952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xmlns="" id="{1D4A386B-3A3C-4A83-AC1F-D092DDEBD688}"/>
              </a:ext>
            </a:extLst>
          </p:cNvPr>
          <p:cNvSpPr/>
          <p:nvPr userDrawn="1"/>
        </p:nvSpPr>
        <p:spPr>
          <a:xfrm>
            <a:off x="0" y="6011426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BF65AE3-45E9-40A0-90D9-3DCF87CA860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xmlns="" id="{ACC0D1EB-3492-43E8-A598-3AB759C9741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xmlns="" id="{1FDF6AC7-681B-40A1-9C7D-FFE28BE03EB3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xmlns="" id="{8481DFED-33ED-47CC-8C57-BBFB998E8F02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7614171C-060F-40D3-9834-DBDC77DC978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xmlns="" id="{FBF430C7-ADEC-4EF5-9FD9-0509A699D0D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2A401F67-2FF7-43F8-8754-E4D63079C624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xmlns="" id="{F2B76ECC-8241-41FE-B34B-671CE6533F0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xmlns="" id="{8730F919-DECE-4DA7-B03C-DE4E4C94A913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xmlns="" id="{EB669F4B-2CC1-4A7A-8857-4D0338A3041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09193" y="6093133"/>
            <a:ext cx="3054616" cy="212108"/>
          </a:xfrm>
        </p:spPr>
        <p:txBody>
          <a:bodyPr>
            <a:normAutofit fontScale="85000" lnSpcReduction="20000"/>
          </a:bodyPr>
          <a:lstStyle/>
          <a:p>
            <a:r>
              <a:rPr lang="en-US" sz="1050" b="1" dirty="0"/>
              <a:t>OOO "TE TIS"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79" y="564527"/>
            <a:ext cx="7567912" cy="65430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Создание животноводческого комплекса по производству молочной </a:t>
            </a:r>
            <a:r>
              <a:rPr lang="ru-RU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продукции</a:t>
            </a:r>
            <a:endParaRPr lang="ru-RU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uz-Cyrl-UZ" dirty="0"/>
              <a:t>1,1</a:t>
            </a:r>
            <a:r>
              <a:rPr lang="en-US" dirty="0"/>
              <a:t> </a:t>
            </a:r>
            <a:r>
              <a:rPr lang="uz-Cyrl-UZ" dirty="0"/>
              <a:t>млн.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73791" y="3356265"/>
            <a:ext cx="2056201" cy="594949"/>
          </a:xfrm>
        </p:spPr>
        <p:txBody>
          <a:bodyPr>
            <a:normAutofit/>
          </a:bodyPr>
          <a:lstStyle/>
          <a:p>
            <a:r>
              <a:rPr lang="ru-RU" dirty="0"/>
              <a:t>Молоко и молочные продукты 300 </a:t>
            </a:r>
            <a:r>
              <a:rPr lang="ru-RU" dirty="0" err="1"/>
              <a:t>тн</a:t>
            </a:r>
            <a:r>
              <a:rPr lang="ru-RU" dirty="0"/>
              <a:t>.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03557"/>
            <a:ext cx="1570037" cy="387012"/>
          </a:xfrm>
        </p:spPr>
        <p:txBody>
          <a:bodyPr>
            <a:noAutofit/>
          </a:bodyPr>
          <a:lstStyle/>
          <a:p>
            <a:r>
              <a:rPr lang="en-US" sz="1100" dirty="0"/>
              <a:t>IRR: </a:t>
            </a:r>
            <a:r>
              <a:rPr lang="uz-Cyrl-UZ" sz="1100" dirty="0"/>
              <a:t>9</a:t>
            </a:r>
            <a:r>
              <a:rPr lang="en-US" sz="1100" dirty="0"/>
              <a:t>,</a:t>
            </a:r>
            <a:r>
              <a:rPr lang="uz-Cyrl-UZ" sz="1100" dirty="0"/>
              <a:t>7</a:t>
            </a:r>
            <a:r>
              <a:rPr lang="ru-RU" sz="1100" dirty="0"/>
              <a:t>% </a:t>
            </a:r>
            <a:endParaRPr lang="en-US" sz="1100" dirty="0"/>
          </a:p>
          <a:p>
            <a:r>
              <a:rPr lang="en-US" sz="1100" dirty="0"/>
              <a:t>NPV: $</a:t>
            </a:r>
            <a:r>
              <a:rPr lang="ru-RU" sz="1100" dirty="0"/>
              <a:t> 0,24</a:t>
            </a:r>
            <a:r>
              <a:rPr lang="en-US" sz="1100" dirty="0"/>
              <a:t> </a:t>
            </a:r>
            <a:r>
              <a:rPr lang="ru-RU" sz="1100" dirty="0"/>
              <a:t>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94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0</a:t>
            </a:r>
            <a:r>
              <a:rPr lang="uz-Cyrl-UZ" dirty="0"/>
              <a:t>,86</a:t>
            </a:r>
            <a:r>
              <a:rPr lang="ru-RU" dirty="0"/>
              <a:t>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79876"/>
            <a:ext cx="2177681" cy="311656"/>
          </a:xfrm>
        </p:spPr>
        <p:txBody>
          <a:bodyPr/>
          <a:lstStyle/>
          <a:p>
            <a:r>
              <a:rPr lang="ru-RU" dirty="0"/>
              <a:t>Джизакская область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58837" y="4203557"/>
            <a:ext cx="2056199" cy="527834"/>
          </a:xfrm>
        </p:spPr>
        <p:txBody>
          <a:bodyPr>
            <a:normAutofit/>
          </a:bodyPr>
          <a:lstStyle/>
          <a:p>
            <a:r>
              <a:rPr lang="ru-RU" sz="1100" dirty="0"/>
              <a:t>Местный рынок – 80%</a:t>
            </a:r>
          </a:p>
          <a:p>
            <a:r>
              <a:rPr lang="ru-RU" sz="1100" dirty="0"/>
              <a:t>Экспорт – 20%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65310" y="6093133"/>
            <a:ext cx="1420487" cy="212108"/>
          </a:xfrm>
        </p:spPr>
        <p:txBody>
          <a:bodyPr>
            <a:noAutofit/>
          </a:bodyPr>
          <a:lstStyle/>
          <a:p>
            <a:r>
              <a:rPr lang="ru-RU" dirty="0"/>
              <a:t>    +99894 341 49 61.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904300B5-8448-4E83-9EA4-8F73125B23E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3" r="19303"/>
          <a:stretch>
            <a:fillRect/>
          </a:stretch>
        </p:blipFill>
        <p:spPr/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E1B09742-12EB-4B02-9190-98EE73929E8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r="14904"/>
          <a:stretch/>
        </p:blipFill>
        <p:spPr>
          <a:xfrm>
            <a:off x="7740876" y="4590569"/>
            <a:ext cx="2056199" cy="2185794"/>
          </a:xfr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D8831EF5-A898-4833-93C3-8F96F5E1879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7" r="178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2752</TotalTime>
  <Words>62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La mente</vt:lpstr>
      <vt:lpstr>Создание животноводческого комплекса по производству молочной продукции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ws26</cp:lastModifiedBy>
  <cp:revision>214</cp:revision>
  <cp:lastPrinted>2020-03-12T04:24:27Z</cp:lastPrinted>
  <dcterms:created xsi:type="dcterms:W3CDTF">2020-02-19T03:11:15Z</dcterms:created>
  <dcterms:modified xsi:type="dcterms:W3CDTF">2022-06-20T05:49:27Z</dcterms:modified>
</cp:coreProperties>
</file>