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56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8601" y="6103060"/>
            <a:ext cx="3574184" cy="286316"/>
          </a:xfrm>
        </p:spPr>
        <p:txBody>
          <a:bodyPr/>
          <a:lstStyle/>
          <a:p>
            <a:r>
              <a:rPr lang="ru-RU" sz="900" b="1" dirty="0"/>
              <a:t>ООО «ДИЁРБЕК-ИМКОНИ»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35" y="-7928"/>
            <a:ext cx="7479356" cy="358274"/>
          </a:xfrm>
        </p:spPr>
        <p:txBody>
          <a:bodyPr/>
          <a:lstStyle/>
          <a:p>
            <a:pPr algn="ctr"/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кластера</a:t>
            </a:r>
            <a:r>
              <a:rPr lang="en-US" dirty="0"/>
              <a:t> </a:t>
            </a:r>
            <a:r>
              <a:rPr lang="en-US" dirty="0" err="1"/>
              <a:t>кроликов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433 500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7509" y="3391774"/>
            <a:ext cx="2177680" cy="286317"/>
          </a:xfrm>
        </p:spPr>
        <p:txBody>
          <a:bodyPr/>
          <a:lstStyle/>
          <a:p>
            <a:r>
              <a:rPr lang="ru-RU" dirty="0"/>
              <a:t>40,3 тонна </a:t>
            </a:r>
          </a:p>
          <a:p>
            <a:r>
              <a:rPr lang="ru-RU" dirty="0"/>
              <a:t>кроликовая мясо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2</a:t>
            </a:r>
            <a:r>
              <a:rPr lang="en-US" dirty="0"/>
              <a:t>5.</a:t>
            </a:r>
            <a:r>
              <a:rPr lang="uz-Cyrl-UZ" dirty="0"/>
              <a:t>2 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92 500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uz-Cyrl-UZ" dirty="0"/>
              <a:t>8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200 000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093827" y="3336010"/>
            <a:ext cx="2818701" cy="548274"/>
          </a:xfrm>
        </p:spPr>
        <p:txBody>
          <a:bodyPr/>
          <a:lstStyle/>
          <a:p>
            <a:r>
              <a:rPr lang="ru-RU" dirty="0"/>
              <a:t>Кашкадарьинской обл.,                      город </a:t>
            </a:r>
            <a:r>
              <a:rPr lang="ru-RU" dirty="0" err="1"/>
              <a:t>Шахрисабз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446158" y="4220731"/>
            <a:ext cx="2056199" cy="403646"/>
          </a:xfrm>
        </p:spPr>
        <p:txBody>
          <a:bodyPr/>
          <a:lstStyle/>
          <a:p>
            <a:r>
              <a:rPr lang="uz-Cyrl-UZ" dirty="0"/>
              <a:t>Экспорт</a:t>
            </a:r>
            <a:r>
              <a:rPr lang="en-US" dirty="0"/>
              <a:t>: </a:t>
            </a:r>
            <a:r>
              <a:rPr lang="uz-Cyrl-UZ" dirty="0"/>
              <a:t>30</a:t>
            </a:r>
            <a:r>
              <a:rPr lang="en-US" dirty="0"/>
              <a:t>%</a:t>
            </a:r>
          </a:p>
          <a:p>
            <a:r>
              <a:rPr lang="uz-Cyrl-UZ" dirty="0"/>
              <a:t>Местн</a:t>
            </a:r>
            <a:r>
              <a:rPr lang="ru-RU" dirty="0" err="1"/>
              <a:t>ый</a:t>
            </a:r>
            <a:r>
              <a:rPr lang="ru-RU" dirty="0"/>
              <a:t> рынок: 70%</a:t>
            </a:r>
            <a:endParaRPr lang="uz-Cyrl-UZ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Доступна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597247" y="6105322"/>
            <a:ext cx="1235928" cy="182557"/>
          </a:xfrm>
        </p:spPr>
        <p:txBody>
          <a:bodyPr/>
          <a:lstStyle/>
          <a:p>
            <a:r>
              <a:rPr lang="uz-Cyrl-UZ" dirty="0"/>
              <a:t>+99890 2443088</a:t>
            </a:r>
            <a:endParaRPr lang="ru-RU" dirty="0"/>
          </a:p>
          <a:p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CE9D3AC3-419A-4A2D-84F6-6E0EE84BCB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300" y="446428"/>
            <a:ext cx="6891338" cy="1356967"/>
          </a:xfrm>
        </p:spPr>
        <p:txBody>
          <a:bodyPr/>
          <a:lstStyle/>
          <a:p>
            <a:r>
              <a:rPr lang="ru-RU" sz="1400" b="1" dirty="0"/>
              <a:t>Создание кластера кроликов для мясного направления. Кролиководство  являются привлекательным бизнесом для любого инвестора, учитывая растущий спрос на местном и зарубежном рынках. Конкурентные преимущества - наличие ресурсов, квалифицированный персонал и низкие эксплуатационные расходы.</a:t>
            </a:r>
          </a:p>
        </p:txBody>
      </p:sp>
      <p:sp>
        <p:nvSpPr>
          <p:cNvPr id="29" name="Текст 15">
            <a:extLst>
              <a:ext uri="{FF2B5EF4-FFF2-40B4-BE49-F238E27FC236}">
                <a16:creationId xmlns:a16="http://schemas.microsoft.com/office/drawing/2014/main" id="{CD002A56-D73F-4A92-98C7-1C71F353466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33399" y="6084547"/>
            <a:ext cx="1485805" cy="3270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info@mininnovation.uz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9DE1F6-C0E0-4405-856E-7AC1D0159BD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4" r="25044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6855FC2A-B779-45B2-89FF-647B8F7CDEC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2" r="18052"/>
          <a:stretch>
            <a:fillRect/>
          </a:stretch>
        </p:blipFill>
        <p:spPr>
          <a:xfrm>
            <a:off x="7733340" y="2348348"/>
            <a:ext cx="2056201" cy="2161303"/>
          </a:xfr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CBFDB93-7575-4106-8BDD-3C2E381A22D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7" r="28407"/>
          <a:stretch>
            <a:fillRect/>
          </a:stretch>
        </p:blipFill>
        <p:spPr>
          <a:xfrm>
            <a:off x="7740876" y="4590569"/>
            <a:ext cx="2056199" cy="2185794"/>
          </a:xfrm>
        </p:spPr>
      </p:pic>
      <p:sp>
        <p:nvSpPr>
          <p:cNvPr id="25" name="TextBox 32">
            <a:extLst>
              <a:ext uri="{FF2B5EF4-FFF2-40B4-BE49-F238E27FC236}">
                <a16:creationId xmlns:a16="http://schemas.microsoft.com/office/drawing/2014/main" id="{271177CA-1AFE-4974-A0E2-E551883A0881}"/>
              </a:ext>
            </a:extLst>
          </p:cNvPr>
          <p:cNvSpPr txBox="1"/>
          <p:nvPr/>
        </p:nvSpPr>
        <p:spPr>
          <a:xfrm>
            <a:off x="7998042" y="7492128"/>
            <a:ext cx="1526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+998971 2020210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85EB09D-F1BB-4A23-927F-8124554BA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727" y="6618914"/>
            <a:ext cx="3853630" cy="20572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0E7FB6C-6D1E-4A66-8836-AD56FC963617}"/>
              </a:ext>
            </a:extLst>
          </p:cNvPr>
          <p:cNvSpPr txBox="1"/>
          <p:nvPr/>
        </p:nvSpPr>
        <p:spPr>
          <a:xfrm>
            <a:off x="2583218" y="6598931"/>
            <a:ext cx="47107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rgbClr val="E84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</a:t>
            </a:r>
            <a:r>
              <a:rPr lang="uz-Cyrl-UZ" sz="900" b="1" dirty="0">
                <a:solidFill>
                  <a:srgbClr val="E84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900" b="1" dirty="0">
                <a:solidFill>
                  <a:srgbClr val="E84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Инновационного развития Республики Узбекистан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50D452A-FAEF-4C1F-B4FE-236F95761D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712" y="6345237"/>
            <a:ext cx="1159383" cy="21078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6C3C6D2-F514-4589-9028-96AA372E6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711" y="6606973"/>
            <a:ext cx="1159383" cy="21078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BC5ED20-99D2-49E5-A0A3-A8DC5FF80FA8}"/>
              </a:ext>
            </a:extLst>
          </p:cNvPr>
          <p:cNvSpPr txBox="1"/>
          <p:nvPr/>
        </p:nvSpPr>
        <p:spPr>
          <a:xfrm>
            <a:off x="6625665" y="6334958"/>
            <a:ext cx="1526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+998971 2020210</a:t>
            </a:r>
            <a:endParaRPr lang="ru-RU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20B2C0-CD3E-4F90-AB35-D2954BD0FF47}"/>
              </a:ext>
            </a:extLst>
          </p:cNvPr>
          <p:cNvSpPr txBox="1"/>
          <p:nvPr/>
        </p:nvSpPr>
        <p:spPr>
          <a:xfrm>
            <a:off x="6635695" y="6576975"/>
            <a:ext cx="14512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+99871 203 3223</a:t>
            </a:r>
            <a:endParaRPr lang="ru-RU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2799</TotalTime>
  <Words>108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Создание кластера кроликов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User</cp:lastModifiedBy>
  <cp:revision>273</cp:revision>
  <cp:lastPrinted>2020-03-12T04:24:27Z</cp:lastPrinted>
  <dcterms:created xsi:type="dcterms:W3CDTF">2020-02-19T03:11:15Z</dcterms:created>
  <dcterms:modified xsi:type="dcterms:W3CDTF">2021-12-13T08:15:20Z</dcterms:modified>
</cp:coreProperties>
</file>