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37" y="714641"/>
            <a:ext cx="7089877" cy="683654"/>
          </a:xfrm>
        </p:spPr>
        <p:txBody>
          <a:bodyPr/>
          <a:lstStyle/>
          <a:p>
            <a:pPr algn="ctr"/>
            <a:r>
              <a:rPr lang="ru-RU" i="1" dirty="0"/>
              <a:t>Производство искусственной кожи</a:t>
            </a:r>
            <a:endParaRPr lang="ru-RU" dirty="0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45,9 млн.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69817" y="3373904"/>
            <a:ext cx="2328221" cy="319330"/>
          </a:xfrm>
        </p:spPr>
        <p:txBody>
          <a:bodyPr/>
          <a:lstStyle/>
          <a:p>
            <a:r>
              <a:rPr lang="ru-RU" dirty="0"/>
              <a:t>14,9 млн </a:t>
            </a:r>
            <a:r>
              <a:rPr lang="ru-RU" dirty="0" err="1"/>
              <a:t>п.м</a:t>
            </a:r>
            <a:r>
              <a:rPr lang="ru-RU" dirty="0"/>
              <a:t> в год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60050" y="4282791"/>
            <a:ext cx="2056199" cy="431095"/>
          </a:xfrm>
        </p:spPr>
        <p:txBody>
          <a:bodyPr/>
          <a:lstStyle/>
          <a:p>
            <a:r>
              <a:rPr lang="en-US" dirty="0"/>
              <a:t>IRR:</a:t>
            </a:r>
            <a:r>
              <a:rPr lang="ru-RU" dirty="0"/>
              <a:t> 14,8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ru-RU" dirty="0"/>
              <a:t>49,8 млн.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61 месяца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45,9 млн.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30</a:t>
            </a:r>
            <a:r>
              <a:rPr lang="en-US" dirty="0"/>
              <a:t>%</a:t>
            </a:r>
            <a:endParaRPr lang="ru-RU" dirty="0"/>
          </a:p>
          <a:p>
            <a:r>
              <a:rPr lang="ru-RU" dirty="0"/>
              <a:t>Местный рынок: 70%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829840" y="5086514"/>
            <a:ext cx="1570037" cy="403646"/>
          </a:xfrm>
        </p:spPr>
        <p:txBody>
          <a:bodyPr/>
          <a:lstStyle/>
          <a:p>
            <a:r>
              <a:rPr lang="ru-RU" dirty="0"/>
              <a:t>Будет обеспечена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dirty="0"/>
              <a:t>t. 998900018811</a:t>
            </a:r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7"/>
          </p:nvPr>
        </p:nvSpPr>
        <p:spPr>
          <a:xfrm>
            <a:off x="1720894" y="6097823"/>
            <a:ext cx="3578280" cy="173978"/>
          </a:xfrm>
        </p:spPr>
        <p:txBody>
          <a:bodyPr/>
          <a:lstStyle/>
          <a:p>
            <a:r>
              <a:rPr lang="ru-RU" dirty="0"/>
              <a:t>ООО "</a:t>
            </a:r>
            <a:r>
              <a:rPr lang="en-US" dirty="0" err="1"/>
              <a:t>DiROHMM</a:t>
            </a:r>
            <a:r>
              <a:rPr lang="en-US" dirty="0"/>
              <a:t> GROUP"</a:t>
            </a:r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30"/>
          </p:nvPr>
        </p:nvSpPr>
        <p:spPr>
          <a:xfrm>
            <a:off x="4753067" y="3427287"/>
            <a:ext cx="1980241" cy="403646"/>
          </a:xfrm>
        </p:spPr>
        <p:txBody>
          <a:bodyPr/>
          <a:lstStyle/>
          <a:p>
            <a:r>
              <a:rPr lang="ru-RU" dirty="0"/>
              <a:t>Андижанская область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AE5097E-5026-47F8-BB66-A4CB2412860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/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52940C7-C1BE-41C7-934C-6B37B518ED6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FAD9538-021C-4FF3-BCD2-48C4D22C9A1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52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искусственной кожи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120</cp:revision>
  <cp:lastPrinted>2020-02-19T12:33:34Z</cp:lastPrinted>
  <dcterms:created xsi:type="dcterms:W3CDTF">2020-02-19T03:11:15Z</dcterms:created>
  <dcterms:modified xsi:type="dcterms:W3CDTF">2021-03-29T07:08:31Z</dcterms:modified>
</cp:coreProperties>
</file>