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0" y="6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03837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53140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2813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2014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615623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99985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00966" y="3258475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334D785-7BAA-4FCD-B71E-A330EAF3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12" y="58548"/>
            <a:ext cx="7791450" cy="570102"/>
          </a:xfrm>
        </p:spPr>
        <p:txBody>
          <a:bodyPr/>
          <a:lstStyle/>
          <a:p>
            <a:r>
              <a:rPr lang="ru-RU" dirty="0"/>
              <a:t>Выращивание и переработка стевии</a:t>
            </a: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4DFE1B6E-5A0E-491A-88C5-56DC746AA4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444500"/>
            <a:ext cx="7335546" cy="1225838"/>
          </a:xfrm>
        </p:spPr>
        <p:txBody>
          <a:bodyPr/>
          <a:lstStyle/>
          <a:p>
            <a:r>
              <a:rPr lang="ru-RU" sz="1400" b="1" dirty="0"/>
              <a:t>Выращивание стевии в Узбекистане является перспективной. Растение способно принести огромную прибыль, поскольку спрос на эту культуру на мировом рынке растет ежегодно. </a:t>
            </a:r>
            <a:r>
              <a:rPr lang="ru-RU" sz="1400" b="1" dirty="0" err="1"/>
              <a:t>Cтевия</a:t>
            </a:r>
            <a:r>
              <a:rPr lang="ru-RU" sz="1400" b="1" dirty="0"/>
              <a:t> является природным сахарозаменителем и хорошей альтернативой сладкому продукту для людей, страдающих сахарным диабетом. Также ее используют в здоровом питании.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$0.</a:t>
            </a:r>
            <a:r>
              <a:rPr lang="en-US" dirty="0"/>
              <a:t>6</a:t>
            </a:r>
            <a:r>
              <a:rPr lang="uz-Cyrl-UZ" dirty="0"/>
              <a:t> </a:t>
            </a:r>
            <a:r>
              <a:rPr lang="ru-RU" dirty="0"/>
              <a:t>млн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60434" y="3301177"/>
            <a:ext cx="1819448" cy="403646"/>
          </a:xfrm>
        </p:spPr>
        <p:txBody>
          <a:bodyPr/>
          <a:lstStyle/>
          <a:p>
            <a:r>
              <a:rPr lang="en-US" dirty="0"/>
              <a:t>100</a:t>
            </a:r>
            <a:r>
              <a:rPr lang="ru-RU" dirty="0"/>
              <a:t> тон</a:t>
            </a:r>
            <a:r>
              <a:rPr lang="uz-Cyrl-UZ" dirty="0"/>
              <a:t>н</a:t>
            </a:r>
            <a:endParaRPr lang="ru-RU" dirty="0"/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21</a:t>
            </a:r>
            <a:r>
              <a:rPr lang="ru-RU" dirty="0"/>
              <a:t>.</a:t>
            </a:r>
            <a:r>
              <a:rPr lang="en-US" dirty="0"/>
              <a:t>8</a:t>
            </a:r>
            <a:r>
              <a:rPr lang="uz-Cyrl-UZ" dirty="0"/>
              <a:t>%</a:t>
            </a:r>
            <a:endParaRPr lang="en-US" dirty="0"/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uz-Cyrl-UZ" dirty="0"/>
              <a:t>0.</a:t>
            </a:r>
            <a:r>
              <a:rPr lang="en-US" dirty="0"/>
              <a:t>5</a:t>
            </a:r>
            <a:r>
              <a:rPr lang="uz-Cyrl-UZ" dirty="0"/>
              <a:t> млн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44</a:t>
            </a:r>
            <a:r>
              <a:rPr lang="uz-Cyrl-UZ" dirty="0"/>
              <a:t> </a:t>
            </a:r>
            <a:r>
              <a:rPr lang="ru-RU" dirty="0"/>
              <a:t>месяцев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$0.</a:t>
            </a:r>
            <a:r>
              <a:rPr lang="en-US" dirty="0"/>
              <a:t>6</a:t>
            </a:r>
            <a:r>
              <a:rPr lang="uz-Cyrl-UZ" dirty="0"/>
              <a:t> </a:t>
            </a:r>
            <a:r>
              <a:rPr lang="ru-RU" dirty="0" err="1"/>
              <a:t>млн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48008" y="3330830"/>
            <a:ext cx="2106074" cy="403646"/>
          </a:xfrm>
        </p:spPr>
        <p:txBody>
          <a:bodyPr/>
          <a:lstStyle/>
          <a:p>
            <a:r>
              <a:rPr lang="uz-Cyrl-UZ" dirty="0"/>
              <a:t>Ташкентская область</a:t>
            </a:r>
            <a:r>
              <a:rPr lang="ru-RU" dirty="0"/>
              <a:t>,</a:t>
            </a:r>
          </a:p>
          <a:p>
            <a:r>
              <a:rPr lang="ru-RU" dirty="0" err="1"/>
              <a:t>Уртачирчикский</a:t>
            </a:r>
            <a:r>
              <a:rPr lang="ru-RU" dirty="0"/>
              <a:t> район</a:t>
            </a:r>
            <a:endParaRPr lang="uz-Cyrl-UZ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6" y="4161324"/>
            <a:ext cx="1939644" cy="403646"/>
          </a:xfrm>
        </p:spPr>
        <p:txBody>
          <a:bodyPr/>
          <a:lstStyle/>
          <a:p>
            <a:r>
              <a:rPr lang="uz-Cyrl-UZ" dirty="0"/>
              <a:t>Экспорт</a:t>
            </a:r>
            <a:r>
              <a:rPr lang="en-US" dirty="0"/>
              <a:t>: 70%</a:t>
            </a:r>
          </a:p>
          <a:p>
            <a:r>
              <a:rPr lang="ru-RU" dirty="0"/>
              <a:t>Местный рынок: </a:t>
            </a:r>
            <a:r>
              <a:rPr lang="en-US" dirty="0"/>
              <a:t>3</a:t>
            </a:r>
            <a:r>
              <a:rPr lang="ru-RU" dirty="0"/>
              <a:t>0%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403646"/>
          </a:xfrm>
        </p:spPr>
        <p:txBody>
          <a:bodyPr/>
          <a:lstStyle/>
          <a:p>
            <a:r>
              <a:rPr lang="ru-RU" dirty="0"/>
              <a:t>Доступно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r>
              <a:rPr lang="ru-RU" sz="1050" b="1" dirty="0"/>
              <a:t>Администрация </a:t>
            </a:r>
            <a:r>
              <a:rPr lang="ru-RU" sz="1050" b="1" dirty="0" err="1"/>
              <a:t>Уртачирчикского</a:t>
            </a:r>
            <a:r>
              <a:rPr lang="ru-RU" sz="1050" dirty="0"/>
              <a:t> </a:t>
            </a:r>
            <a:r>
              <a:rPr lang="ru-RU" sz="1050" b="1" dirty="0"/>
              <a:t>района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37067" y="6075318"/>
            <a:ext cx="1570036" cy="403645"/>
          </a:xfrm>
        </p:spPr>
        <p:txBody>
          <a:bodyPr/>
          <a:lstStyle/>
          <a:p>
            <a:r>
              <a:rPr lang="en-US" dirty="0"/>
              <a:t>urtachirchiq.t@umail.uz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r>
              <a:rPr lang="ru-RU" dirty="0"/>
              <a:t>+99870 7623300</a:t>
            </a:r>
          </a:p>
        </p:txBody>
      </p:sp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C7DB8A44-398A-48A0-95A7-536645DBF56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881" t="-64339" r="-27259" b="-69722"/>
          <a:stretch/>
        </p:blipFill>
        <p:spPr>
          <a:xfrm>
            <a:off x="7759016" y="104775"/>
            <a:ext cx="2055812" cy="2120900"/>
          </a:xfr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6AE7345E-0CBB-4771-95A2-78BFE518491B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7" r="8847"/>
          <a:stretch>
            <a:fillRect/>
          </a:stretch>
        </p:blipFill>
        <p:spPr>
          <a:xfrm>
            <a:off x="7739063" y="2351088"/>
            <a:ext cx="2055812" cy="2160587"/>
          </a:xfr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6D11F11C-52DB-4E5E-AB93-3EF87BFA576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177" t="-53588" r="-28192" b="-59600"/>
          <a:stretch/>
        </p:blipFill>
        <p:spPr>
          <a:xfrm>
            <a:off x="7749039" y="4591050"/>
            <a:ext cx="2055813" cy="2185988"/>
          </a:xfrm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1156</TotalTime>
  <Words>105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Выращивание и переработка стевии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Sharipov Shohruh</cp:lastModifiedBy>
  <cp:revision>116</cp:revision>
  <cp:lastPrinted>2020-02-19T12:33:34Z</cp:lastPrinted>
  <dcterms:created xsi:type="dcterms:W3CDTF">2020-02-19T03:11:15Z</dcterms:created>
  <dcterms:modified xsi:type="dcterms:W3CDTF">2020-07-07T12:13:36Z</dcterms:modified>
</cp:coreProperties>
</file>