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8995" y="6051300"/>
            <a:ext cx="3549581" cy="548274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ru-RU" b="1" dirty="0" err="1"/>
              <a:t>Зангиатинского</a:t>
            </a:r>
            <a:r>
              <a:rPr lang="ru-RU" b="1" dirty="0"/>
              <a:t> района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93" y="81586"/>
            <a:ext cx="7479356" cy="358274"/>
          </a:xfrm>
        </p:spPr>
        <p:txBody>
          <a:bodyPr/>
          <a:lstStyle/>
          <a:p>
            <a:r>
              <a:rPr lang="ru-RU" dirty="0"/>
              <a:t>Выращивание видов рыб высокоинтенсивным способом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en-US" dirty="0"/>
              <a:t>0.6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4629" y="3396538"/>
            <a:ext cx="2177680" cy="599313"/>
          </a:xfrm>
        </p:spPr>
        <p:txBody>
          <a:bodyPr/>
          <a:lstStyle/>
          <a:p>
            <a:r>
              <a:rPr lang="en-US" dirty="0"/>
              <a:t>200 </a:t>
            </a:r>
            <a:r>
              <a:rPr lang="uz-Cyrl-UZ" dirty="0"/>
              <a:t>тонн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26.9%</a:t>
            </a:r>
          </a:p>
          <a:p>
            <a:r>
              <a:rPr lang="ru-RU" dirty="0"/>
              <a:t>ЧПС</a:t>
            </a:r>
            <a:r>
              <a:rPr lang="en-US" dirty="0"/>
              <a:t>: $0.7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32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en-US" dirty="0"/>
              <a:t>0.6 </a:t>
            </a:r>
            <a:r>
              <a:rPr lang="ru-RU" dirty="0"/>
              <a:t>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90809" y="3336010"/>
            <a:ext cx="2177681" cy="548274"/>
          </a:xfrm>
        </p:spPr>
        <p:txBody>
          <a:bodyPr/>
          <a:lstStyle/>
          <a:p>
            <a:r>
              <a:rPr lang="ru-RU" dirty="0"/>
              <a:t>Ташкентская область,</a:t>
            </a:r>
            <a:endParaRPr lang="en-US" dirty="0"/>
          </a:p>
          <a:p>
            <a:r>
              <a:rPr lang="ru-RU" dirty="0" err="1"/>
              <a:t>Зангиатинский</a:t>
            </a:r>
            <a:r>
              <a:rPr lang="ru-RU" dirty="0"/>
              <a:t> район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446158" y="4220731"/>
            <a:ext cx="2056199" cy="403646"/>
          </a:xfrm>
        </p:spPr>
        <p:txBody>
          <a:bodyPr/>
          <a:lstStyle/>
          <a:p>
            <a:r>
              <a:rPr lang="uz-Cyrl-UZ" dirty="0"/>
              <a:t>Местный рынок: 100%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42694" y="6085680"/>
            <a:ext cx="1471455" cy="189500"/>
          </a:xfrm>
        </p:spPr>
        <p:txBody>
          <a:bodyPr/>
          <a:lstStyle/>
          <a:p>
            <a:r>
              <a:rPr lang="en-US" dirty="0"/>
              <a:t>zangiota@umail.uz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0310" y="6092622"/>
            <a:ext cx="1235928" cy="182557"/>
          </a:xfrm>
        </p:spPr>
        <p:txBody>
          <a:bodyPr/>
          <a:lstStyle/>
          <a:p>
            <a:r>
              <a:rPr lang="en-US" dirty="0"/>
              <a:t>+99</a:t>
            </a:r>
            <a:r>
              <a:rPr lang="ru-RU" dirty="0"/>
              <a:t>370 9753800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CE9D3AC3-419A-4A2D-84F6-6E0EE84BCB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5538" y="458420"/>
            <a:ext cx="7499350" cy="11352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>
                <a:cs typeface="Segoe UI" panose="020B0502040204020203" pitchFamily="34" charset="0"/>
              </a:rPr>
              <a:t>Рыбоводство - растущая отрасль в Узбекистане. Он достаточно привлекателен для любого предпринимателя, поскольку условия позволяют выращивать рыбу и спрос на рынке есть. Тем не менее интенсивное рыбоводство с внедрением новых технологий принесет большую пользу при меньших эксплуатационных затратах и повышении эффективности и производительности.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57FF880-A11D-4CE3-B8AC-7890103F56E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r="22738"/>
          <a:stretch>
            <a:fillRect/>
          </a:stretch>
        </p:blipFill>
        <p:spPr>
          <a:xfrm>
            <a:off x="7742238" y="104775"/>
            <a:ext cx="2055812" cy="2120900"/>
          </a:xfr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0A595524-F1D7-4C1F-B82B-BFAFA8E13EC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4" r="18314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48BE0B7-0B7B-48AE-B48F-9FB30502FB0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3" r="20533"/>
          <a:stretch>
            <a:fillRect/>
          </a:stretch>
        </p:blipFill>
        <p:spPr>
          <a:xfrm>
            <a:off x="7740650" y="4591050"/>
            <a:ext cx="2055813" cy="2185988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2311</TotalTime>
  <Words>94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Выращивание видов рыб высокоинтенсивным способом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253</cp:revision>
  <cp:lastPrinted>2020-03-12T04:24:27Z</cp:lastPrinted>
  <dcterms:created xsi:type="dcterms:W3CDTF">2020-02-19T03:11:15Z</dcterms:created>
  <dcterms:modified xsi:type="dcterms:W3CDTF">2020-07-07T10:42:14Z</dcterms:modified>
</cp:coreProperties>
</file>