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1744"/>
            <a:ext cx="3578280" cy="173978"/>
          </a:xfrm>
        </p:spPr>
        <p:txBody>
          <a:bodyPr/>
          <a:lstStyle/>
          <a:p>
            <a:r>
              <a:rPr lang="en-US" sz="1050" b="1" dirty="0"/>
              <a:t>Free economic zones</a:t>
            </a:r>
            <a:r>
              <a:rPr lang="uz-Cyrl-UZ" sz="1050" b="1" dirty="0"/>
              <a:t>      </a:t>
            </a:r>
            <a:r>
              <a:rPr lang="en-US" sz="1050" b="1" dirty="0" err="1"/>
              <a:t>Khozarasp</a:t>
            </a:r>
            <a:endParaRPr lang="en-US" sz="105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$2,1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1, </a:t>
            </a:r>
            <a:r>
              <a:rPr lang="en-US" dirty="0"/>
              <a:t>2</a:t>
            </a:r>
            <a:r>
              <a:rPr lang="uz-Cyrl-UZ" dirty="0"/>
              <a:t>5 </a:t>
            </a:r>
            <a:r>
              <a:rPr lang="ru-RU" dirty="0"/>
              <a:t> </a:t>
            </a:r>
            <a:r>
              <a:rPr lang="en-US" dirty="0" err="1"/>
              <a:t>mln</a:t>
            </a:r>
            <a:r>
              <a:rPr lang="en-US" dirty="0"/>
              <a:t>. units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</p:spPr>
        <p:txBody>
          <a:bodyPr/>
          <a:lstStyle/>
          <a:p>
            <a:r>
              <a:rPr lang="en-US" dirty="0"/>
              <a:t>IRR: 15,7 %</a:t>
            </a:r>
          </a:p>
          <a:p>
            <a:r>
              <a:rPr lang="en-US" dirty="0"/>
              <a:t>NPV: $1,9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mln</a:t>
            </a:r>
            <a:endParaRPr lang="en" baseline="30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58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$1,3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Free economic zones</a:t>
            </a:r>
          </a:p>
          <a:p>
            <a:r>
              <a:rPr lang="en-US" dirty="0" err="1"/>
              <a:t>Khozarasp</a:t>
            </a:r>
            <a:endParaRPr lang="en-US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100%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4087" y="6092622"/>
            <a:ext cx="1510328" cy="1825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4F8651B-EB96-4291-8331-BE1F01E1AEC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42521659-6993-4347-9356-D495D51EF26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F00F773-B7C6-4512-8DD0-48B6B84841D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4" r="10784"/>
          <a:stretch>
            <a:fillRect/>
          </a:stretch>
        </p:blipFill>
        <p:spPr/>
      </p:pic>
      <p:sp>
        <p:nvSpPr>
          <p:cNvPr id="23" name="Текст 22">
            <a:extLst>
              <a:ext uri="{FF2B5EF4-FFF2-40B4-BE49-F238E27FC236}">
                <a16:creationId xmlns:a16="http://schemas.microsoft.com/office/drawing/2014/main" id="{B8CE1D37-E02B-4F99-A178-515D73662DD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729973"/>
            <a:ext cx="7160945" cy="1013102"/>
          </a:xfrm>
        </p:spPr>
        <p:txBody>
          <a:bodyPr/>
          <a:lstStyle/>
          <a:p>
            <a:r>
              <a:rPr lang="en-US" sz="1400" b="1" dirty="0"/>
              <a:t>Localization of production of automatic circuit breakers, household outlets, plugs and other electrical products</a:t>
            </a:r>
            <a:r>
              <a:rPr lang="en-US" sz="1400" dirty="0"/>
              <a:t> </a:t>
            </a:r>
            <a:endParaRPr lang="ru-RU" sz="1400" dirty="0"/>
          </a:p>
        </p:txBody>
      </p:sp>
      <p:sp>
        <p:nvSpPr>
          <p:cNvPr id="25" name="Заголовок 24">
            <a:extLst>
              <a:ext uri="{FF2B5EF4-FFF2-40B4-BE49-F238E27FC236}">
                <a16:creationId xmlns:a16="http://schemas.microsoft.com/office/drawing/2014/main" id="{9A111299-DEAD-494D-A474-F44E9585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50603"/>
            <a:ext cx="6231320" cy="377402"/>
          </a:xfrm>
        </p:spPr>
        <p:txBody>
          <a:bodyPr/>
          <a:lstStyle/>
          <a:p>
            <a:pPr algn="ctr"/>
            <a:r>
              <a:rPr lang="en-US" i="1" dirty="0"/>
              <a:t>Circuit Breakers and Switches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58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Open Sans Light</vt:lpstr>
      <vt:lpstr>Segoe UI</vt:lpstr>
      <vt:lpstr>Тема Office</vt:lpstr>
      <vt:lpstr>Circuit Breakers and Switches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120</cp:revision>
  <cp:lastPrinted>2020-02-19T12:33:34Z</cp:lastPrinted>
  <dcterms:created xsi:type="dcterms:W3CDTF">2020-02-19T03:11:15Z</dcterms:created>
  <dcterms:modified xsi:type="dcterms:W3CDTF">2020-06-17T07:36:09Z</dcterms:modified>
</cp:coreProperties>
</file>