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351357" y="2310481"/>
            <a:ext cx="1442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COST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555356" y="3013645"/>
            <a:ext cx="1034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44895" y="3963930"/>
            <a:ext cx="2055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569711" y="2310481"/>
            <a:ext cx="1936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INVESTMENT NEEDS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5001433" y="3013645"/>
            <a:ext cx="1073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5027369" y="3963930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671503" y="4665181"/>
            <a:ext cx="1733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PROPER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7AEA32E-51AA-4883-8229-4CA97491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380" y="100223"/>
            <a:ext cx="7512759" cy="553958"/>
          </a:xfrm>
        </p:spPr>
        <p:txBody>
          <a:bodyPr/>
          <a:lstStyle/>
          <a:p>
            <a:r>
              <a:rPr lang="en-US" dirty="0"/>
              <a:t>Various generators production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F81AF8D6-B113-43C4-A8E5-41D4AD8F91A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603424"/>
            <a:ext cx="7160945" cy="906594"/>
          </a:xfrm>
        </p:spPr>
        <p:txBody>
          <a:bodyPr/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The production of various generators is an attractive business for any investor, given the growing demand in the local and foreign markets. Competitive advantages - the availability of resources, educated staff and low operating costs.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D9799380-EDA4-4E18-B285-E12CFF7146E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74908" y="2595563"/>
            <a:ext cx="1570037" cy="403646"/>
          </a:xfrm>
        </p:spPr>
        <p:txBody>
          <a:bodyPr/>
          <a:lstStyle/>
          <a:p>
            <a:r>
              <a:rPr lang="en-US" dirty="0"/>
              <a:t>$1</a:t>
            </a:r>
            <a:r>
              <a:rPr lang="ru-RU" dirty="0"/>
              <a:t>0</a:t>
            </a:r>
            <a:r>
              <a:rPr lang="en-US" dirty="0"/>
              <a:t>.</a:t>
            </a:r>
            <a:r>
              <a:rPr lang="ru-RU" dirty="0"/>
              <a:t>5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8291265E-947A-490A-8DA1-D28D826BD5D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624186"/>
          </a:xfrm>
        </p:spPr>
        <p:txBody>
          <a:bodyPr/>
          <a:lstStyle/>
          <a:p>
            <a:r>
              <a:rPr lang="en-US" dirty="0"/>
              <a:t>80 thousand pieces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7229C4C0-867E-4C2A-A148-75E6F6BC51E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IRR: </a:t>
            </a:r>
            <a:r>
              <a:rPr lang="ru-RU" dirty="0"/>
              <a:t>1</a:t>
            </a:r>
            <a:r>
              <a:rPr lang="en-US" dirty="0"/>
              <a:t>7.3%</a:t>
            </a:r>
          </a:p>
          <a:p>
            <a:r>
              <a:rPr lang="en-US" dirty="0"/>
              <a:t>NPV: $</a:t>
            </a:r>
            <a:r>
              <a:rPr lang="ru-RU" dirty="0"/>
              <a:t>6</a:t>
            </a:r>
            <a:r>
              <a:rPr lang="en-US" dirty="0"/>
              <a:t>.</a:t>
            </a:r>
            <a:r>
              <a:rPr lang="ru-RU" dirty="0"/>
              <a:t>2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A9EB2E03-3311-404F-BB19-DBD0DD964EA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48 </a:t>
            </a:r>
            <a:r>
              <a:rPr lang="en-US" dirty="0"/>
              <a:t>months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234E1147-B7CA-4DC4-B04C-A0F3CF3EFE3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40542" y="2593317"/>
            <a:ext cx="1570037" cy="403646"/>
          </a:xfrm>
        </p:spPr>
        <p:txBody>
          <a:bodyPr/>
          <a:lstStyle/>
          <a:p>
            <a:r>
              <a:rPr lang="en-US" dirty="0"/>
              <a:t>$1</a:t>
            </a:r>
            <a:r>
              <a:rPr lang="ru-RU" dirty="0"/>
              <a:t>0</a:t>
            </a:r>
            <a:r>
              <a:rPr lang="en-US" dirty="0"/>
              <a:t>.</a:t>
            </a:r>
            <a:r>
              <a:rPr lang="ru-RU" dirty="0"/>
              <a:t>5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44A032C5-4CCE-47AA-A5E1-D66C34F7A9E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12380" y="3298931"/>
            <a:ext cx="2056201" cy="403646"/>
          </a:xfrm>
        </p:spPr>
        <p:txBody>
          <a:bodyPr/>
          <a:lstStyle/>
          <a:p>
            <a:r>
              <a:rPr lang="en-US" dirty="0"/>
              <a:t>Tashkent region, </a:t>
            </a:r>
            <a:endParaRPr lang="ru-RU" dirty="0"/>
          </a:p>
          <a:p>
            <a:r>
              <a:rPr lang="en-US" dirty="0" err="1"/>
              <a:t>Chirchik</a:t>
            </a:r>
            <a:r>
              <a:rPr lang="en-US" dirty="0"/>
              <a:t> city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2FBE5332-3576-4BAE-9D1E-BD1203C3372E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Local market: </a:t>
            </a:r>
            <a:r>
              <a:rPr lang="ru-RU" dirty="0"/>
              <a:t>8</a:t>
            </a:r>
            <a:r>
              <a:rPr lang="en-US" dirty="0"/>
              <a:t>0%</a:t>
            </a:r>
          </a:p>
          <a:p>
            <a:r>
              <a:rPr lang="en-US" dirty="0"/>
              <a:t>Export: </a:t>
            </a:r>
            <a:r>
              <a:rPr lang="ru-RU" dirty="0"/>
              <a:t>2</a:t>
            </a:r>
            <a:r>
              <a:rPr lang="en-US" dirty="0"/>
              <a:t>0%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4737D901-78F4-48F4-BCDE-27628D4EAD0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</a:t>
            </a: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5B9C2584-9E6E-40EE-B458-2F85066FA6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80133"/>
            <a:ext cx="3578280" cy="173978"/>
          </a:xfrm>
        </p:spPr>
        <p:txBody>
          <a:bodyPr/>
          <a:lstStyle/>
          <a:p>
            <a:r>
              <a:rPr lang="en-US" sz="1050" b="1" dirty="0" err="1"/>
              <a:t>Chirchik</a:t>
            </a:r>
            <a:r>
              <a:rPr lang="en-US" sz="1050" b="1" dirty="0"/>
              <a:t> city</a:t>
            </a:r>
            <a:r>
              <a:rPr lang="ru-RU" sz="1050" b="1" dirty="0"/>
              <a:t> </a:t>
            </a:r>
            <a:r>
              <a:rPr lang="en-US" sz="1050" b="1" dirty="0"/>
              <a:t>administration</a:t>
            </a:r>
            <a:endParaRPr lang="ru-RU" sz="1050" b="1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BEA7611D-6FF3-468B-9018-2B6399AA933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34421" y="6075844"/>
            <a:ext cx="1493550" cy="161489"/>
          </a:xfrm>
        </p:spPr>
        <p:txBody>
          <a:bodyPr/>
          <a:lstStyle/>
          <a:p>
            <a:r>
              <a:rPr lang="en-US" dirty="0"/>
              <a:t>toshkent.t@umail.uz</a:t>
            </a:r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1BBE73A1-A631-448D-8125-A2C76F21AC6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33989" y="6092622"/>
            <a:ext cx="1235928" cy="182557"/>
          </a:xfrm>
        </p:spPr>
        <p:txBody>
          <a:bodyPr/>
          <a:lstStyle/>
          <a:p>
            <a:r>
              <a:rPr lang="en-US" dirty="0"/>
              <a:t>+998</a:t>
            </a:r>
            <a:r>
              <a:rPr lang="uz-Cyrl-UZ" dirty="0"/>
              <a:t>7</a:t>
            </a:r>
            <a:r>
              <a:rPr lang="en-US" dirty="0"/>
              <a:t>1</a:t>
            </a:r>
            <a:r>
              <a:rPr lang="uz-Cyrl-UZ" dirty="0"/>
              <a:t> 1500132</a:t>
            </a:r>
            <a:endParaRPr lang="ru-RU" dirty="0"/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5A27A556-ECE0-4EDA-B6D8-16EE80DFE9BC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6" b="3480"/>
          <a:stretch/>
        </p:blipFill>
        <p:spPr>
          <a:xfrm>
            <a:off x="7740876" y="4590569"/>
            <a:ext cx="2056199" cy="2185794"/>
          </a:xfr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4EA4B805-09B5-47D0-B1A6-92AD21C828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r="2425"/>
          <a:stretch>
            <a:fillRect/>
          </a:stretch>
        </p:blipFill>
        <p:spPr>
          <a:xfrm>
            <a:off x="7756069" y="83441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88BA2A3A-36EB-466F-A46F-0368D8EF3D1C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r="24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280167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689</TotalTime>
  <Words>102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Various generators production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Muhridin Abdujalilov</cp:lastModifiedBy>
  <cp:revision>76</cp:revision>
  <cp:lastPrinted>2020-02-19T12:33:34Z</cp:lastPrinted>
  <dcterms:created xsi:type="dcterms:W3CDTF">2020-02-19T03:11:15Z</dcterms:created>
  <dcterms:modified xsi:type="dcterms:W3CDTF">2020-07-07T07:21:20Z</dcterms:modified>
</cp:coreProperties>
</file>