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74" autoAdjust="0"/>
  </p:normalViewPr>
  <p:slideViewPr>
    <p:cSldViewPr snapToGrid="0" showGuides="1">
      <p:cViewPr varScale="1">
        <p:scale>
          <a:sx n="110" d="100"/>
          <a:sy n="110" d="100"/>
        </p:scale>
        <p:origin x="1362" y="96"/>
      </p:cViewPr>
      <p:guideLst>
        <p:guide orient="horz" pos="3929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BF2DC-F892-4500-898F-FDF7BF83083A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70E3-8011-4AFC-B07C-A548DA3F7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3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B592-952D-477E-B4F5-FDD142E64C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5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xmlns="" id="{14DF0AAE-03F4-485C-BAAC-9707484A059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97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</a:t>
            </a:r>
            <a:r>
              <a:rPr lang="ru-RU" sz="1400" b="1" baseline="0" dirty="0"/>
              <a:t> </a:t>
            </a:r>
            <a:r>
              <a:rPr lang="ru-RU" sz="1400" b="1" dirty="0"/>
              <a:t>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xmlns="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xmlns="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xmlns="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xmlns="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xmlns="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xmlns="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xmlns="" id="{FB02FC2C-6C4A-4A7E-85DB-23516A373A1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xmlns="" id="{95AFCED2-A3A1-4B0C-A185-5947880CCEC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xmlns="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xmlns="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xmlns="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xmlns="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xmlns="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86306"/>
            <a:ext cx="3054616" cy="212108"/>
          </a:xfrm>
        </p:spPr>
        <p:txBody>
          <a:bodyPr/>
          <a:lstStyle/>
          <a:p>
            <a:r>
              <a:rPr lang="ru-RU" sz="1050" b="1" dirty="0"/>
              <a:t>ООО "</a:t>
            </a:r>
            <a:r>
              <a:rPr lang="en-US" sz="1050" b="1" dirty="0"/>
              <a:t>BOYOUT AGRO MEVA-SABZAVOT"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01" y="-42755"/>
            <a:ext cx="7403732" cy="377402"/>
          </a:xfrm>
        </p:spPr>
        <p:txBody>
          <a:bodyPr/>
          <a:lstStyle/>
          <a:p>
            <a:pPr algn="ctr"/>
            <a:r>
              <a:rPr lang="ru-RU" dirty="0"/>
              <a:t>Сублимационная сушка и вакуумная упаковка </a:t>
            </a:r>
            <a:r>
              <a:rPr lang="ru-RU" dirty="0" smtClean="0"/>
              <a:t>плодоовощных </a:t>
            </a:r>
            <a:r>
              <a:rPr lang="ru-RU" dirty="0"/>
              <a:t>продуктов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59587"/>
            <a:ext cx="7160945" cy="123638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400" b="1" dirty="0">
                <a:cs typeface="Arial" panose="020B0604020202020204" pitchFamily="34" charset="0"/>
              </a:rPr>
              <a:t>Объем фруктов и овощей, произведенных в Узбекистане за 2020 год превысил 21,9 миллионов тонн. </a:t>
            </a:r>
            <a:r>
              <a:rPr lang="ru-RU" sz="1400" b="1" dirty="0" smtClean="0">
                <a:cs typeface="Arial" panose="020B0604020202020204" pitchFamily="34" charset="0"/>
              </a:rPr>
              <a:t>Хотя, </a:t>
            </a:r>
            <a:r>
              <a:rPr lang="ru-RU" sz="1400" b="1" dirty="0">
                <a:cs typeface="Arial" panose="020B0604020202020204" pitchFamily="34" charset="0"/>
              </a:rPr>
              <a:t>часть этих продуктов потребляется и экспортируется в свежем виде, огромное количество остается для дальнейшей переработки. Проект может удовлетворить растущий спрос со стороны предприятий обработки и пищевой промышленности.</a:t>
            </a:r>
            <a:endParaRPr lang="en-US" sz="1400" b="1" dirty="0">
              <a:cs typeface="Arial" panose="020B0604020202020204" pitchFamily="34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$503,7 тыс.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803497" cy="403646"/>
          </a:xfrm>
        </p:spPr>
        <p:txBody>
          <a:bodyPr/>
          <a:lstStyle/>
          <a:p>
            <a:r>
              <a:rPr lang="ru-RU" dirty="0"/>
              <a:t>461 тонн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10</a:t>
            </a:r>
            <a:r>
              <a:rPr lang="uz-Cyrl-UZ" dirty="0"/>
              <a:t>.9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0</a:t>
            </a:r>
            <a:r>
              <a:rPr lang="uz-Cyrl-UZ" dirty="0"/>
              <a:t>.2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89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$204,6 тыс.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72256" y="3350346"/>
            <a:ext cx="2056201" cy="548274"/>
          </a:xfrm>
        </p:spPr>
        <p:txBody>
          <a:bodyPr/>
          <a:lstStyle/>
          <a:p>
            <a:r>
              <a:rPr lang="ru-RU" dirty="0"/>
              <a:t>Сырдарьинская область,</a:t>
            </a:r>
            <a:endParaRPr lang="en-US" dirty="0"/>
          </a:p>
          <a:p>
            <a:r>
              <a:rPr lang="ru-RU" dirty="0" err="1"/>
              <a:t>Баяутский</a:t>
            </a:r>
            <a:r>
              <a:rPr lang="ru-RU" dirty="0"/>
              <a:t>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17959" y="4267030"/>
            <a:ext cx="1790011" cy="403646"/>
          </a:xfrm>
        </p:spPr>
        <p:txBody>
          <a:bodyPr/>
          <a:lstStyle/>
          <a:p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50</a:t>
            </a:r>
            <a:r>
              <a:rPr lang="en-US" dirty="0"/>
              <a:t>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58278" y="6096174"/>
            <a:ext cx="1570037" cy="19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r>
              <a:rPr lang="en-US" sz="900" dirty="0"/>
              <a:t>+99897 275-13-75</a:t>
            </a:r>
            <a:endParaRPr lang="ru-RU" sz="900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DAC364DC-CCB6-40B3-9813-5404AAEBEC0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8" r="17748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A941518-D7D0-47EE-8F15-EAB2977A4C6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2" r="24262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24A847AD-1270-4D8D-BBD3-442DE471AE1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r="199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</TotalTime>
  <Words>98</Words>
  <Application>Microsoft Office PowerPoint</Application>
  <PresentationFormat>Лист A4 (210x297 мм)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Сублимационная сушка и вакуумная упаковка плодоовощных продуктов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ws26</cp:lastModifiedBy>
  <cp:revision>145</cp:revision>
  <cp:lastPrinted>2020-03-12T04:24:27Z</cp:lastPrinted>
  <dcterms:created xsi:type="dcterms:W3CDTF">2020-02-19T03:11:15Z</dcterms:created>
  <dcterms:modified xsi:type="dcterms:W3CDTF">2021-08-27T13:18:59Z</dcterms:modified>
</cp:coreProperties>
</file>