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54" y="3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59" y="1122363"/>
            <a:ext cx="842108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459" y="3602038"/>
            <a:ext cx="84210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0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4289374"/>
            <a:ext cx="8423646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68" y="621323"/>
            <a:ext cx="8423646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9" y="5108728"/>
            <a:ext cx="8422374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7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60" y="4204820"/>
            <a:ext cx="841243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609600"/>
            <a:ext cx="7558486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7" y="4204821"/>
            <a:ext cx="841243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349" y="641749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08948" y="307337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36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2126944"/>
            <a:ext cx="841370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4650556"/>
            <a:ext cx="841243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1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57" y="609602"/>
            <a:ext cx="84124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59" y="2088321"/>
            <a:ext cx="2680402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59" y="2911624"/>
            <a:ext cx="268040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1463" y="2088320"/>
            <a:ext cx="268007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11464" y="2911624"/>
            <a:ext cx="2681105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088320"/>
            <a:ext cx="267410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0782" y="2911624"/>
            <a:ext cx="2674109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0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59" y="3989147"/>
            <a:ext cx="268040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87266" y="2092235"/>
            <a:ext cx="238879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59" y="4565409"/>
            <a:ext cx="2680401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696" y="3989147"/>
            <a:ext cx="268042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092235"/>
            <a:ext cx="238105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565408"/>
            <a:ext cx="2681523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406" y="3989147"/>
            <a:ext cx="267304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624154" y="2092235"/>
            <a:ext cx="238234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304" y="4565410"/>
            <a:ext cx="2676585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96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4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1"/>
            <a:ext cx="2065909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59" y="609601"/>
            <a:ext cx="6222698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35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981512" y="2310481"/>
            <a:ext cx="218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СТОИМОСТЬ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403837" y="3013645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 </a:t>
            </a:r>
            <a:r>
              <a:rPr lang="ru-RU" sz="1400" b="1" dirty="0"/>
              <a:t>МОЩНОСТЬ</a:t>
            </a:r>
          </a:p>
          <a:p>
            <a:pPr algn="ctr"/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937718" y="3963930"/>
            <a:ext cx="226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ПОКАЗАТЕЛИ ПРОЕКТА</a:t>
            </a:r>
            <a:endParaRPr lang="en-US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13805" y="4772903"/>
            <a:ext cx="2102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СРОК ОКУПАЕМОСТИ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359495" y="2310481"/>
            <a:ext cx="307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ПОТРЕБНОСТЬ В ИНВЕСТИЦИЯХ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518992" y="3013645"/>
            <a:ext cx="2038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 </a:t>
            </a:r>
            <a:r>
              <a:rPr lang="ru-RU" sz="1400" b="1" dirty="0"/>
              <a:t>МЕСТОПОЛОЖЕНИЕ</a:t>
            </a:r>
          </a:p>
          <a:p>
            <a:pPr algn="ctr"/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780185" y="3905739"/>
            <a:ext cx="151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/>
              <a:t>РЫНКИ СБЫТА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3959389" y="4618881"/>
            <a:ext cx="3319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НЕОБХОДИМАЯ</a:t>
            </a:r>
            <a:r>
              <a:rPr lang="en-US" sz="1400" b="1" dirty="0"/>
              <a:t> </a:t>
            </a:r>
            <a:r>
              <a:rPr lang="ru-RU" sz="1400" b="1" dirty="0"/>
              <a:t>ИНФРАСТРУКТУРА</a:t>
            </a:r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531400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2813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2014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901119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9098" y="2615623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9296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99985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100966" y="3258475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n-lt"/>
                <a:ea typeface="+mn-ea"/>
                <a:cs typeface="+mn-cs"/>
              </a:rPr>
              <a:t>Партнер проекта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685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n-lt"/>
                <a:ea typeface="+mn-ea"/>
                <a:cs typeface="+mn-cs"/>
              </a:rPr>
              <a:t>Нужна помощь? – </a:t>
            </a:r>
            <a:r>
              <a:rPr lang="ru-RU" sz="900" b="1" kern="1200" dirty="0">
                <a:solidFill>
                  <a:srgbClr val="E84E0F"/>
                </a:solidFill>
                <a:latin typeface="+mn-lt"/>
                <a:ea typeface="+mn-ea"/>
                <a:cs typeface="+mn-cs"/>
              </a:rPr>
              <a:t>Агентство по привлечению иностранных инвестиций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n-lt"/>
                <a:ea typeface="+mn-ea"/>
                <a:cs typeface="+mn-cs"/>
              </a:rPr>
              <a:t>Нужно больше информации?– </a:t>
            </a:r>
            <a:r>
              <a:rPr lang="ru-RU" sz="900" b="1" kern="1200" dirty="0">
                <a:solidFill>
                  <a:srgbClr val="E84E0F"/>
                </a:solidFill>
                <a:latin typeface="+mn-lt"/>
                <a:ea typeface="+mn-ea"/>
                <a:cs typeface="+mn-cs"/>
              </a:rPr>
              <a:t>Центр разработки инвестиционных проектов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006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0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61" y="657228"/>
            <a:ext cx="7908479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761" y="3602040"/>
            <a:ext cx="790847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9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59" y="2088321"/>
            <a:ext cx="4148628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890" y="2088321"/>
            <a:ext cx="4139001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0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713" y="2088320"/>
            <a:ext cx="390035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458" y="2912232"/>
            <a:ext cx="414960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4167" y="2088320"/>
            <a:ext cx="389072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2" y="2912232"/>
            <a:ext cx="413997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3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2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9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3194943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928" y="609600"/>
            <a:ext cx="502896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248" y="2971802"/>
            <a:ext cx="319494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45149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87426" y="758881"/>
            <a:ext cx="3214183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971800"/>
            <a:ext cx="451884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6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58" y="2096064"/>
            <a:ext cx="841243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3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59" y="5883277"/>
            <a:ext cx="542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77"/>
            <a:ext cx="61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49D4B6-75BA-476F-AF53-5F3CC049D518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F8EC6BC-CD3F-42F8-AE81-40ED7086C66A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0957C2-91D8-49B1-810C-204E5E5AADE7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4F279EF-85EB-401F-BCC1-22D49380385C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1" name="Рисунок 2">
            <a:extLst>
              <a:ext uri="{FF2B5EF4-FFF2-40B4-BE49-F238E27FC236}">
                <a16:creationId xmlns:a16="http://schemas.microsoft.com/office/drawing/2014/main" id="{30206064-77D3-406C-9FBB-4F88734A2B4B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099038A-D39B-4142-8C44-977F0A88726B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7DE2DD0-129C-4351-8891-04394FF6C694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4AFF546D-1E0F-446E-B337-F92893D8A2E0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B3FAF13F-2F49-4DC8-9BB8-F33B479B7535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DC61CEFA-9948-4045-B8D6-954968AB52E0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3D6A00BD-1F07-4202-9D07-E1DC33BEF803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867159A-7637-4958-A709-B22BA630D8BA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09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6334D785-7BAA-4FCD-B71E-A330EAF3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64" y="106157"/>
            <a:ext cx="7965954" cy="476663"/>
          </a:xfrm>
        </p:spPr>
        <p:txBody>
          <a:bodyPr>
            <a:noAutofit/>
          </a:bodyPr>
          <a:lstStyle/>
          <a:p>
            <a:r>
              <a:rPr lang="ru-RU" sz="1200" b="0" dirty="0"/>
              <a:t>Создание животноводческого комплекса по выращиванию крупного рогатого скота мясного направления</a:t>
            </a:r>
            <a:endParaRPr lang="ru-RU" sz="1200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4DFE1B6E-5A0E-491A-88C5-56DC746AA4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82820"/>
            <a:ext cx="7335546" cy="80950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1600" dirty="0"/>
              <a:t>Производство этого вида продукции является перспективным направлением, поскольку рынок мясных продуктов является одним из крупнейших рынков продовольственных и других товаров. Мясные продукты пользуются постоянным спросом как среди населения, так и организаций при закупке мясных продуктов для дальнейшей переработки. Проект предусматривает разведение бычков, производство мясных и молочных продуктов.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AFDBA291-BEFE-4789-BD0E-47FCE15543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ru-RU" sz="1100" dirty="0"/>
              <a:t>$8.0 млн.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8FCFF1F9-DA04-4F52-9D29-BF0AA09AAC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819448" cy="403646"/>
          </a:xfrm>
        </p:spPr>
        <p:txBody>
          <a:bodyPr>
            <a:normAutofit/>
          </a:bodyPr>
          <a:lstStyle/>
          <a:p>
            <a:r>
              <a:rPr lang="ru-RU" dirty="0"/>
              <a:t>2</a:t>
            </a:r>
            <a:r>
              <a:rPr lang="en-US" dirty="0"/>
              <a:t>’</a:t>
            </a:r>
            <a:r>
              <a:rPr lang="ru-RU" dirty="0"/>
              <a:t>450 тонна/год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D3319173-F095-4E35-ACF0-9D07181ACE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ВНД</a:t>
            </a:r>
            <a:r>
              <a:rPr lang="en-US" dirty="0"/>
              <a:t>:</a:t>
            </a:r>
            <a:r>
              <a:rPr lang="ru-RU" dirty="0"/>
              <a:t>23,1</a:t>
            </a:r>
            <a:r>
              <a:rPr lang="uz-Cyrl-UZ" dirty="0"/>
              <a:t>%</a:t>
            </a:r>
            <a:endParaRPr lang="en-US" dirty="0"/>
          </a:p>
          <a:p>
            <a:r>
              <a:rPr lang="ru-RU" dirty="0"/>
              <a:t>ЧПС</a:t>
            </a:r>
            <a:r>
              <a:rPr lang="en-US" dirty="0"/>
              <a:t>: $</a:t>
            </a:r>
            <a:r>
              <a:rPr lang="ru-RU" dirty="0"/>
              <a:t>11</a:t>
            </a:r>
            <a:r>
              <a:rPr lang="en-US" dirty="0"/>
              <a:t>.</a:t>
            </a:r>
            <a:r>
              <a:rPr lang="ru-RU" dirty="0"/>
              <a:t>75</a:t>
            </a:r>
            <a:r>
              <a:rPr lang="uz-Cyrl-UZ" dirty="0"/>
              <a:t> млн</a:t>
            </a:r>
            <a:endParaRPr lang="ru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6BE432DE-5C89-4555-A2A7-F3358D6F5F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51 </a:t>
            </a:r>
            <a:r>
              <a:rPr lang="ru-RU" sz="1200" dirty="0"/>
              <a:t>месяцев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746C2398-4047-41F7-9ECF-2879A5D952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/>
              <a:t>$</a:t>
            </a:r>
            <a:r>
              <a:rPr lang="en-US" dirty="0"/>
              <a:t>6</a:t>
            </a:r>
            <a:r>
              <a:rPr lang="ru-RU" dirty="0"/>
              <a:t>.</a:t>
            </a:r>
            <a:r>
              <a:rPr lang="en-US" dirty="0"/>
              <a:t>9</a:t>
            </a:r>
            <a:r>
              <a:rPr lang="ru-RU" dirty="0"/>
              <a:t> млн.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8C43B6EB-6147-4B2A-88C0-97F6EE1DF7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3625" y="3260283"/>
            <a:ext cx="2106074" cy="40364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Бу</a:t>
            </a:r>
            <a:r>
              <a:rPr lang="uz-Cyrl-UZ" dirty="0"/>
              <a:t>харская область</a:t>
            </a:r>
            <a:endParaRPr lang="uz-Cyrl-UZ" sz="1400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A51FF56A-57DF-48ED-8A17-0E8B61452ED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51046" y="4161324"/>
            <a:ext cx="1939644" cy="403646"/>
          </a:xfrm>
        </p:spPr>
        <p:txBody>
          <a:bodyPr/>
          <a:lstStyle/>
          <a:p>
            <a:r>
              <a:rPr lang="ru-RU" dirty="0"/>
              <a:t>Местный </a:t>
            </a:r>
            <a:r>
              <a:rPr lang="ru-RU" sz="1400" dirty="0"/>
              <a:t>рынок</a:t>
            </a:r>
            <a:r>
              <a:rPr lang="ru-RU" dirty="0"/>
              <a:t>: 100%</a:t>
            </a:r>
            <a:endParaRPr lang="en-US" dirty="0"/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47EF9706-BF00-455C-98C3-6986F36481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028591"/>
            <a:ext cx="1570037" cy="403646"/>
          </a:xfrm>
        </p:spPr>
        <p:txBody>
          <a:bodyPr>
            <a:normAutofit/>
          </a:bodyPr>
          <a:lstStyle/>
          <a:p>
            <a:r>
              <a:rPr lang="ru-RU" sz="1200" dirty="0"/>
              <a:t>Будет обеспечено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37469D6A-68FD-4958-91F2-CD555DC7DC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2945" y="6086278"/>
            <a:ext cx="3578280" cy="331696"/>
          </a:xfrm>
        </p:spPr>
        <p:txBody>
          <a:bodyPr/>
          <a:lstStyle/>
          <a:p>
            <a:r>
              <a:rPr lang="ru-RU" sz="1050" dirty="0"/>
              <a:t> Будет уточнено</a:t>
            </a:r>
          </a:p>
          <a:p>
            <a:endParaRPr lang="uz-Cyrl-UZ" sz="1400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F176A61-6F27-4BFE-BC04-C429B182171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95790" y="6083707"/>
            <a:ext cx="1433124" cy="4036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CDDA5E-072C-4460-AA9E-23C577BB3CB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19975" y="6092622"/>
            <a:ext cx="1235928" cy="182557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2D4799-F836-459C-888A-B2C649F67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521" y="93229"/>
            <a:ext cx="2054530" cy="2121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C2CEBD-41EA-49E0-9C27-920BB808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470" y="2349914"/>
            <a:ext cx="2054530" cy="21581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26A850-61E9-43A1-BACA-F26800E75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521" y="4576117"/>
            <a:ext cx="2054530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1220</TotalTime>
  <Words>106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Rockwell</vt:lpstr>
      <vt:lpstr>Damask</vt:lpstr>
      <vt:lpstr>Создание животноводческого комплекса по выращиванию крупного рогатого скота мясного направления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111</cp:revision>
  <cp:lastPrinted>2020-02-19T12:33:34Z</cp:lastPrinted>
  <dcterms:created xsi:type="dcterms:W3CDTF">2020-02-19T03:11:15Z</dcterms:created>
  <dcterms:modified xsi:type="dcterms:W3CDTF">2020-06-18T22:11:28Z</dcterms:modified>
</cp:coreProperties>
</file>