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4697" y="802300"/>
            <a:ext cx="5998040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4697" y="3531206"/>
            <a:ext cx="5998040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4697" y="329309"/>
            <a:ext cx="325479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54262" y="798973"/>
            <a:ext cx="86883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09557" y="798974"/>
            <a:ext cx="0" cy="254475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93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5994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59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4531" y="881269"/>
            <a:ext cx="1194946" cy="457759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63365" y="881269"/>
            <a:ext cx="5643271" cy="457759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7494530" y="719273"/>
            <a:ext cx="1188207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508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451342" y="3096016"/>
            <a:ext cx="2311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РАЗМЕЩЕНИЕ ПРОЕКТА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63857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5994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18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363" y="1756130"/>
            <a:ext cx="5985504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364" y="3806197"/>
            <a:ext cx="5985504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5994" y="798974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33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365" y="804891"/>
            <a:ext cx="7019373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63363" y="2013936"/>
            <a:ext cx="3336331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405" y="2013937"/>
            <a:ext cx="3336331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485994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45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364" y="804165"/>
            <a:ext cx="7019374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364" y="2019551"/>
            <a:ext cx="3336331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3364" y="2824271"/>
            <a:ext cx="3336331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6404" y="2023005"/>
            <a:ext cx="333633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6404" y="2821491"/>
            <a:ext cx="333633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485994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4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94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22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9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303" y="798973"/>
            <a:ext cx="2523771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544" y="798974"/>
            <a:ext cx="4147193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3364" y="3205493"/>
            <a:ext cx="2525248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485994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9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412876" y="482172"/>
            <a:ext cx="3804003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218" y="1129513"/>
            <a:ext cx="3415622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10139" y="1122544"/>
            <a:ext cx="242124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3363" y="3145992"/>
            <a:ext cx="3410729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63363" y="5469858"/>
            <a:ext cx="3416478" cy="320123"/>
          </a:xfrm>
        </p:spPr>
        <p:txBody>
          <a:bodyPr/>
          <a:lstStyle>
            <a:lvl1pPr algn="l">
              <a:defRPr/>
            </a:lvl1pPr>
          </a:lstStyle>
          <a:p>
            <a:fld id="{4EF716D3-DCE8-CC45-8106-AE5DFCD073F9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64274" y="318642"/>
            <a:ext cx="3415567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485994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64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906000" cy="414732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/>
          <a:srcRect t="2873" b="-2873"/>
          <a:stretch/>
        </p:blipFill>
        <p:spPr>
          <a:xfrm>
            <a:off x="0" y="6163056"/>
            <a:ext cx="9906000" cy="7155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63365" y="804521"/>
            <a:ext cx="7019373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365" y="2015734"/>
            <a:ext cx="701937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7087" y="330370"/>
            <a:ext cx="2565650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3364" y="329309"/>
            <a:ext cx="427058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8369" y="798973"/>
            <a:ext cx="862058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71272"/>
            <a:ext cx="9906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4368C92-057D-49BE-B29C-E369F21931A0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id="{5CBF0505-83E7-4176-A32A-1902E85818B2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FE91BBB-A14F-48D1-BBDC-FC4E26F346AD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B72CAC69-6E8B-4D28-BF20-30E74CEA5EA8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6" name="Рисунок 2">
            <a:extLst>
              <a:ext uri="{FF2B5EF4-FFF2-40B4-BE49-F238E27FC236}">
                <a16:creationId xmlns:a16="http://schemas.microsoft.com/office/drawing/2014/main" id="{94EEAF1C-7A01-4E8F-B90B-5E673624E055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5AC3CBF8-3298-429A-A8CB-24D7858C3CD6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Полилиния: фигура 17">
              <a:extLst>
                <a:ext uri="{FF2B5EF4-FFF2-40B4-BE49-F238E27FC236}">
                  <a16:creationId xmlns:a16="http://schemas.microsoft.com/office/drawing/2014/main" id="{02C43660-40F5-4C0A-A306-953C3855665E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E73949C5-5F30-403A-B37C-888D2B475A47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id="{B108BF59-AB3C-4AC1-9822-B7759B3A8ED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id="{30F0AF51-A51A-4B7E-B5C5-1632E09B2A1D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: фигура 21">
            <a:extLst>
              <a:ext uri="{FF2B5EF4-FFF2-40B4-BE49-F238E27FC236}">
                <a16:creationId xmlns:a16="http://schemas.microsoft.com/office/drawing/2014/main" id="{C8705DA0-703E-446D-A192-092E8B2AADBB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:a16="http://schemas.microsoft.com/office/drawing/2014/main" id="{566BA325-A954-48CB-9D90-CC22F1F2DDB5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81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077917"/>
            <a:ext cx="3054616" cy="212108"/>
          </a:xfrm>
        </p:spPr>
        <p:txBody>
          <a:bodyPr>
            <a:noAutofit/>
          </a:bodyPr>
          <a:lstStyle/>
          <a:p>
            <a:r>
              <a:rPr lang="ru-RU" sz="1100" b="1" dirty="0"/>
              <a:t>ООО "</a:t>
            </a:r>
            <a:r>
              <a:rPr lang="ru-RU" sz="1100" b="1" dirty="0" err="1"/>
              <a:t>Жануб</a:t>
            </a:r>
            <a:r>
              <a:rPr lang="ru-RU" sz="1100" b="1" dirty="0"/>
              <a:t> </a:t>
            </a:r>
            <a:r>
              <a:rPr lang="ru-RU" sz="1100" b="1" dirty="0" err="1"/>
              <a:t>Сурхон</a:t>
            </a:r>
            <a:r>
              <a:rPr lang="ru-RU" sz="1100" b="1" dirty="0"/>
              <a:t> Экспорт"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38" y="552759"/>
            <a:ext cx="7567912" cy="654306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Создание тепличного хозяйства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$ 5.7 </a:t>
            </a:r>
            <a:r>
              <a:rPr lang="uz-Cyrl-UZ" dirty="0"/>
              <a:t>млн.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20471" y="3356266"/>
            <a:ext cx="1703961" cy="403646"/>
          </a:xfrm>
        </p:spPr>
        <p:txBody>
          <a:bodyPr/>
          <a:lstStyle/>
          <a:p>
            <a:r>
              <a:rPr lang="ru-RU" dirty="0"/>
              <a:t>8 750 тонн в год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87447"/>
            <a:ext cx="1570037" cy="36794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uz-Cyrl-UZ" dirty="0"/>
              <a:t>33.9 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8.6</a:t>
            </a:r>
            <a:r>
              <a:rPr lang="en-US" dirty="0"/>
              <a:t> </a:t>
            </a:r>
            <a:r>
              <a:rPr lang="ru-RU" dirty="0"/>
              <a:t>миллион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 lnSpcReduction="10000"/>
          </a:bodyPr>
          <a:lstStyle/>
          <a:p>
            <a:endParaRPr lang="uz-Cyrl-UZ" dirty="0"/>
          </a:p>
          <a:p>
            <a:r>
              <a:rPr lang="uz-Cyrl-UZ" dirty="0"/>
              <a:t>53</a:t>
            </a:r>
            <a:r>
              <a:rPr lang="ru-RU" dirty="0"/>
              <a:t>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uz-Cyrl-UZ" dirty="0"/>
              <a:t> 5.5 млн.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32113" y="3312971"/>
            <a:ext cx="2177681" cy="548274"/>
          </a:xfrm>
        </p:spPr>
        <p:txBody>
          <a:bodyPr>
            <a:normAutofit/>
          </a:bodyPr>
          <a:lstStyle/>
          <a:p>
            <a:r>
              <a:rPr lang="ru-RU" dirty="0"/>
              <a:t>Сурхандарьинская область, </a:t>
            </a:r>
            <a:r>
              <a:rPr lang="ru-RU" dirty="0" err="1"/>
              <a:t>Термезский</a:t>
            </a:r>
            <a:r>
              <a:rPr lang="ru-RU" dirty="0"/>
              <a:t> район	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25949" y="4287447"/>
            <a:ext cx="1790011" cy="40364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Экспорт: 80%</a:t>
            </a:r>
          </a:p>
          <a:p>
            <a:r>
              <a:rPr lang="ru-RU" dirty="0"/>
              <a:t>Местный рынок: 20%</a:t>
            </a:r>
            <a:endParaRPr lang="en-US" dirty="0"/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744" y="6093133"/>
            <a:ext cx="1420487" cy="212108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115482"/>
            <a:ext cx="1235928" cy="182557"/>
          </a:xfrm>
        </p:spPr>
        <p:txBody>
          <a:bodyPr>
            <a:noAutofit/>
          </a:bodyPr>
          <a:lstStyle/>
          <a:p>
            <a:r>
              <a:rPr lang="ru-RU" sz="1100" dirty="0"/>
              <a:t>+998912322020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E4B55AA4-8382-45CE-9666-7DBCA37CAD8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1" r="17851"/>
          <a:stretch>
            <a:fillRect/>
          </a:stretch>
        </p:blipFill>
        <p:spPr/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2FC1F2E2-76EC-4CEA-AC31-FECD0740D47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3" r="18283"/>
          <a:stretch>
            <a:fillRect/>
          </a:stretch>
        </p:blipFill>
        <p:spPr/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70E9AECD-AA62-434E-A87C-F2B6E1C9B33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2" r="186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Галерея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1955</TotalTime>
  <Words>52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Palatino Linotype</vt:lpstr>
      <vt:lpstr>Галерея</vt:lpstr>
      <vt:lpstr>Создание тепличного хозяйства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167</cp:revision>
  <cp:lastPrinted>2020-03-12T04:24:27Z</cp:lastPrinted>
  <dcterms:created xsi:type="dcterms:W3CDTF">2020-02-19T03:11:15Z</dcterms:created>
  <dcterms:modified xsi:type="dcterms:W3CDTF">2021-06-11T17:48:05Z</dcterms:modified>
</cp:coreProperties>
</file>