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56" y="408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4697" y="802300"/>
            <a:ext cx="5998040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4697" y="3531206"/>
            <a:ext cx="5998040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4697" y="329309"/>
            <a:ext cx="325479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54262" y="798973"/>
            <a:ext cx="86883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09557" y="798974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94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00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4531" y="881269"/>
            <a:ext cx="1194946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3365" y="881269"/>
            <a:ext cx="5643271" cy="45775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494530" y="719273"/>
            <a:ext cx="1188207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246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1588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68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363" y="1756130"/>
            <a:ext cx="5985504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364" y="3806197"/>
            <a:ext cx="5985504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5994" y="798974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04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365" y="804891"/>
            <a:ext cx="701937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63363" y="2013936"/>
            <a:ext cx="333633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405" y="2013937"/>
            <a:ext cx="3336331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92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364" y="804165"/>
            <a:ext cx="701937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364" y="2019551"/>
            <a:ext cx="33363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3364" y="2824271"/>
            <a:ext cx="3336331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6404" y="2023005"/>
            <a:ext cx="333633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6404" y="2821491"/>
            <a:ext cx="333633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3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94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68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4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303" y="798973"/>
            <a:ext cx="2523771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44" y="798974"/>
            <a:ext cx="4147193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3364" y="3205493"/>
            <a:ext cx="2525248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85994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39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412876" y="482172"/>
            <a:ext cx="3804003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218" y="1129513"/>
            <a:ext cx="3415622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10139" y="1122544"/>
            <a:ext cx="242124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3363" y="3145992"/>
            <a:ext cx="3410729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63363" y="5469858"/>
            <a:ext cx="3416478" cy="320123"/>
          </a:xfrm>
        </p:spPr>
        <p:txBody>
          <a:bodyPr/>
          <a:lstStyle>
            <a:lvl1pPr algn="l">
              <a:defRPr/>
            </a:lvl1pPr>
          </a:lstStyle>
          <a:p>
            <a:fld id="{4EF716D3-DCE8-CC45-8106-AE5DFCD073F9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64274" y="318642"/>
            <a:ext cx="3415567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485994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0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906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/>
          <a:srcRect t="2873" b="-2873"/>
          <a:stretch/>
        </p:blipFill>
        <p:spPr>
          <a:xfrm>
            <a:off x="0" y="6163056"/>
            <a:ext cx="9906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63365" y="804521"/>
            <a:ext cx="7019373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365" y="2015734"/>
            <a:ext cx="701937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7087" y="330370"/>
            <a:ext cx="2565650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3364" y="329309"/>
            <a:ext cx="427058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8369" y="798973"/>
            <a:ext cx="862058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9906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2654083-0B3E-4D2B-8039-63B3C9986FCD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9029671E-F58F-480E-A11E-F44DEC861840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5C77167-A4D9-4213-BB1E-F641A6CEA430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B5FEB861-C015-4ABA-B786-3B3185CCD5A9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6" name="Рисунок 2">
            <a:extLst>
              <a:ext uri="{FF2B5EF4-FFF2-40B4-BE49-F238E27FC236}">
                <a16:creationId xmlns:a16="http://schemas.microsoft.com/office/drawing/2014/main" id="{1F9E6D87-47C8-4BAC-9D2D-7215377B583B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5547C19C-A363-4632-8140-51A400712863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BC55BD98-0DC0-4372-9F17-88831BEEB34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4F2D4CE3-3E1D-4995-936C-F4A5CE37BF62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4AA68068-9566-4D45-BE6F-06856B458459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9BE6DA4E-18D6-40B9-B3D5-51A400372FBC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2160BC92-2C24-4C96-9014-8FFB1C81EFC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5B1A7A0E-3603-4DC0-BD03-DE80D0D246E9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7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62984" y="6047130"/>
            <a:ext cx="3162965" cy="403645"/>
          </a:xfrm>
        </p:spPr>
        <p:txBody>
          <a:bodyPr>
            <a:normAutofit/>
          </a:bodyPr>
          <a:lstStyle/>
          <a:p>
            <a:r>
              <a:rPr lang="ru-RU" b="1" dirty="0"/>
              <a:t>ООО "</a:t>
            </a:r>
            <a:r>
              <a:rPr lang="ru-RU" b="1" dirty="0" err="1"/>
              <a:t>Иброхим</a:t>
            </a:r>
            <a:r>
              <a:rPr lang="ru-RU" b="1" dirty="0"/>
              <a:t> </a:t>
            </a:r>
            <a:r>
              <a:rPr lang="ru-RU" b="1" dirty="0" err="1"/>
              <a:t>ота</a:t>
            </a:r>
            <a:r>
              <a:rPr lang="ru-RU" b="1" dirty="0"/>
              <a:t> дам </a:t>
            </a:r>
            <a:r>
              <a:rPr lang="ru-RU" b="1" dirty="0" err="1"/>
              <a:t>олиш</a:t>
            </a:r>
            <a:r>
              <a:rPr lang="ru-RU" b="1" dirty="0"/>
              <a:t> </a:t>
            </a:r>
            <a:r>
              <a:rPr lang="ru-RU" b="1" dirty="0" err="1"/>
              <a:t>оромгохи</a:t>
            </a:r>
            <a:r>
              <a:rPr lang="ru-RU" b="1" dirty="0"/>
              <a:t>" </a:t>
            </a:r>
          </a:p>
        </p:txBody>
      </p:sp>
      <p:sp>
        <p:nvSpPr>
          <p:cNvPr id="26" name="Заголовок 25">
            <a:extLst>
              <a:ext uri="{FF2B5EF4-FFF2-40B4-BE49-F238E27FC236}">
                <a16:creationId xmlns:a16="http://schemas.microsoft.com/office/drawing/2014/main" id="{0F80FAC2-ADDD-4DC9-980F-94370D2A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6" y="273072"/>
            <a:ext cx="6968838" cy="1404694"/>
          </a:xfrm>
        </p:spPr>
        <p:txBody>
          <a:bodyPr>
            <a:noAutofit/>
          </a:bodyPr>
          <a:lstStyle/>
          <a:p>
            <a:pPr algn="ctr"/>
            <a:b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фермы по выращиванию рыбной продукции</a:t>
            </a:r>
            <a:r>
              <a:rPr lang="ru-RU" sz="44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92497" y="2609007"/>
            <a:ext cx="1570037" cy="299131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20471" y="3356266"/>
            <a:ext cx="1703961" cy="403646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340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тонн в год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4287447"/>
            <a:ext cx="1570037" cy="367940"/>
          </a:xfrm>
        </p:spPr>
        <p:txBody>
          <a:bodyPr>
            <a:no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ВНД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15,4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ЧПС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$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1,3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20471" y="5061255"/>
            <a:ext cx="1570037" cy="403646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658983" y="2636315"/>
            <a:ext cx="1570037" cy="403646"/>
          </a:xfrm>
        </p:spPr>
        <p:txBody>
          <a:bodyPr>
            <a:norm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0,4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449243" y="3312764"/>
            <a:ext cx="2177681" cy="548274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Ташкентская область,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Ахангаранский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Экспорт: 50 %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рынок: 50%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850054" y="5061255"/>
            <a:ext cx="1570037" cy="403646"/>
          </a:xfrm>
        </p:spPr>
        <p:txBody>
          <a:bodyPr>
            <a:norm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уточнено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592153" y="6093133"/>
            <a:ext cx="1420486" cy="548274"/>
          </a:xfrm>
        </p:spPr>
        <p:txBody>
          <a:bodyPr>
            <a:norm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+998949391633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EE20A579-9460-43B8-B3A8-0779A3FE9EF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5" r="15105"/>
          <a:stretch>
            <a:fillRect/>
          </a:stretch>
        </p:blipFill>
        <p:spPr/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275EDCC-9471-4F00-9859-BAFAEFAA20E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3" r="18303"/>
          <a:stretch>
            <a:fillRect/>
          </a:stretch>
        </p:blipFill>
        <p:spPr/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4909E47-4F9B-468E-B0F6-55A02ACFF00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9" r="205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алерея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2026</TotalTime>
  <Words>52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Times New Roman</vt:lpstr>
      <vt:lpstr>Галерея</vt:lpstr>
      <vt:lpstr> Создание фермы по выращиванию рыбной продукции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Mokhina bonu Buriboeva</cp:lastModifiedBy>
  <cp:revision>174</cp:revision>
  <cp:lastPrinted>2020-03-12T04:24:27Z</cp:lastPrinted>
  <dcterms:created xsi:type="dcterms:W3CDTF">2020-02-19T03:11:15Z</dcterms:created>
  <dcterms:modified xsi:type="dcterms:W3CDTF">2021-06-30T06:36:20Z</dcterms:modified>
</cp:coreProperties>
</file>