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576390"/>
            <a:ext cx="7404450" cy="532932"/>
          </a:xfrm>
        </p:spPr>
        <p:txBody>
          <a:bodyPr>
            <a:noAutofit/>
          </a:bodyPr>
          <a:lstStyle/>
          <a:p>
            <a:pPr algn="ctr"/>
            <a:r>
              <a:rPr lang="en-US" sz="2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Production of soy protein, soy asparagus, soy curd and soy milk in assortment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7</a:t>
            </a:r>
            <a:r>
              <a:rPr lang="en-US" dirty="0"/>
              <a:t>,3</a:t>
            </a:r>
            <a:r>
              <a:rPr lang="ru-RU" dirty="0"/>
              <a:t> </a:t>
            </a:r>
            <a:r>
              <a:rPr lang="en-US" dirty="0"/>
              <a:t>million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ru-RU" sz="1000" dirty="0"/>
              <a:t>5,4 </a:t>
            </a:r>
            <a:r>
              <a:rPr lang="en-US" sz="1000" dirty="0" err="1"/>
              <a:t>thosand</a:t>
            </a:r>
            <a:r>
              <a:rPr lang="ru-RU" sz="1000" dirty="0"/>
              <a:t> </a:t>
            </a:r>
            <a:r>
              <a:rPr lang="en-US" sz="1000" dirty="0"/>
              <a:t>tons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</a:t>
            </a:r>
            <a:r>
              <a:rPr lang="ru-RU" dirty="0"/>
              <a:t> 30,7% </a:t>
            </a:r>
            <a:endParaRPr lang="en-US" dirty="0"/>
          </a:p>
          <a:p>
            <a:r>
              <a:rPr lang="en-US" dirty="0"/>
              <a:t>   NPV: $ </a:t>
            </a:r>
            <a:r>
              <a:rPr lang="ru-RU" dirty="0"/>
              <a:t>13 </a:t>
            </a:r>
            <a:r>
              <a:rPr lang="en-US" dirty="0"/>
              <a:t>million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47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</a:t>
            </a:r>
            <a:r>
              <a:rPr lang="uz-Cyrl-UZ" dirty="0"/>
              <a:t>4</a:t>
            </a:r>
            <a:r>
              <a:rPr lang="en-US" dirty="0"/>
              <a:t>,</a:t>
            </a:r>
            <a:r>
              <a:rPr lang="uz-Cyrl-UZ" dirty="0"/>
              <a:t>98</a:t>
            </a:r>
            <a:r>
              <a:rPr lang="en-US" dirty="0"/>
              <a:t> million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>
            <a:normAutofit/>
          </a:bodyPr>
          <a:lstStyle/>
          <a:p>
            <a:r>
              <a:rPr lang="en-US" dirty="0"/>
              <a:t>Namangan city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50%</a:t>
            </a:r>
          </a:p>
          <a:p>
            <a:r>
              <a:rPr lang="en-US" dirty="0"/>
              <a:t>Local market: 5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Not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endParaRPr lang="ru-RU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539E227-03FF-423D-AC04-66D375B3DA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3" r="19203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11BC410-A4C7-41CF-ACA6-60E46A7AAC5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3" r="19393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303C186-51CA-45AE-88F6-620C61FFDC7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9" r="23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877</TotalTime>
  <Words>54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Production of soy protein, soy asparagus, soy curd and soy milk in assortment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93</cp:revision>
  <cp:lastPrinted>2020-02-19T12:33:34Z</cp:lastPrinted>
  <dcterms:created xsi:type="dcterms:W3CDTF">2020-02-19T03:11:15Z</dcterms:created>
  <dcterms:modified xsi:type="dcterms:W3CDTF">2021-02-04T10:18:01Z</dcterms:modified>
</cp:coreProperties>
</file>