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30" y="1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2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403837" y="3013645"/>
            <a:ext cx="1337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</a:t>
            </a:r>
            <a:r>
              <a:rPr lang="ru-RU" sz="1400" b="1" dirty="0"/>
              <a:t>МОЩНОСТЬ</a:t>
            </a:r>
          </a:p>
          <a:p>
            <a:pPr algn="ctr"/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937718" y="3963930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13805" y="4772903"/>
            <a:ext cx="2102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359495" y="2310481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518992" y="3013645"/>
            <a:ext cx="2038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</a:t>
            </a:r>
            <a:r>
              <a:rPr lang="ru-RU" sz="1400" b="1" dirty="0"/>
              <a:t>МЕСТОПОЛОЖЕНИЕ</a:t>
            </a:r>
          </a:p>
          <a:p>
            <a:pPr algn="ctr"/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780185" y="3905739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3959389" y="4618881"/>
            <a:ext cx="3319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531400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2813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2014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901119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9098" y="2615623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9296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99985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100966" y="3258475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3" name="Текст 87">
            <a:extLst>
              <a:ext uri="{FF2B5EF4-FFF2-40B4-BE49-F238E27FC236}">
                <a16:creationId xmlns:a16="http://schemas.microsoft.com/office/drawing/2014/main" id="{1A8418A7-6B50-4F36-B586-213B5891896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6919D40-14F3-483F-A1F7-0E510D6698E1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A07DC2D-2955-4EDF-AE69-770D870071B9}"/>
              </a:ext>
            </a:extLst>
          </p:cNvPr>
          <p:cNvSpPr txBox="1"/>
          <p:nvPr userDrawn="1"/>
        </p:nvSpPr>
        <p:spPr>
          <a:xfrm>
            <a:off x="148960" y="6315264"/>
            <a:ext cx="68537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Нужна помощь? – </a:t>
            </a:r>
            <a:r>
              <a:rPr lang="ru-RU" sz="9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F9630A4-8AE0-486A-B181-CFAD6FB86E1B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Нужно больше информации?– </a:t>
            </a:r>
            <a:r>
              <a:rPr lang="ru-RU" sz="9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Центр разработки инвестиционных проектов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CED8D89-B19A-4ABB-B48E-D4C0A0FD6854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21E7E9E-17BD-44E1-9F55-31019E660DD6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89" name="Рисунок 88" descr="Конверт">
            <a:extLst>
              <a:ext uri="{FF2B5EF4-FFF2-40B4-BE49-F238E27FC236}">
                <a16:creationId xmlns:a16="http://schemas.microsoft.com/office/drawing/2014/main" id="{B1B03028-6F9E-41BC-8E2A-F69C1CAA1D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90" name="Рисунок 89" descr="Смартфон">
            <a:extLst>
              <a:ext uri="{FF2B5EF4-FFF2-40B4-BE49-F238E27FC236}">
                <a16:creationId xmlns:a16="http://schemas.microsoft.com/office/drawing/2014/main" id="{2193674D-24F7-4CB7-9DEC-AED6409B601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91" name="Рисунок 90" descr="Конверт">
            <a:extLst>
              <a:ext uri="{FF2B5EF4-FFF2-40B4-BE49-F238E27FC236}">
                <a16:creationId xmlns:a16="http://schemas.microsoft.com/office/drawing/2014/main" id="{CF3C3CB5-D020-47A3-A6CE-C40B0C445A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92" name="Рисунок 91" descr="Смартфон">
            <a:extLst>
              <a:ext uri="{FF2B5EF4-FFF2-40B4-BE49-F238E27FC236}">
                <a16:creationId xmlns:a16="http://schemas.microsoft.com/office/drawing/2014/main" id="{CF59CB18-C7FD-4331-BFA6-EDF9966E53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93" name="Рисунок 92" descr="Конверт">
            <a:extLst>
              <a:ext uri="{FF2B5EF4-FFF2-40B4-BE49-F238E27FC236}">
                <a16:creationId xmlns:a16="http://schemas.microsoft.com/office/drawing/2014/main" id="{5E7C92CD-AF49-407F-B491-D91E05A772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088332"/>
            <a:ext cx="191136" cy="191136"/>
          </a:xfrm>
          <a:prstGeom prst="rect">
            <a:avLst/>
          </a:prstGeom>
        </p:spPr>
      </p:pic>
      <p:pic>
        <p:nvPicPr>
          <p:cNvPr id="94" name="Рисунок 93" descr="Смартфон">
            <a:extLst>
              <a:ext uri="{FF2B5EF4-FFF2-40B4-BE49-F238E27FC236}">
                <a16:creationId xmlns:a16="http://schemas.microsoft.com/office/drawing/2014/main" id="{FD037406-A154-46B4-B2D7-011875B7A7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085302"/>
            <a:ext cx="197196" cy="197196"/>
          </a:xfrm>
          <a:prstGeom prst="rect">
            <a:avLst/>
          </a:prstGeom>
        </p:spPr>
      </p:pic>
      <p:sp>
        <p:nvSpPr>
          <p:cNvPr id="95" name="Текст 87">
            <a:extLst>
              <a:ext uri="{FF2B5EF4-FFF2-40B4-BE49-F238E27FC236}">
                <a16:creationId xmlns:a16="http://schemas.microsoft.com/office/drawing/2014/main" id="{3EDD2F5A-D87B-4910-AD0D-B8E93DEB790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6" name="Текст 87">
            <a:extLst>
              <a:ext uri="{FF2B5EF4-FFF2-40B4-BE49-F238E27FC236}">
                <a16:creationId xmlns:a16="http://schemas.microsoft.com/office/drawing/2014/main" id="{5709A290-4A3C-4BA1-8862-4340D91E1A8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477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6334D785-7BAA-4FCD-B71E-A330EAF31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506" y="58548"/>
            <a:ext cx="7831312" cy="578979"/>
          </a:xfrm>
        </p:spPr>
        <p:txBody>
          <a:bodyPr/>
          <a:lstStyle/>
          <a:p>
            <a:r>
              <a:rPr lang="ru-RU" dirty="0"/>
              <a:t>Производство сокового концентрата, джема, пюре и сухофруктов из яблок, слив и вишни</a:t>
            </a:r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4DFE1B6E-5A0E-491A-88C5-56DC746AA4F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654831"/>
            <a:ext cx="7335546" cy="997694"/>
          </a:xfrm>
        </p:spPr>
        <p:txBody>
          <a:bodyPr/>
          <a:lstStyle/>
          <a:p>
            <a:r>
              <a:rPr lang="ru-RU" sz="1600" b="1" dirty="0"/>
              <a:t>Сегодня востребована продукция сокового концентрата, джема, пюре и сухофруктов из яблок, слив и вишни. Инвестиции в эту область обязательно окупятся.</a:t>
            </a:r>
          </a:p>
        </p:txBody>
      </p:sp>
      <p:sp>
        <p:nvSpPr>
          <p:cNvPr id="24" name="Текст 23">
            <a:extLst>
              <a:ext uri="{FF2B5EF4-FFF2-40B4-BE49-F238E27FC236}">
                <a16:creationId xmlns:a16="http://schemas.microsoft.com/office/drawing/2014/main" id="{AFDBA291-BEFE-4789-BD0E-47FCE155431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ru-RU" dirty="0"/>
              <a:t>$</a:t>
            </a:r>
            <a:r>
              <a:rPr lang="uz-Cyrl-UZ" dirty="0"/>
              <a:t>1</a:t>
            </a:r>
            <a:r>
              <a:rPr lang="ru-RU" dirty="0"/>
              <a:t>.</a:t>
            </a:r>
            <a:r>
              <a:rPr lang="uz-Cyrl-UZ" dirty="0"/>
              <a:t>1 </a:t>
            </a:r>
            <a:r>
              <a:rPr lang="ru-RU" dirty="0"/>
              <a:t>млн</a:t>
            </a: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8FCFF1F9-DA04-4F52-9D29-BF0AA09AAC7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6"/>
            <a:ext cx="1819448" cy="543921"/>
          </a:xfrm>
        </p:spPr>
        <p:txBody>
          <a:bodyPr/>
          <a:lstStyle/>
          <a:p>
            <a:r>
              <a:rPr lang="uz-Cyrl-UZ" dirty="0"/>
              <a:t>250/100/100/50 </a:t>
            </a:r>
            <a:r>
              <a:rPr lang="ru-RU" dirty="0"/>
              <a:t>тонн концентрата / джема / пюре / сухофруктов</a:t>
            </a:r>
          </a:p>
        </p:txBody>
      </p:sp>
      <p:sp>
        <p:nvSpPr>
          <p:cNvPr id="26" name="Текст 25">
            <a:extLst>
              <a:ext uri="{FF2B5EF4-FFF2-40B4-BE49-F238E27FC236}">
                <a16:creationId xmlns:a16="http://schemas.microsoft.com/office/drawing/2014/main" id="{D3319173-F095-4E35-ACF0-9D07181ACE7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ru-RU" dirty="0"/>
              <a:t>ВНД</a:t>
            </a:r>
            <a:r>
              <a:rPr lang="en-US" dirty="0"/>
              <a:t>: </a:t>
            </a:r>
            <a:r>
              <a:rPr lang="ru-RU" dirty="0"/>
              <a:t>27</a:t>
            </a:r>
            <a:r>
              <a:rPr lang="en-US" dirty="0"/>
              <a:t>.</a:t>
            </a:r>
            <a:r>
              <a:rPr lang="uz-Cyrl-UZ" dirty="0"/>
              <a:t>3%</a:t>
            </a:r>
            <a:endParaRPr lang="en-US" dirty="0"/>
          </a:p>
          <a:p>
            <a:r>
              <a:rPr lang="ru-RU" dirty="0"/>
              <a:t>ЧПС</a:t>
            </a:r>
            <a:r>
              <a:rPr lang="en-US" dirty="0"/>
              <a:t>: $</a:t>
            </a:r>
            <a:r>
              <a:rPr lang="uz-Cyrl-UZ" dirty="0"/>
              <a:t>1</a:t>
            </a:r>
            <a:r>
              <a:rPr lang="en-US" dirty="0"/>
              <a:t>.</a:t>
            </a:r>
            <a:r>
              <a:rPr lang="uz-Cyrl-UZ" dirty="0"/>
              <a:t>4 млн</a:t>
            </a:r>
            <a:endParaRPr lang="ru-RU" dirty="0"/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6BE432DE-5C89-4555-A2A7-F3358D6F5F2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uz-Cyrl-UZ" dirty="0"/>
              <a:t>33</a:t>
            </a:r>
            <a:r>
              <a:rPr lang="ru-RU" dirty="0"/>
              <a:t> месяцев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746C2398-4047-41F7-9ECF-2879A5D9525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ru-RU" dirty="0"/>
              <a:t>$</a:t>
            </a:r>
            <a:r>
              <a:rPr lang="uz-Cyrl-UZ" dirty="0"/>
              <a:t>1</a:t>
            </a:r>
            <a:r>
              <a:rPr lang="ru-RU" dirty="0"/>
              <a:t>.</a:t>
            </a:r>
            <a:r>
              <a:rPr lang="uz-Cyrl-UZ" dirty="0"/>
              <a:t>1 </a:t>
            </a:r>
            <a:r>
              <a:rPr lang="ru-RU" dirty="0"/>
              <a:t>млн</a:t>
            </a:r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8C43B6EB-6147-4B2A-88C0-97F6EE1DF7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548008" y="3330830"/>
            <a:ext cx="2106074" cy="403646"/>
          </a:xfrm>
        </p:spPr>
        <p:txBody>
          <a:bodyPr/>
          <a:lstStyle/>
          <a:p>
            <a:r>
              <a:rPr lang="uz-Cyrl-UZ" dirty="0"/>
              <a:t>Ташкентская область</a:t>
            </a:r>
            <a:r>
              <a:rPr lang="ru-RU" dirty="0"/>
              <a:t>,</a:t>
            </a:r>
          </a:p>
          <a:p>
            <a:r>
              <a:rPr lang="ru-RU" dirty="0" err="1"/>
              <a:t>Кибрайский</a:t>
            </a:r>
            <a:r>
              <a:rPr lang="ru-RU" dirty="0"/>
              <a:t> район</a:t>
            </a:r>
            <a:endParaRPr lang="uz-Cyrl-UZ" dirty="0"/>
          </a:p>
        </p:txBody>
      </p:sp>
      <p:sp>
        <p:nvSpPr>
          <p:cNvPr id="30" name="Текст 29">
            <a:extLst>
              <a:ext uri="{FF2B5EF4-FFF2-40B4-BE49-F238E27FC236}">
                <a16:creationId xmlns:a16="http://schemas.microsoft.com/office/drawing/2014/main" id="{A51FF56A-57DF-48ED-8A17-0E8B61452ED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592991" y="4178102"/>
            <a:ext cx="1939644" cy="403646"/>
          </a:xfrm>
        </p:spPr>
        <p:txBody>
          <a:bodyPr/>
          <a:lstStyle/>
          <a:p>
            <a:r>
              <a:rPr lang="uz-Cyrl-UZ" dirty="0"/>
              <a:t>Экспорт: 100%</a:t>
            </a:r>
            <a:endParaRPr lang="ru-RU" dirty="0"/>
          </a:p>
        </p:txBody>
      </p:sp>
      <p:sp>
        <p:nvSpPr>
          <p:cNvPr id="31" name="Текст 30">
            <a:extLst>
              <a:ext uri="{FF2B5EF4-FFF2-40B4-BE49-F238E27FC236}">
                <a16:creationId xmlns:a16="http://schemas.microsoft.com/office/drawing/2014/main" id="{47EF9706-BF00-455C-98C3-6986F364817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028591"/>
            <a:ext cx="1570037" cy="403646"/>
          </a:xfrm>
        </p:spPr>
        <p:txBody>
          <a:bodyPr/>
          <a:lstStyle/>
          <a:p>
            <a:r>
              <a:rPr lang="ru-RU" dirty="0"/>
              <a:t>Доступно</a:t>
            </a:r>
          </a:p>
        </p:txBody>
      </p:sp>
      <p:sp>
        <p:nvSpPr>
          <p:cNvPr id="22" name="Текст 21">
            <a:extLst>
              <a:ext uri="{FF2B5EF4-FFF2-40B4-BE49-F238E27FC236}">
                <a16:creationId xmlns:a16="http://schemas.microsoft.com/office/drawing/2014/main" id="{37469D6A-68FD-4958-91F2-CD555DC7DC3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12945" y="6086278"/>
            <a:ext cx="3578280" cy="331696"/>
          </a:xfrm>
        </p:spPr>
        <p:txBody>
          <a:bodyPr/>
          <a:lstStyle/>
          <a:p>
            <a:r>
              <a:rPr lang="ru-RU" sz="1050" b="1" dirty="0"/>
              <a:t>Администрация </a:t>
            </a:r>
            <a:r>
              <a:rPr lang="ru-RU" b="1" dirty="0" err="1"/>
              <a:t>Кибрайского</a:t>
            </a:r>
            <a:r>
              <a:rPr lang="ru-RU" b="1" dirty="0"/>
              <a:t> район</a:t>
            </a:r>
            <a:r>
              <a:rPr lang="uz-Cyrl-UZ" b="1" dirty="0"/>
              <a:t>а</a:t>
            </a:r>
            <a:endParaRPr lang="ru-RU" sz="1050" b="1" dirty="0"/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id="{BF176A61-6F27-4BFE-BC04-C429B182171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70623" y="6075318"/>
            <a:ext cx="1570036" cy="403645"/>
          </a:xfrm>
        </p:spPr>
        <p:txBody>
          <a:bodyPr/>
          <a:lstStyle/>
          <a:p>
            <a:r>
              <a:rPr lang="en-US" sz="900" dirty="0"/>
              <a:t>n.muxamedov@umail.uz</a:t>
            </a:r>
            <a:endParaRPr lang="ru-RU" sz="900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1CDDA5E-072C-4460-AA9E-23C577BB3CB6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19975" y="6092622"/>
            <a:ext cx="1235928" cy="182557"/>
          </a:xfrm>
        </p:spPr>
        <p:txBody>
          <a:bodyPr/>
          <a:lstStyle/>
          <a:p>
            <a:r>
              <a:rPr lang="ru-RU" dirty="0"/>
              <a:t>+99871 1500844</a:t>
            </a:r>
          </a:p>
        </p:txBody>
      </p:sp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2D767F1B-0C4D-43A2-9DDE-22EF7E5CF246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063" y="188968"/>
            <a:ext cx="2055812" cy="1913630"/>
          </a:xfr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447CCC44-D208-4150-89F7-990CAFE32524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063" y="2392471"/>
            <a:ext cx="2055812" cy="2172499"/>
          </a:xfrm>
        </p:spPr>
      </p:pic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0E8F8E98-A700-4A3F-8415-F6FC87A18E42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062" y="4655387"/>
            <a:ext cx="2055813" cy="2108667"/>
          </a:xfr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B330AA78-3728-4BF2-B345-78863C5F5B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876" y="2413001"/>
            <a:ext cx="2056199" cy="204430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1182</TotalTime>
  <Words>98</Words>
  <Application>Microsoft Office PowerPoint</Application>
  <PresentationFormat>Лист A4 (210x297 мм)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Производство сокового концентрата, джема, пюре и сухофруктов из яблок, слив и вишни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Muhridin Abdujalilov</cp:lastModifiedBy>
  <cp:revision>112</cp:revision>
  <cp:lastPrinted>2020-02-19T12:33:34Z</cp:lastPrinted>
  <dcterms:created xsi:type="dcterms:W3CDTF">2020-02-19T03:11:15Z</dcterms:created>
  <dcterms:modified xsi:type="dcterms:W3CDTF">2020-07-07T10:48:27Z</dcterms:modified>
</cp:coreProperties>
</file>