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72" y="96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BF2DC-F892-4500-898F-FDF7BF83083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70E3-8011-4AFC-B07C-A548DA3F7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3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B592-952D-477E-B4F5-FDD142E64C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5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xmlns="" id="{3C91E810-D238-4622-9835-2CC559197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xmlns="" id="{BE57836F-3801-40B0-B6C8-4799038619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xmlns="" id="{26A8ED3C-3A21-4E1A-A313-1AC32C2D4F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xmlns="" id="{14DF0AAE-03F4-485C-BAAC-9707484A059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xmlns="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xmlns="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xmlns="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xmlns="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xmlns="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xmlns="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xmlns="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xmlns="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xmlns="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xmlns="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xmlns="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xmlns="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xmlns="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xmlns="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xmlns="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xmlns="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xmlns="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xmlns="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xmlns="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xmlns="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xmlns="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xmlns="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xmlns="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xmlns="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xmlns="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xmlns="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xmlns="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xmlns="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xmlns="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xmlns="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xmlns="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xmlns="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xmlns="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xmlns="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xmlns="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xmlns="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xmlns="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xmlns="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xmlns="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xmlns="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xmlns="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xmlns="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xmlns="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xmlns="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xmlns="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xmlns="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xmlns="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xmlns="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xmlns="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xmlns="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xmlns="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xmlns="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xmlns="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xmlns="" id="{FB02FC2C-6C4A-4A7E-85DB-23516A373A1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xmlns="" id="{95AFCED2-A3A1-4B0C-A185-5947880CCEC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xmlns="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xmlns="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xmlns="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xmlns="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xmlns="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xmlns="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xmlns="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xmlns="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xmlns="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xmlns="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4037"/>
            <a:ext cx="3054616" cy="212108"/>
          </a:xfrm>
        </p:spPr>
        <p:txBody>
          <a:bodyPr/>
          <a:lstStyle/>
          <a:p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3" y="151637"/>
            <a:ext cx="7403732" cy="377402"/>
          </a:xfrm>
        </p:spPr>
        <p:txBody>
          <a:bodyPr/>
          <a:lstStyle/>
          <a:p>
            <a:r>
              <a:rPr lang="ru-RU" dirty="0"/>
              <a:t>Швейный цех по производству готовой одежды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83256" y="495495"/>
            <a:ext cx="7160945" cy="120181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Узбекистан славится своей хлопковой продукцией, имеющей традиционные и ищущей новые альтернативные рынки. Изготовление готовой одежды из ткани является одним из важнейших проектов. Производство основано на местной ресурсной базе и пользуется наличием квалифицированного персонала. Планируется выпускать текстильную продукцию для внутреннего спроса и экспорта в страны СНГ.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$0.05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803497" cy="403646"/>
          </a:xfrm>
        </p:spPr>
        <p:txBody>
          <a:bodyPr/>
          <a:lstStyle/>
          <a:p>
            <a:r>
              <a:rPr lang="en-US" dirty="0" smtClean="0"/>
              <a:t>15’</a:t>
            </a:r>
            <a:r>
              <a:rPr lang="uz-Cyrl-UZ" dirty="0"/>
              <a:t>000</a:t>
            </a:r>
            <a:r>
              <a:rPr lang="ru-RU" dirty="0"/>
              <a:t> штук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39</a:t>
            </a:r>
            <a:r>
              <a:rPr lang="en-US" dirty="0"/>
              <a:t>.</a:t>
            </a:r>
            <a:r>
              <a:rPr lang="ru-RU" dirty="0"/>
              <a:t>1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0</a:t>
            </a:r>
            <a:r>
              <a:rPr lang="en-US" dirty="0"/>
              <a:t>.</a:t>
            </a:r>
            <a:r>
              <a:rPr lang="ru-RU" dirty="0"/>
              <a:t>12</a:t>
            </a:r>
            <a:r>
              <a:rPr lang="en-US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236202"/>
            <a:ext cx="1570037" cy="403646"/>
          </a:xfrm>
        </p:spPr>
        <p:txBody>
          <a:bodyPr/>
          <a:lstStyle/>
          <a:p>
            <a:r>
              <a:rPr lang="en-US" dirty="0" smtClean="0"/>
              <a:t>12</a:t>
            </a:r>
            <a:r>
              <a:rPr lang="ru-RU" dirty="0" smtClean="0"/>
              <a:t> </a:t>
            </a:r>
            <a:r>
              <a:rPr lang="ru-RU" dirty="0"/>
              <a:t>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$0.05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50634" y="3368195"/>
            <a:ext cx="2264438" cy="548274"/>
          </a:xfrm>
        </p:spPr>
        <p:txBody>
          <a:bodyPr/>
          <a:lstStyle/>
          <a:p>
            <a:r>
              <a:rPr lang="uz-Cyrl-UZ" dirty="0" smtClean="0"/>
              <a:t>Бухарская обл, город Бухара 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98507" y="4267030"/>
            <a:ext cx="1790011" cy="403646"/>
          </a:xfrm>
        </p:spPr>
        <p:txBody>
          <a:bodyPr/>
          <a:lstStyle/>
          <a:p>
            <a:r>
              <a:rPr lang="ru-RU" dirty="0" smtClean="0"/>
              <a:t>Местный </a:t>
            </a:r>
            <a:r>
              <a:rPr lang="ru-RU" dirty="0"/>
              <a:t>рынок</a:t>
            </a:r>
            <a:r>
              <a:rPr lang="uz-Cyrl-UZ" dirty="0"/>
              <a:t>: </a:t>
            </a:r>
            <a:r>
              <a:rPr lang="en-US" dirty="0" smtClean="0"/>
              <a:t>10</a:t>
            </a:r>
            <a:r>
              <a:rPr lang="uz-Cyrl-UZ" dirty="0" smtClean="0"/>
              <a:t>0</a:t>
            </a:r>
            <a:r>
              <a:rPr lang="uz-Cyrl-UZ" dirty="0"/>
              <a:t>%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58278" y="6096174"/>
            <a:ext cx="1570037" cy="198472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092622"/>
            <a:ext cx="1235928" cy="182557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75BFF6FF-3AD6-4EEB-BF33-AF182AA3DF0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5" r="17625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6D0F5A18-8E91-435D-B97E-AC049F62739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6" r="18256"/>
          <a:stretch>
            <a:fillRect/>
          </a:stretch>
        </p:blipFill>
        <p:spPr/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E7F5AC0C-E79A-4F6D-BD2F-03E6457DF59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3" r="147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1729</TotalTime>
  <Words>93</Words>
  <Application>Microsoft Office PowerPoint</Application>
  <PresentationFormat>Лист A4 (210x297 мм)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Швейный цех по производству готовой одежды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Sayfullaev Gayrat Ganisher o'gli</cp:lastModifiedBy>
  <cp:revision>143</cp:revision>
  <cp:lastPrinted>2020-03-12T04:24:27Z</cp:lastPrinted>
  <dcterms:created xsi:type="dcterms:W3CDTF">2020-02-19T03:11:15Z</dcterms:created>
  <dcterms:modified xsi:type="dcterms:W3CDTF">2021-05-04T06:16:48Z</dcterms:modified>
</cp:coreProperties>
</file>