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7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20" y="365970"/>
            <a:ext cx="7089877" cy="683654"/>
          </a:xfrm>
        </p:spPr>
        <p:txBody>
          <a:bodyPr/>
          <a:lstStyle/>
          <a:p>
            <a:pPr algn="ctr"/>
            <a:r>
              <a:rPr lang="ru-RU" sz="3200" i="1" dirty="0"/>
              <a:t>Создание цеха швейного производства на 1000 швейных машин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$ 5,9</a:t>
            </a:r>
            <a:r>
              <a:rPr lang="en-US" dirty="0"/>
              <a:t> m</a:t>
            </a:r>
            <a:r>
              <a:rPr lang="uz-Cyrl-UZ" dirty="0"/>
              <a:t>лн</a:t>
            </a:r>
            <a:r>
              <a:rPr lang="en-US" dirty="0"/>
              <a:t>.</a:t>
            </a:r>
            <a:r>
              <a:rPr lang="ru-RU" dirty="0"/>
              <a:t>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01177"/>
            <a:ext cx="1691741" cy="403646"/>
          </a:xfrm>
        </p:spPr>
        <p:txBody>
          <a:bodyPr/>
          <a:lstStyle/>
          <a:p>
            <a:r>
              <a:rPr lang="ru-RU" sz="1200" dirty="0"/>
              <a:t>2492 тонн 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818" y="4210177"/>
            <a:ext cx="2332627" cy="555786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–  23,9</a:t>
            </a:r>
            <a:r>
              <a:rPr lang="uz-Cyrl-UZ" dirty="0"/>
              <a:t>%</a:t>
            </a:r>
            <a:endParaRPr lang="en-US" dirty="0"/>
          </a:p>
          <a:p>
            <a:r>
              <a:rPr lang="en-US" dirty="0"/>
              <a:t>N</a:t>
            </a:r>
            <a:r>
              <a:rPr lang="ru-RU" dirty="0"/>
              <a:t>PV - </a:t>
            </a:r>
            <a:r>
              <a:rPr lang="uz-Cyrl-UZ" dirty="0"/>
              <a:t> </a:t>
            </a:r>
            <a:r>
              <a:rPr lang="en-US" dirty="0"/>
              <a:t>$</a:t>
            </a:r>
            <a:r>
              <a:rPr lang="ru-RU" dirty="0"/>
              <a:t>6</a:t>
            </a:r>
            <a:r>
              <a:rPr lang="uz-Cyrl-UZ" dirty="0"/>
              <a:t>,7 млн.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5</a:t>
            </a:r>
            <a:r>
              <a:rPr lang="en-US"/>
              <a:t>1</a:t>
            </a:r>
            <a:r>
              <a:rPr lang="ru-RU"/>
              <a:t> </a:t>
            </a:r>
            <a:r>
              <a:rPr lang="ru-RU" dirty="0"/>
              <a:t>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$ 3,3</a:t>
            </a:r>
            <a:r>
              <a:rPr lang="en-US" dirty="0"/>
              <a:t> m</a:t>
            </a:r>
            <a:r>
              <a:rPr lang="uz-Cyrl-UZ" dirty="0"/>
              <a:t>лн</a:t>
            </a:r>
            <a:r>
              <a:rPr lang="en-US" dirty="0"/>
              <a:t>.</a:t>
            </a:r>
            <a:r>
              <a:rPr lang="ru-RU" dirty="0"/>
              <a:t> </a:t>
            </a: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ru-RU" dirty="0"/>
              <a:t>Все регионы Узбекистана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ru-RU" dirty="0"/>
              <a:t>Местный рынок: 50%</a:t>
            </a:r>
            <a:endParaRPr lang="en-US" dirty="0"/>
          </a:p>
          <a:p>
            <a:r>
              <a:rPr lang="ru-RU" dirty="0"/>
              <a:t>Экспорт: 50%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Все регионы Узбекистана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B0AB5BF1-60AB-4128-8B3B-2517DC88A8E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" b="444"/>
          <a:stretch>
            <a:fillRect/>
          </a:stretch>
        </p:blipFill>
        <p:spPr>
          <a:xfrm>
            <a:off x="7742238" y="104775"/>
            <a:ext cx="2055812" cy="2120900"/>
          </a:xfr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2EF517E6-E59A-4206-9B75-86214F1A7FE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3" r="16323"/>
          <a:stretch>
            <a:fillRect/>
          </a:stretch>
        </p:blipFill>
        <p:spPr>
          <a:xfrm>
            <a:off x="7739063" y="2351088"/>
            <a:ext cx="2055812" cy="2160587"/>
          </a:xfr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22FC4754-0FA3-465F-AEF3-A25CFBBA72A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25" b="10125"/>
          <a:stretch>
            <a:fillRect/>
          </a:stretch>
        </p:blipFill>
        <p:spPr>
          <a:xfrm>
            <a:off x="7740650" y="4591050"/>
            <a:ext cx="2055813" cy="2185988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1107</TotalTime>
  <Words>52</Words>
  <Application>Microsoft Office PowerPoint</Application>
  <PresentationFormat>Лист A4 (210x297 мм)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Создание цеха швейного производства на 1000 швейных машин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111</cp:revision>
  <cp:lastPrinted>2020-02-19T12:33:34Z</cp:lastPrinted>
  <dcterms:created xsi:type="dcterms:W3CDTF">2020-02-19T03:11:15Z</dcterms:created>
  <dcterms:modified xsi:type="dcterms:W3CDTF">2020-06-22T13:26:07Z</dcterms:modified>
</cp:coreProperties>
</file>