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62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03837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53140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2813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2014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615623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99985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00966" y="3258475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6334D785-7BAA-4FCD-B71E-A330EAF31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Разведение скорпионов и получение яда</a:t>
            </a: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4DFE1B6E-5A0E-491A-88C5-56DC746AA4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427699"/>
            <a:ext cx="7160945" cy="1230312"/>
          </a:xfrm>
        </p:spPr>
        <p:txBody>
          <a:bodyPr/>
          <a:lstStyle/>
          <a:p>
            <a:r>
              <a:rPr lang="ru-RU" sz="1600" b="1" dirty="0"/>
              <a:t>Яд скорпиона широко используется в медицине. Яд скорпиона с древних времен используется  при изготовлении лекарств от артритов и радикулитов. Высокая ценность яда скорпионов в наши дни связана с его применением в онкологии. 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$0,8</a:t>
            </a:r>
            <a:r>
              <a:rPr lang="uz-Cyrl-UZ" dirty="0"/>
              <a:t> </a:t>
            </a:r>
            <a:r>
              <a:rPr lang="ru-RU" dirty="0"/>
              <a:t>млн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5 000 </a:t>
            </a:r>
            <a:r>
              <a:rPr lang="uz-Cyrl-UZ" dirty="0"/>
              <a:t>грамм</a:t>
            </a:r>
            <a:endParaRPr lang="ru-RU" dirty="0"/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ru-RU" dirty="0"/>
              <a:t>52,1</a:t>
            </a:r>
            <a:r>
              <a:rPr lang="uz-Cyrl-UZ" dirty="0"/>
              <a:t>%</a:t>
            </a:r>
            <a:endParaRPr lang="en-US" dirty="0"/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dirty="0"/>
              <a:t>2,6</a:t>
            </a:r>
            <a:r>
              <a:rPr lang="en-US" dirty="0"/>
              <a:t> </a:t>
            </a:r>
            <a:r>
              <a:rPr lang="uz-Cyrl-UZ" dirty="0"/>
              <a:t>млн</a:t>
            </a:r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16 месяцев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$0,8 </a:t>
            </a:r>
            <a:r>
              <a:rPr lang="uz-Cyrl-UZ" dirty="0"/>
              <a:t>млн</a:t>
            </a:r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93524" cy="403646"/>
          </a:xfrm>
        </p:spPr>
        <p:txBody>
          <a:bodyPr/>
          <a:lstStyle/>
          <a:p>
            <a:r>
              <a:rPr lang="ru-RU" dirty="0" err="1"/>
              <a:t>Навоийская</a:t>
            </a:r>
            <a:r>
              <a:rPr lang="ru-RU" dirty="0"/>
              <a:t> область, </a:t>
            </a:r>
            <a:r>
              <a:rPr lang="ru-RU" dirty="0" err="1"/>
              <a:t>Тамдынский</a:t>
            </a:r>
            <a:r>
              <a:rPr lang="ru-RU" dirty="0"/>
              <a:t> район</a:t>
            </a:r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63448" y="4021401"/>
            <a:ext cx="1570037" cy="403646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r>
              <a:rPr lang="uz-Cyrl-UZ" dirty="0"/>
              <a:t>Экспорт</a:t>
            </a:r>
            <a:r>
              <a:rPr lang="en-US" dirty="0"/>
              <a:t>: </a:t>
            </a:r>
            <a:r>
              <a:rPr lang="ru-RU" dirty="0"/>
              <a:t>10</a:t>
            </a:r>
            <a:r>
              <a:rPr lang="en-US" dirty="0"/>
              <a:t>0%</a:t>
            </a:r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ru-RU" dirty="0"/>
              <a:t>Доступно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6234" y="6075140"/>
            <a:ext cx="3578280" cy="173978"/>
          </a:xfrm>
        </p:spPr>
        <p:txBody>
          <a:bodyPr/>
          <a:lstStyle/>
          <a:p>
            <a:r>
              <a:rPr lang="ru-RU" b="1" dirty="0"/>
              <a:t>Администрация </a:t>
            </a:r>
            <a:r>
              <a:rPr lang="ru-RU" b="1" dirty="0" err="1"/>
              <a:t>Тамдынского</a:t>
            </a:r>
            <a:r>
              <a:rPr lang="ru-RU" b="1" dirty="0"/>
              <a:t> района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/>
              <a:t>tomdi@nv.uz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6512" y="6100242"/>
            <a:ext cx="1235928" cy="182557"/>
          </a:xfrm>
        </p:spPr>
        <p:txBody>
          <a:bodyPr/>
          <a:lstStyle/>
          <a:p>
            <a:r>
              <a:rPr lang="ru-RU" dirty="0"/>
              <a:t>+99879 5821316</a:t>
            </a: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6DD44018-173D-4E2D-AB10-FB4317FF886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" r="11545"/>
          <a:stretch/>
        </p:blipFill>
        <p:spPr>
          <a:xfrm>
            <a:off x="7742238" y="104775"/>
            <a:ext cx="2055812" cy="2120900"/>
          </a:xfr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0589756C-06DB-40BD-B337-5DE0C47C100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7" r="18267"/>
          <a:stretch>
            <a:fillRect/>
          </a:stretch>
        </p:blipFill>
        <p:spPr>
          <a:xfrm>
            <a:off x="7739063" y="2351088"/>
            <a:ext cx="2055812" cy="2160587"/>
          </a:xfr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8C1B6197-685D-49D6-8B10-5BDCD86F8809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79" r="14581"/>
          <a:stretch/>
        </p:blipFill>
        <p:spPr>
          <a:xfrm>
            <a:off x="7740650" y="4591050"/>
            <a:ext cx="2055813" cy="2185988"/>
          </a:xfrm>
        </p:spPr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1249</TotalTime>
  <Words>83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Разведение скорпионов и получение яда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Sharipov Shohruh</cp:lastModifiedBy>
  <cp:revision>132</cp:revision>
  <cp:lastPrinted>2020-02-19T12:33:34Z</cp:lastPrinted>
  <dcterms:created xsi:type="dcterms:W3CDTF">2020-02-19T03:11:15Z</dcterms:created>
  <dcterms:modified xsi:type="dcterms:W3CDTF">2020-05-20T10:18:58Z</dcterms:modified>
</cp:coreProperties>
</file>