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512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13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0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906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5B1D411-031F-4885-9823-67F4063A4C9A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1D4A386B-3A3C-4A83-AC1F-D092DDEBD688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BF65AE3-45E9-40A0-90D9-3DCF87CA8601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CC0D1EB-3492-43E8-A598-3AB759C97411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id="{1FDF6AC7-681B-40A1-9C7D-FFE28BE03EB3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8481DFED-33ED-47CC-8C57-BBFB998E8F02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7614171C-060F-40D3-9834-DBDC77DC978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FBF430C7-ADEC-4EF5-9FD9-0509A699D0D7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2A401F67-2FF7-43F8-8754-E4D63079C624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F2B76ECC-8241-41FE-B34B-671CE6533F0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8730F919-DECE-4DA7-B03C-DE4E4C94A913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EB669F4B-2CC1-4A7A-8857-4D0338A3041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22670" y="6085931"/>
            <a:ext cx="3054616" cy="212108"/>
          </a:xfrm>
        </p:spPr>
        <p:txBody>
          <a:bodyPr>
            <a:normAutofit fontScale="85000" lnSpcReduction="20000"/>
          </a:bodyPr>
          <a:lstStyle/>
          <a:p>
            <a:r>
              <a:rPr lang="ru-RU" sz="1050" b="1" dirty="0"/>
              <a:t>Агентство по развитию фармацевтической отрасли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08" y="552759"/>
            <a:ext cx="7567912" cy="826768"/>
          </a:xfrm>
        </p:spPr>
        <p:txBody>
          <a:bodyPr>
            <a:noAutofit/>
          </a:bodyPr>
          <a:lstStyle/>
          <a:p>
            <a:br>
              <a:rPr lang="ru-RU" sz="2400" i="1" dirty="0">
                <a:latin typeface="Bahnschrift" panose="020B0502040204020203" pitchFamily="34" charset="0"/>
              </a:rPr>
            </a:br>
            <a:r>
              <a:rPr lang="ru-RU" sz="2400" i="1" dirty="0">
                <a:latin typeface="Bahnschrift" panose="020B0502040204020203" pitchFamily="34" charset="0"/>
              </a:rPr>
              <a:t>Производство лекарственных средств (кардиология, неврология)</a:t>
            </a:r>
            <a:br>
              <a:rPr lang="ru-RU" sz="1800" i="1" dirty="0">
                <a:latin typeface="Bahnschrift" panose="020B0502040204020203" pitchFamily="34" charset="0"/>
              </a:rPr>
            </a:br>
            <a:endParaRPr lang="ru-RU" sz="1600" dirty="0">
              <a:latin typeface="Bahnschrift" panose="020B0502040204020203" pitchFamily="34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$ 30</a:t>
            </a:r>
            <a:r>
              <a:rPr lang="ru-RU" dirty="0"/>
              <a:t>,1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>
            <a:normAutofit/>
          </a:bodyPr>
          <a:lstStyle/>
          <a:p>
            <a:r>
              <a:rPr lang="ru-RU" dirty="0"/>
              <a:t>30 </a:t>
            </a:r>
            <a:r>
              <a:rPr lang="uz-Cyrl-UZ" dirty="0"/>
              <a:t>млн.</a:t>
            </a:r>
            <a:r>
              <a:rPr lang="ru-RU" dirty="0"/>
              <a:t> шт.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 21</a:t>
            </a:r>
            <a:r>
              <a:rPr lang="ru-RU" dirty="0"/>
              <a:t>,</a:t>
            </a:r>
            <a:r>
              <a:rPr lang="en-US" dirty="0"/>
              <a:t>9</a:t>
            </a:r>
            <a:r>
              <a:rPr lang="ru-RU" dirty="0"/>
              <a:t>% 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 </a:t>
            </a:r>
            <a:r>
              <a:rPr lang="en-US" dirty="0"/>
              <a:t>: 43</a:t>
            </a:r>
            <a:r>
              <a:rPr lang="ru-RU" dirty="0"/>
              <a:t>,8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59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,</a:t>
            </a:r>
            <a:r>
              <a:rPr lang="en-US" dirty="0"/>
              <a:t>6</a:t>
            </a:r>
            <a:r>
              <a:rPr lang="ru-RU" dirty="0"/>
              <a:t> млн</a:t>
            </a:r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>
            <a:normAutofit/>
          </a:bodyPr>
          <a:lstStyle/>
          <a:p>
            <a:r>
              <a:rPr lang="ru-RU" dirty="0"/>
              <a:t>Город Ташкент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</a:t>
            </a:r>
            <a:r>
              <a:rPr lang="en-US" dirty="0"/>
              <a:t>10 </a:t>
            </a:r>
            <a:r>
              <a:rPr lang="ru-RU" dirty="0"/>
              <a:t>%</a:t>
            </a:r>
          </a:p>
          <a:p>
            <a:r>
              <a:rPr lang="ru-RU" dirty="0"/>
              <a:t>Местный рынок: </a:t>
            </a:r>
            <a:r>
              <a:rPr lang="en-US" dirty="0"/>
              <a:t>90 </a:t>
            </a:r>
            <a:r>
              <a:rPr lang="ru-RU" dirty="0"/>
              <a:t>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farmagentlik@ssv.uz 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Autofit/>
          </a:bodyPr>
          <a:lstStyle/>
          <a:p>
            <a:r>
              <a:rPr lang="ru-RU" sz="900" dirty="0"/>
              <a:t>+998 (71) 203-81-81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C3D2774-BF72-41F7-A99A-BF289CF6ABA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" r="-1606"/>
          <a:stretch/>
        </p:blipFill>
        <p:spPr>
          <a:xfrm>
            <a:off x="7742465" y="105451"/>
            <a:ext cx="2056199" cy="2120130"/>
          </a:xfr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0396B26-0E31-40AA-A704-87FD10BE6DC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" r="-2618"/>
          <a:stretch/>
        </p:blipFill>
        <p:spPr>
          <a:xfrm>
            <a:off x="7739291" y="2350993"/>
            <a:ext cx="2056201" cy="2161303"/>
          </a:xfr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1E402F3-65C7-4A23-8282-81A4D58E96F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3119</TotalTime>
  <Words>71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La mente</vt:lpstr>
      <vt:lpstr> Производство лекарственных средств (кардиология, неврология)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215</cp:revision>
  <cp:lastPrinted>2020-03-12T04:24:27Z</cp:lastPrinted>
  <dcterms:created xsi:type="dcterms:W3CDTF">2020-02-19T03:11:15Z</dcterms:created>
  <dcterms:modified xsi:type="dcterms:W3CDTF">2021-12-07T07:42:10Z</dcterms:modified>
</cp:coreProperties>
</file>