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6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14" y="58548"/>
            <a:ext cx="7831312" cy="578979"/>
          </a:xfrm>
        </p:spPr>
        <p:txBody>
          <a:bodyPr/>
          <a:lstStyle/>
          <a:p>
            <a:r>
              <a:rPr lang="ru-RU" dirty="0"/>
              <a:t>Создание птицеводческого комплекса (куры) мясного направления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726271"/>
            <a:ext cx="7335546" cy="997694"/>
          </a:xfrm>
        </p:spPr>
        <p:txBody>
          <a:bodyPr/>
          <a:lstStyle/>
          <a:p>
            <a:r>
              <a:rPr lang="ru-RU" sz="1400" b="1" dirty="0"/>
              <a:t>Создание птицеводческого комплекса (куры) мясного направления является привлекательным бизнесом для любого инвестора, учитывая растущий спрос на местном и зарубежном рынках. Конкурентные преимущества - наличие ресурсов, образованный персонал и низкие эксплуатационные расходы.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22</a:t>
            </a:r>
            <a:r>
              <a:rPr lang="ru-RU" dirty="0"/>
              <a:t>.</a:t>
            </a:r>
            <a:r>
              <a:rPr lang="uz-Cyrl-UZ" dirty="0"/>
              <a:t>0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44559" y="3372616"/>
            <a:ext cx="1819448" cy="543921"/>
          </a:xfrm>
        </p:spPr>
        <p:txBody>
          <a:bodyPr/>
          <a:lstStyle/>
          <a:p>
            <a:r>
              <a:rPr lang="ru-RU" dirty="0"/>
              <a:t>6</a:t>
            </a:r>
            <a:r>
              <a:rPr lang="en-US" dirty="0"/>
              <a:t>’000 </a:t>
            </a:r>
            <a:r>
              <a:rPr lang="ru-RU" dirty="0"/>
              <a:t>тонн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18</a:t>
            </a:r>
            <a:r>
              <a:rPr lang="en-US" dirty="0"/>
              <a:t>.</a:t>
            </a:r>
            <a:r>
              <a:rPr lang="uz-Cyrl-UZ" dirty="0"/>
              <a:t>0%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13</a:t>
            </a:r>
            <a:r>
              <a:rPr lang="en-US" dirty="0"/>
              <a:t>.</a:t>
            </a:r>
            <a:r>
              <a:rPr lang="uz-Cyrl-UZ" dirty="0"/>
              <a:t>9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45</a:t>
            </a:r>
            <a:r>
              <a:rPr lang="ru-RU" dirty="0"/>
              <a:t>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22</a:t>
            </a:r>
            <a:r>
              <a:rPr lang="ru-RU" dirty="0"/>
              <a:t>.</a:t>
            </a:r>
            <a:r>
              <a:rPr lang="uz-Cyrl-UZ" dirty="0"/>
              <a:t>0 </a:t>
            </a:r>
            <a:r>
              <a:rPr lang="ru-RU" dirty="0"/>
              <a:t>млн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 err="1"/>
              <a:t>Аккурганский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ru-RU" dirty="0"/>
              <a:t>Местный рынок</a:t>
            </a:r>
            <a:r>
              <a:rPr lang="en-US" dirty="0"/>
              <a:t>:</a:t>
            </a:r>
            <a:r>
              <a:rPr lang="uz-Cyrl-UZ" dirty="0"/>
              <a:t> 100%</a:t>
            </a:r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b="1" dirty="0" err="1"/>
              <a:t>Аккурганского</a:t>
            </a:r>
            <a:r>
              <a:rPr lang="ru-RU" b="1" dirty="0"/>
              <a:t> района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7401" y="6066929"/>
            <a:ext cx="1570036" cy="403645"/>
          </a:xfrm>
        </p:spPr>
        <p:txBody>
          <a:bodyPr/>
          <a:lstStyle/>
          <a:p>
            <a:r>
              <a:rPr lang="en-US" dirty="0"/>
              <a:t>oqqorgon.t@umail.uz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uz-Cyrl-UZ" dirty="0"/>
              <a:t>70 5521575</a:t>
            </a:r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2D767F1B-0C4D-43A2-9DDE-22EF7E5CF24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062" y="142875"/>
            <a:ext cx="2055813" cy="2022304"/>
          </a:xfr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47CCC44-D208-4150-89F7-990CAFE3252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3" y="2398467"/>
            <a:ext cx="2055812" cy="2160506"/>
          </a:xfr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E8F8E98-A700-4A3F-8415-F6FC87A18E4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812" y="4655387"/>
            <a:ext cx="1980313" cy="2108667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</TotalTime>
  <Words>97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Создание птицеводческого комплекса (куры) мясного направления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117</cp:revision>
  <cp:lastPrinted>2020-02-19T12:33:34Z</cp:lastPrinted>
  <dcterms:created xsi:type="dcterms:W3CDTF">2020-02-19T03:11:15Z</dcterms:created>
  <dcterms:modified xsi:type="dcterms:W3CDTF">2020-07-07T10:38:07Z</dcterms:modified>
</cp:coreProperties>
</file>