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03837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53140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2813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2014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615623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99985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00966" y="3258475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477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55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6334D785-7BAA-4FCD-B71E-A330EAF3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796" y="565774"/>
            <a:ext cx="7089877" cy="813819"/>
          </a:xfrm>
        </p:spPr>
        <p:txBody>
          <a:bodyPr/>
          <a:lstStyle/>
          <a:p>
            <a:pPr algn="ctr"/>
            <a:r>
              <a:rPr lang="ru-RU" sz="1800" dirty="0"/>
              <a:t>Производство синтетических подкладочных, </a:t>
            </a:r>
            <a:br>
              <a:rPr lang="ru-RU" sz="1800" dirty="0"/>
            </a:br>
            <a:r>
              <a:rPr lang="ru-RU" sz="1800" dirty="0"/>
              <a:t>плащевых и костюмных тканей</a:t>
            </a: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/>
              <a:t>$ </a:t>
            </a:r>
            <a:r>
              <a:rPr lang="en-US" dirty="0"/>
              <a:t>8</a:t>
            </a:r>
            <a:r>
              <a:rPr lang="ru-RU" dirty="0"/>
              <a:t>,</a:t>
            </a:r>
            <a:r>
              <a:rPr lang="en-US" dirty="0"/>
              <a:t>2</a:t>
            </a:r>
            <a:r>
              <a:rPr lang="uz-Cyrl-UZ" dirty="0"/>
              <a:t> </a:t>
            </a:r>
            <a:r>
              <a:rPr lang="ru-RU" dirty="0"/>
              <a:t>млн</a:t>
            </a:r>
          </a:p>
          <a:p>
            <a:endParaRPr lang="ru-RU" dirty="0"/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35723"/>
            <a:ext cx="1938787" cy="403646"/>
          </a:xfrm>
        </p:spPr>
        <p:txBody>
          <a:bodyPr/>
          <a:lstStyle/>
          <a:p>
            <a:r>
              <a:rPr lang="uz-Cyrl-UZ" dirty="0"/>
              <a:t>11,8 </a:t>
            </a:r>
            <a:r>
              <a:rPr lang="ru-RU" dirty="0"/>
              <a:t>млн.</a:t>
            </a:r>
            <a:r>
              <a:rPr lang="en-US" dirty="0"/>
              <a:t> </a:t>
            </a:r>
            <a:r>
              <a:rPr lang="ru-RU" dirty="0" err="1"/>
              <a:t>пог</a:t>
            </a:r>
            <a:r>
              <a:rPr lang="ru-RU" dirty="0"/>
              <a:t>.</a:t>
            </a:r>
            <a:r>
              <a:rPr lang="en-US" dirty="0"/>
              <a:t> </a:t>
            </a:r>
            <a:r>
              <a:rPr lang="ru-RU" dirty="0"/>
              <a:t>м/год</a:t>
            </a:r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13877" y="4257562"/>
            <a:ext cx="2012344" cy="431095"/>
          </a:xfrm>
        </p:spPr>
        <p:txBody>
          <a:bodyPr/>
          <a:lstStyle/>
          <a:p>
            <a:r>
              <a:rPr lang="en-US" dirty="0"/>
              <a:t>IRR</a:t>
            </a:r>
            <a:r>
              <a:rPr lang="ru-RU" dirty="0"/>
              <a:t> =21,6</a:t>
            </a:r>
            <a:r>
              <a:rPr lang="uz-Cyrl-UZ" dirty="0"/>
              <a:t>%</a:t>
            </a:r>
            <a:endParaRPr lang="en-US" dirty="0"/>
          </a:p>
          <a:p>
            <a:r>
              <a:rPr lang="ru-RU" dirty="0"/>
              <a:t>NPV = </a:t>
            </a:r>
            <a:r>
              <a:rPr lang="en-US" dirty="0"/>
              <a:t>$</a:t>
            </a:r>
            <a:r>
              <a:rPr lang="uz-Cyrl-UZ" dirty="0"/>
              <a:t>9</a:t>
            </a:r>
            <a:r>
              <a:rPr lang="ru-RU" dirty="0"/>
              <a:t>,6 млн</a:t>
            </a: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417715" y="5038100"/>
            <a:ext cx="1570037" cy="403646"/>
          </a:xfrm>
        </p:spPr>
        <p:txBody>
          <a:bodyPr/>
          <a:lstStyle/>
          <a:p>
            <a:r>
              <a:rPr lang="ru-RU" dirty="0"/>
              <a:t>61 месяцев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/>
              <a:t>$</a:t>
            </a:r>
            <a:r>
              <a:rPr lang="en-US" dirty="0"/>
              <a:t>5,</a:t>
            </a:r>
            <a:r>
              <a:rPr lang="uz-Cyrl-UZ" dirty="0"/>
              <a:t>0</a:t>
            </a:r>
            <a:r>
              <a:rPr lang="ru-RU" dirty="0"/>
              <a:t> млн</a:t>
            </a:r>
          </a:p>
          <a:p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48008" y="3330830"/>
            <a:ext cx="2106074" cy="403646"/>
          </a:xfrm>
        </p:spPr>
        <p:txBody>
          <a:bodyPr/>
          <a:lstStyle/>
          <a:p>
            <a:r>
              <a:rPr lang="ru-RU" dirty="0"/>
              <a:t>Наманганская область</a:t>
            </a:r>
            <a:endParaRPr lang="uz-Cyrl-UZ" dirty="0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51046" y="4161324"/>
            <a:ext cx="1939644" cy="403646"/>
          </a:xfrm>
        </p:spPr>
        <p:txBody>
          <a:bodyPr/>
          <a:lstStyle/>
          <a:p>
            <a:r>
              <a:rPr lang="en-US" dirty="0"/>
              <a:t>               </a:t>
            </a:r>
            <a:r>
              <a:rPr lang="ru-RU" dirty="0"/>
              <a:t>Экспорт</a:t>
            </a:r>
            <a:r>
              <a:rPr lang="en-US" dirty="0"/>
              <a:t>: </a:t>
            </a:r>
            <a:r>
              <a:rPr lang="ru-RU" dirty="0"/>
              <a:t>30</a:t>
            </a:r>
            <a:r>
              <a:rPr lang="en-US" dirty="0"/>
              <a:t> %</a:t>
            </a:r>
            <a:endParaRPr lang="ru-RU" dirty="0"/>
          </a:p>
          <a:p>
            <a:r>
              <a:rPr lang="ru-RU" dirty="0"/>
              <a:t>Местный рынок: 70%</a:t>
            </a:r>
            <a:endParaRPr lang="en-US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028591"/>
            <a:ext cx="1570037" cy="403646"/>
          </a:xfrm>
        </p:spPr>
        <p:txBody>
          <a:bodyPr/>
          <a:lstStyle/>
          <a:p>
            <a:r>
              <a:rPr lang="ru-RU" dirty="0"/>
              <a:t>Будет обеспечено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12945" y="6086278"/>
            <a:ext cx="3578280" cy="331696"/>
          </a:xfrm>
        </p:spPr>
        <p:txBody>
          <a:bodyPr/>
          <a:lstStyle/>
          <a:p>
            <a:endParaRPr lang="uz-Cyrl-UZ" sz="1050" dirty="0"/>
          </a:p>
          <a:p>
            <a:endParaRPr lang="ru-RU" sz="1050" b="1" dirty="0"/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655635" y="6073357"/>
            <a:ext cx="3023167" cy="218870"/>
          </a:xfrm>
        </p:spPr>
        <p:txBody>
          <a:bodyPr/>
          <a:lstStyle/>
          <a:p>
            <a:r>
              <a:rPr lang="ru-RU" b="1" dirty="0"/>
              <a:t>ООО "</a:t>
            </a:r>
            <a:r>
              <a:rPr lang="en-US" b="1" dirty="0"/>
              <a:t>Grand </a:t>
            </a:r>
            <a:r>
              <a:rPr lang="en-US" b="1" dirty="0" err="1"/>
              <a:t>Suntech</a:t>
            </a:r>
            <a:r>
              <a:rPr lang="en-US" b="1" dirty="0"/>
              <a:t> </a:t>
            </a:r>
            <a:r>
              <a:rPr lang="en-US" b="1" dirty="0" err="1"/>
              <a:t>Tex</a:t>
            </a:r>
            <a:r>
              <a:rPr lang="en-US" b="1" dirty="0"/>
              <a:t>"</a:t>
            </a:r>
            <a:endParaRPr lang="ru-RU" b="1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9975" y="6092622"/>
            <a:ext cx="1235928" cy="182557"/>
          </a:xfrm>
        </p:spPr>
        <p:txBody>
          <a:bodyPr/>
          <a:lstStyle/>
          <a:p>
            <a:r>
              <a:rPr lang="ru-RU" dirty="0"/>
              <a:t>+998902790100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156BEEC-8EFA-4B87-BB57-C69FB998AEC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4" r="17674"/>
          <a:stretch>
            <a:fillRect/>
          </a:stretch>
        </p:blipFill>
        <p:spPr/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8C0D750-A4B6-4553-A91A-161FD109C2D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9" r="23239"/>
          <a:stretch>
            <a:fillRect/>
          </a:stretch>
        </p:blipFill>
        <p:spPr/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B2765114-9978-4958-AB31-051D0E81D061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39" b="145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1201</TotalTime>
  <Words>60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Производство синтетических подкладочных,  плащевых и костюмных тканей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134</cp:revision>
  <cp:lastPrinted>2020-02-19T12:33:34Z</cp:lastPrinted>
  <dcterms:created xsi:type="dcterms:W3CDTF">2020-02-19T03:11:15Z</dcterms:created>
  <dcterms:modified xsi:type="dcterms:W3CDTF">2021-05-20T07:10:31Z</dcterms:modified>
</cp:coreProperties>
</file>