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3A776-D7E4-46F7-A212-4EDFCD4D4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B67503-66DB-4582-A6BD-EBDCEBE11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C781A-D527-47DD-BEE9-F93C55D5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650A-8BD1-4FDE-9899-1C20DF4B7708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405A12-7AA0-4C78-A01C-EF82C9F7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F8F249-F412-441E-9DDB-9F4DD9C0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1ED82-6B1B-4A3B-B525-02C496EC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ED48E9-B6E2-45FD-B750-E74450480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9C6860-7AF5-481B-AFD8-7DE808DF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262D-6073-4A30-973C-53BE1D29884A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20F18-5DB0-4B89-9E56-D10BAC3B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4E9C72-123D-4AFB-9A2A-9F5275DA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8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115BF0-8AFD-4A22-879A-159A4A29E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7A3DC8-FC42-4B8C-A6DE-C46F7F4F8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7A851C-017B-45C3-90C1-BD802396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B0AF-EEE9-4421-9298-EB11A547E63F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56A251-8D6B-408C-94D1-2C71850C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2ADCD4-381C-4705-8F8D-7BAEAA23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2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41529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E53E4-1B6C-4117-9F8D-C9482B65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11F43-6AB1-4DC4-901A-C50B3B9B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DDFC4-41EC-417D-8543-3AEC0014A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7E61-D2F8-452B-B53A-91FE1E439E24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915CD-8B8A-42E3-AC55-08434E25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BBB120-3F0C-4682-A4C0-B34F1DE4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D8F6F-8A6E-41A4-B024-E6041160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492F78-B9BE-4307-ABE0-7C3EC656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725D-C065-4CC8-98DE-8088441D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44C-5E2F-400D-88F9-B60B318A44C9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1100D5-F669-4362-8973-6955CC68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4272D5-F40B-48DB-9497-2B08C5FC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2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D1321-8D02-458D-BFCA-25CB80DE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C010D-4722-4FE8-9B4E-8BC44B791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4E88E0-188F-4AA8-BF9D-20F6DEF0D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BA25DD-9541-433B-96D3-033228E5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A0FBD6-0753-46CD-998A-965C4BDA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E95C2-DCCB-47D7-B4D3-F299AA68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5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86404-1A9E-4F80-A51E-ED3163A2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0A7AF7-241E-4191-86AE-C3D0F7CE9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F36B84-CFD0-4BCB-84D0-B9230E87F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E564BF-5566-474C-BBD6-8E93690BA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377C04-5607-4EEC-989B-55FC041D0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2EE3D2-31B1-4328-A53E-66341586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BF0B-319E-4F95-BA43-902EB3DC9783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BC1230-DF91-4306-B24F-86721BC0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569B7F-976A-4CE4-9963-5DC9A503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3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204D6-D7DC-46EF-B58B-83276051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3E9B80-3ED7-4FFD-ADB0-60D7AC82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8B3-6703-4BBB-A09E-33FD65E7DB24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DD0ABF-123E-44E1-9AF6-712148DD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94F037-CE35-49B2-987D-7A2A9A8B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7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5F257B-E499-45CA-A0A4-10550D7E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955-2DD3-491E-92B6-7018343227CE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1580D7-BC32-4F8C-9255-C86B3B1B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5F920B-F9F1-4BF2-87BC-23B8C0D7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9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A24B7-F799-486A-A574-08139C46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2B3F8-577B-4CF1-AADA-8A2AB3D0F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969F4F-21C1-4767-92F0-64FCC2390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4D1177-DDC6-4B94-A9B9-EE156A0B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8A28-1D79-4F41-9521-CF26BB2C7EE3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292E69-45F5-448D-85EB-CFDF6C31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699764-24DD-42D9-923C-8E73A164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09991-47F8-46CE-9982-797F7827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0962C8-9E4D-43CF-A788-1C112F8AD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358587-C353-4123-B374-189A49E44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870C9E-D4B8-4E69-8222-4FBF5F0D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C48D70-0AA1-4819-9A46-433EB5CC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1CBD0D-82F4-4138-9AF2-06997E22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4FE9E-AE26-4BF8-A21A-FF2FBE2E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391B35-4DFD-47CD-B46D-EC345B87E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53C699-A74D-419A-BDC1-A59B314BB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3A2E-6632-4F9D-8728-2CF59ACBBE60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02C4C0-AF70-4DB4-9035-710556CE7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BCDCCD-43B4-4960-98C5-595502F1C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0F5F5F6-2214-4819-BEB6-A019C6DA6FFF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908F11A8-E04F-4472-BCF8-584F5207CF06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5D0AAB-21AD-48CC-A015-2CD6CBA4130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2DC0220F-012E-46FB-99F7-DD2AA603EE86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2A9B234A-88D8-480C-B93B-827DF1F8526F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7770ECEB-F239-4C2D-B64B-2A255318DDD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0F19C84C-4031-4771-BFF6-8CB8C6F7653E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A6DC30B2-D2A1-4F5C-97E6-DB9CB9C9BB0A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3B677A10-5E24-4E58-8D15-62175E307A81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9A0873B3-C64B-4673-A003-9C41663136BD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5685BC10-4C86-412C-B535-CAD0EDEA5649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6D4BED0E-D4C0-4965-98CC-B6236DB5BEAF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D869D36-F375-4C57-AE0F-FE7CDB71AE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800" dirty="0"/>
              <a:t>ООО "</a:t>
            </a:r>
            <a:r>
              <a:rPr lang="en-US" sz="4800" dirty="0"/>
              <a:t>Grand </a:t>
            </a:r>
            <a:r>
              <a:rPr lang="en-US" sz="4800" dirty="0" err="1"/>
              <a:t>Suntech</a:t>
            </a:r>
            <a:r>
              <a:rPr lang="en-US" sz="4800" dirty="0"/>
              <a:t> </a:t>
            </a:r>
            <a:r>
              <a:rPr lang="en-US" sz="4800" dirty="0" err="1"/>
              <a:t>Tex</a:t>
            </a:r>
            <a:r>
              <a:rPr lang="en-US" sz="4800" dirty="0"/>
              <a:t>"</a:t>
            </a:r>
          </a:p>
          <a:p>
            <a:endParaRPr lang="ru-RU" sz="8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60" y="380694"/>
            <a:ext cx="7236001" cy="107987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Production of synthetic lining,</a:t>
            </a:r>
            <a:r>
              <a:rPr lang="uz-Cyrl-UZ" dirty="0"/>
              <a:t> </a:t>
            </a:r>
            <a:r>
              <a:rPr lang="en-US" dirty="0"/>
              <a:t>raincoat and costume fabrics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704122" cy="403646"/>
          </a:xfrm>
        </p:spPr>
        <p:txBody>
          <a:bodyPr/>
          <a:lstStyle/>
          <a:p>
            <a:r>
              <a:rPr lang="en-US" dirty="0"/>
              <a:t>$</a:t>
            </a:r>
            <a:r>
              <a:rPr lang="ru-RU" dirty="0"/>
              <a:t>  </a:t>
            </a:r>
            <a:r>
              <a:rPr lang="en-US" dirty="0"/>
              <a:t>8</a:t>
            </a:r>
            <a:r>
              <a:rPr lang="ru-RU" dirty="0"/>
              <a:t>,</a:t>
            </a:r>
            <a:r>
              <a:rPr lang="en-US" dirty="0"/>
              <a:t>2</a:t>
            </a:r>
            <a:r>
              <a:rPr lang="ru-RU" dirty="0"/>
              <a:t>  </a:t>
            </a:r>
            <a:r>
              <a:rPr lang="en-US" dirty="0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267310"/>
            <a:ext cx="1625155" cy="514468"/>
          </a:xfrm>
        </p:spPr>
        <p:txBody>
          <a:bodyPr/>
          <a:lstStyle/>
          <a:p>
            <a:r>
              <a:rPr lang="ru-RU" dirty="0"/>
              <a:t>   11,8  </a:t>
            </a:r>
            <a:r>
              <a:rPr lang="en-US" dirty="0"/>
              <a:t>mln</a:t>
            </a:r>
            <a:r>
              <a:rPr lang="uz-Cyrl-UZ" dirty="0"/>
              <a:t> </a:t>
            </a:r>
            <a:r>
              <a:rPr lang="en-US" dirty="0"/>
              <a:t>run</a:t>
            </a:r>
            <a:r>
              <a:rPr lang="uz-Cyrl-UZ" dirty="0"/>
              <a:t>.</a:t>
            </a:r>
            <a:r>
              <a:rPr lang="en-US" dirty="0"/>
              <a:t> meters / year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</a:t>
            </a:r>
            <a:r>
              <a:rPr lang="ru-RU" dirty="0"/>
              <a:t> =  21</a:t>
            </a:r>
            <a:r>
              <a:rPr lang="en-US" dirty="0"/>
              <a:t>,6</a:t>
            </a:r>
            <a:r>
              <a:rPr lang="ru-RU" dirty="0"/>
              <a:t>   </a:t>
            </a:r>
            <a:r>
              <a:rPr lang="en-US" dirty="0"/>
              <a:t>%</a:t>
            </a:r>
          </a:p>
          <a:p>
            <a:r>
              <a:rPr lang="en-US" dirty="0"/>
              <a:t>NPV</a:t>
            </a:r>
            <a:r>
              <a:rPr lang="ru-RU" dirty="0"/>
              <a:t> = </a:t>
            </a:r>
            <a:r>
              <a:rPr lang="en-US" dirty="0"/>
              <a:t>$ </a:t>
            </a:r>
            <a:r>
              <a:rPr lang="uz-Cyrl-UZ" dirty="0"/>
              <a:t>9</a:t>
            </a:r>
            <a:r>
              <a:rPr lang="en-US" dirty="0"/>
              <a:t>,6 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 61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51023" y="2604606"/>
            <a:ext cx="1693333" cy="274061"/>
          </a:xfrm>
        </p:spPr>
        <p:txBody>
          <a:bodyPr>
            <a:normAutofit/>
          </a:bodyPr>
          <a:lstStyle/>
          <a:p>
            <a:r>
              <a:rPr lang="en-US" dirty="0"/>
              <a:t>$</a:t>
            </a:r>
            <a:r>
              <a:rPr lang="ru-RU" dirty="0"/>
              <a:t>   5,0  </a:t>
            </a:r>
            <a:r>
              <a:rPr lang="en-US" dirty="0"/>
              <a:t>mln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64357" y="3287642"/>
            <a:ext cx="1625154" cy="471558"/>
          </a:xfrm>
        </p:spPr>
        <p:txBody>
          <a:bodyPr/>
          <a:lstStyle/>
          <a:p>
            <a:r>
              <a:rPr lang="en-US" dirty="0"/>
              <a:t>Namangan region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Domestic – </a:t>
            </a:r>
            <a:r>
              <a:rPr lang="ru-RU" dirty="0"/>
              <a:t>30 </a:t>
            </a:r>
            <a:r>
              <a:rPr lang="en-US" dirty="0"/>
              <a:t>%</a:t>
            </a:r>
          </a:p>
          <a:p>
            <a:r>
              <a:rPr lang="en-US" dirty="0"/>
              <a:t>Export  - </a:t>
            </a:r>
            <a:r>
              <a:rPr lang="ru-RU" dirty="0"/>
              <a:t>70 </a:t>
            </a:r>
            <a:r>
              <a:rPr lang="en-US" dirty="0"/>
              <a:t>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+998902790100</a:t>
            </a:r>
          </a:p>
          <a:p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8CE17DB1-0B1C-4310-9FCF-A18B533FD8B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9" r="23239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CD90847-E2A9-45DF-B3CC-A5E30207DDA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9" b="14539"/>
          <a:stretch>
            <a:fillRect/>
          </a:stretch>
        </p:blipFill>
        <p:spPr/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7B66CF57-2BDC-4F5A-AC97-FD9D69EEA51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4" r="176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58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Production of synthetic lining, raincoat and costume fabrics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117</cp:revision>
  <cp:lastPrinted>2020-02-19T12:33:34Z</cp:lastPrinted>
  <dcterms:created xsi:type="dcterms:W3CDTF">2020-02-19T03:11:15Z</dcterms:created>
  <dcterms:modified xsi:type="dcterms:W3CDTF">2021-05-20T07:10:08Z</dcterms:modified>
</cp:coreProperties>
</file>