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49341"/>
            <a:ext cx="3054616" cy="212108"/>
          </a:xfrm>
        </p:spPr>
        <p:txBody>
          <a:bodyPr/>
          <a:lstStyle/>
          <a:p>
            <a:r>
              <a:rPr lang="ru-RU" sz="1050" b="1" dirty="0"/>
              <a:t>Будет уточнено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91" y="761218"/>
            <a:ext cx="7265940" cy="567975"/>
          </a:xfrm>
        </p:spPr>
        <p:txBody>
          <a:bodyPr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Производство металлических оград</a:t>
            </a:r>
            <a:endParaRPr lang="ru-RU" sz="24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en-US" dirty="0"/>
              <a:t> 1,2</a:t>
            </a:r>
            <a:r>
              <a:rPr lang="ru-RU" dirty="0"/>
              <a:t>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12</a:t>
            </a:r>
            <a:r>
              <a:rPr lang="en-US" dirty="0"/>
              <a:t> </a:t>
            </a:r>
            <a:r>
              <a:rPr lang="uz-Cyrl-UZ" dirty="0"/>
              <a:t>тыс штук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22.</a:t>
            </a:r>
            <a:r>
              <a:rPr lang="ru-RU" dirty="0"/>
              <a:t>2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1</a:t>
            </a:r>
            <a:r>
              <a:rPr lang="en-US" dirty="0"/>
              <a:t>.</a:t>
            </a:r>
            <a:r>
              <a:rPr lang="ru-RU" dirty="0"/>
              <a:t>6</a:t>
            </a:r>
            <a:r>
              <a:rPr lang="en-US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52</a:t>
            </a:r>
            <a:r>
              <a:rPr lang="ru-RU" dirty="0"/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$0</a:t>
            </a:r>
            <a:r>
              <a:rPr lang="en-US" dirty="0"/>
              <a:t>.94</a:t>
            </a:r>
            <a:r>
              <a:rPr lang="ru-RU" dirty="0"/>
              <a:t> 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5" y="3336010"/>
            <a:ext cx="2177681" cy="548274"/>
          </a:xfrm>
        </p:spPr>
        <p:txBody>
          <a:bodyPr/>
          <a:lstStyle/>
          <a:p>
            <a:r>
              <a:rPr lang="ru-RU"/>
              <a:t>Будет </a:t>
            </a:r>
            <a:r>
              <a:rPr lang="ru-RU" dirty="0"/>
              <a:t>уточнено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43079" y="4021508"/>
            <a:ext cx="1790011" cy="403646"/>
          </a:xfrm>
        </p:spPr>
        <p:txBody>
          <a:bodyPr/>
          <a:lstStyle/>
          <a:p>
            <a:endParaRPr lang="en-US" dirty="0"/>
          </a:p>
          <a:p>
            <a:r>
              <a:rPr lang="ru-RU" dirty="0"/>
              <a:t>Местный рынок: </a:t>
            </a:r>
            <a:r>
              <a:rPr lang="en-US" dirty="0"/>
              <a:t>1</a:t>
            </a:r>
            <a:r>
              <a:rPr lang="ru-RU" dirty="0"/>
              <a:t>0%</a:t>
            </a:r>
          </a:p>
          <a:p>
            <a:r>
              <a:rPr lang="ru-RU" dirty="0"/>
              <a:t>Экспорт </a:t>
            </a:r>
            <a:r>
              <a:rPr lang="en-US" dirty="0"/>
              <a:t>9</a:t>
            </a:r>
            <a:r>
              <a:rPr lang="ru-RU" dirty="0"/>
              <a:t>0%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69516" y="6080929"/>
            <a:ext cx="1451295" cy="3284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0252" y="611548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" name="Рисунок 1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8" r="13698"/>
          <a:stretch>
            <a:fillRect/>
          </a:stretch>
        </p:blipFill>
        <p:spPr/>
      </p:pic>
      <p:pic>
        <p:nvPicPr>
          <p:cNvPr id="19" name="Рисунок 18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1" r="18341"/>
          <a:stretch>
            <a:fillRect/>
          </a:stretch>
        </p:blipFill>
        <p:spPr/>
      </p:pic>
      <p:pic>
        <p:nvPicPr>
          <p:cNvPr id="20" name="Рисунок 19"/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 r="284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1800</TotalTime>
  <Words>42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металлических оград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159</cp:revision>
  <cp:lastPrinted>2020-03-12T04:24:27Z</cp:lastPrinted>
  <dcterms:created xsi:type="dcterms:W3CDTF">2020-02-19T03:11:15Z</dcterms:created>
  <dcterms:modified xsi:type="dcterms:W3CDTF">2021-03-26T12:01:01Z</dcterms:modified>
</cp:coreProperties>
</file>