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0" y="678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Нужна помощь?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Нужно больше информации?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 Центр разработки инвестиционных проектов</a:t>
            </a: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4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28685" y="3093916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МОЩНОСТЬ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64227" y="3962801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0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3999085" y="2313502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43839" y="3093916"/>
            <a:ext cx="1988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МЕСТОПОЛОЖЕНИЕ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53068" y="3962800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878370" y="4665181"/>
            <a:ext cx="331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4048592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4908" y="4960754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96018" y="6051791"/>
            <a:ext cx="3054616" cy="212108"/>
          </a:xfrm>
        </p:spPr>
        <p:txBody>
          <a:bodyPr/>
          <a:lstStyle/>
          <a:p>
            <a:r>
              <a:rPr lang="ru-RU" sz="1050" b="1" dirty="0"/>
              <a:t>Администрация </a:t>
            </a:r>
            <a:r>
              <a:rPr lang="uz-Cyrl-UZ" sz="1050" b="1" dirty="0"/>
              <a:t>Бекабад</a:t>
            </a:r>
            <a:r>
              <a:rPr lang="en-US" sz="1050" b="1" dirty="0"/>
              <a:t>c</a:t>
            </a:r>
            <a:r>
              <a:rPr lang="ru-RU" sz="1050" b="1" dirty="0"/>
              <a:t>кого района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26" y="104210"/>
            <a:ext cx="7903352" cy="463462"/>
          </a:xfrm>
        </p:spPr>
        <p:txBody>
          <a:bodyPr/>
          <a:lstStyle/>
          <a:p>
            <a:r>
              <a:rPr lang="ru-RU" dirty="0"/>
              <a:t>Производство комбикормов для скота и птицы </a:t>
            </a:r>
            <a:endParaRPr lang="ru-RU" sz="2800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56C87583-BC23-4321-935B-168BC3DDE1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336" y="487192"/>
            <a:ext cx="7436197" cy="1201815"/>
          </a:xfrm>
        </p:spPr>
        <p:txBody>
          <a:bodyPr/>
          <a:lstStyle/>
          <a:p>
            <a:r>
              <a:rPr lang="ru-RU" sz="1400" b="1" dirty="0">
                <a:cs typeface="Arial" panose="020B0604020202020204" pitchFamily="34" charset="0"/>
              </a:rPr>
              <a:t>Комбикорм состоит из очищенной и измельченной кормовой смеси растительного и животного происхождения. Для его обогащения добавляют витамины, микро- и макроэлементы, ферменты и другие компоненты, необходимые для нормального роста и развития сельскохозяйственных животных. Он представляет собой однородную массу, готовую к использованию. Может выпускаться в брикетированном, гранулированном и рассыпном виде.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2</a:t>
            </a:r>
            <a:r>
              <a:rPr lang="en-US" dirty="0"/>
              <a:t>.</a:t>
            </a:r>
            <a:r>
              <a:rPr lang="ru-RU" dirty="0"/>
              <a:t>3</a:t>
            </a:r>
            <a:r>
              <a:rPr lang="en-US" dirty="0"/>
              <a:t> </a:t>
            </a:r>
            <a:r>
              <a:rPr lang="ru-RU" dirty="0"/>
              <a:t>млн</a:t>
            </a:r>
          </a:p>
          <a:p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09055" y="3366738"/>
            <a:ext cx="1808307" cy="403646"/>
          </a:xfrm>
        </p:spPr>
        <p:txBody>
          <a:bodyPr/>
          <a:lstStyle/>
          <a:p>
            <a:r>
              <a:rPr lang="ru-RU" dirty="0"/>
              <a:t>7</a:t>
            </a:r>
            <a:r>
              <a:rPr lang="en-US" dirty="0"/>
              <a:t>’500 </a:t>
            </a:r>
            <a:r>
              <a:rPr lang="ru-RU" dirty="0"/>
              <a:t>тонн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ru-RU" dirty="0"/>
              <a:t>ВНД</a:t>
            </a:r>
            <a:r>
              <a:rPr lang="en-US" dirty="0"/>
              <a:t>: </a:t>
            </a:r>
            <a:r>
              <a:rPr lang="uz-Cyrl-UZ" dirty="0"/>
              <a:t>11</a:t>
            </a:r>
            <a:r>
              <a:rPr lang="en-US" dirty="0"/>
              <a:t>.</a:t>
            </a:r>
            <a:r>
              <a:rPr lang="uz-Cyrl-UZ" dirty="0"/>
              <a:t>7</a:t>
            </a:r>
            <a:r>
              <a:rPr lang="en-US" dirty="0"/>
              <a:t>%</a:t>
            </a:r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uz-Cyrl-UZ" dirty="0"/>
              <a:t>0</a:t>
            </a:r>
            <a:r>
              <a:rPr lang="en-US" dirty="0"/>
              <a:t>.</a:t>
            </a:r>
            <a:r>
              <a:rPr lang="ru-RU" dirty="0"/>
              <a:t>6 млн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4956013"/>
            <a:ext cx="1570037" cy="403646"/>
          </a:xfrm>
        </p:spPr>
        <p:txBody>
          <a:bodyPr/>
          <a:lstStyle/>
          <a:p>
            <a:endParaRPr lang="uz-Cyrl-UZ" dirty="0"/>
          </a:p>
          <a:p>
            <a:r>
              <a:rPr lang="uz-Cyrl-UZ" dirty="0"/>
              <a:t>60</a:t>
            </a:r>
            <a:r>
              <a:rPr lang="ru-RU" dirty="0"/>
              <a:t> месяцев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2</a:t>
            </a:r>
            <a:r>
              <a:rPr lang="en-US" dirty="0"/>
              <a:t>.</a:t>
            </a:r>
            <a:r>
              <a:rPr lang="ru-RU" dirty="0"/>
              <a:t>3</a:t>
            </a:r>
            <a:r>
              <a:rPr lang="en-US" dirty="0"/>
              <a:t> </a:t>
            </a:r>
            <a:r>
              <a:rPr lang="ru-RU" dirty="0"/>
              <a:t>млн</a:t>
            </a:r>
          </a:p>
          <a:p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50634" y="3337283"/>
            <a:ext cx="2056201" cy="548274"/>
          </a:xfrm>
        </p:spPr>
        <p:txBody>
          <a:bodyPr/>
          <a:lstStyle/>
          <a:p>
            <a:r>
              <a:rPr lang="uz-Cyrl-UZ" dirty="0"/>
              <a:t>Ташкентская область, Бекабадский район</a:t>
            </a:r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790011" cy="403646"/>
          </a:xfrm>
        </p:spPr>
        <p:txBody>
          <a:bodyPr/>
          <a:lstStyle/>
          <a:p>
            <a:r>
              <a:rPr lang="ru-RU" dirty="0"/>
              <a:t>Местный рынок</a:t>
            </a:r>
            <a:r>
              <a:rPr lang="en-US" dirty="0"/>
              <a:t>: </a:t>
            </a:r>
            <a:r>
              <a:rPr lang="uz-Cyrl-UZ" dirty="0"/>
              <a:t>100</a:t>
            </a:r>
            <a:r>
              <a:rPr lang="en-US" dirty="0"/>
              <a:t>%</a:t>
            </a:r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ru-RU" dirty="0"/>
              <a:t>Доступно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84404" y="6096174"/>
            <a:ext cx="1570037" cy="198472"/>
          </a:xfrm>
        </p:spPr>
        <p:txBody>
          <a:bodyPr/>
          <a:lstStyle/>
          <a:p>
            <a:r>
              <a:rPr lang="en-US" dirty="0"/>
              <a:t>bekobod.t@umail.uz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08822" y="6092622"/>
            <a:ext cx="1235928" cy="182557"/>
          </a:xfrm>
        </p:spPr>
        <p:txBody>
          <a:bodyPr/>
          <a:lstStyle/>
          <a:p>
            <a:r>
              <a:rPr lang="en-US" dirty="0"/>
              <a:t>+99</a:t>
            </a:r>
            <a:r>
              <a:rPr lang="ru-RU" dirty="0"/>
              <a:t>370 9351350</a:t>
            </a:r>
          </a:p>
        </p:txBody>
      </p:sp>
      <p:pic>
        <p:nvPicPr>
          <p:cNvPr id="23" name="Рисунок 22" descr="комбикорм 3.jpg"/>
          <p:cNvPicPr>
            <a:picLocks noGrp="1" noChangeAspect="1"/>
          </p:cNvPicPr>
          <p:nvPr>
            <p:ph type="pic" sz="quarter" idx="16"/>
          </p:nvPr>
        </p:nvPicPr>
        <p:blipFill>
          <a:blip r:embed="rId2"/>
          <a:srcRect l="14778" r="14778"/>
          <a:stretch>
            <a:fillRect/>
          </a:stretch>
        </p:blipFill>
        <p:spPr/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B462A12C-414C-4186-8BF7-22847C14F339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8" r="17728"/>
          <a:stretch>
            <a:fillRect/>
          </a:stretch>
        </p:blipFill>
        <p:spPr/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9EEB207C-F1F8-4D78-B1D3-74DA386C4CD0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84" r="1598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1613</TotalTime>
  <Words>118</Words>
  <Application>Microsoft Office PowerPoint</Application>
  <PresentationFormat>Лист A4 (210x297 мм)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Производство комбикормов для скота и птицы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Sharipov Shohruh</cp:lastModifiedBy>
  <cp:revision>143</cp:revision>
  <cp:lastPrinted>2020-03-12T04:24:27Z</cp:lastPrinted>
  <dcterms:created xsi:type="dcterms:W3CDTF">2020-02-19T03:11:15Z</dcterms:created>
  <dcterms:modified xsi:type="dcterms:W3CDTF">2020-07-06T06:37:59Z</dcterms:modified>
</cp:coreProperties>
</file>