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5" r:id="rId1"/>
  </p:sldMasterIdLst>
  <p:notesMasterIdLst>
    <p:notesMasterId r:id="rId3"/>
  </p:notesMasterIdLst>
  <p:sldIdLst>
    <p:sldId id="256" r:id="rId2"/>
  </p:sldIdLst>
  <p:sldSz cx="9906000" cy="6858000" type="A4"/>
  <p:notesSz cx="6797675" cy="98726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929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4E0F"/>
    <a:srgbClr val="203864"/>
    <a:srgbClr val="15254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73" d="100"/>
          <a:sy n="73" d="100"/>
        </p:scale>
        <p:origin x="54" y="984"/>
      </p:cViewPr>
      <p:guideLst>
        <p:guide orient="horz" pos="3929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4958" cy="494185"/>
          </a:xfrm>
          <a:prstGeom prst="rect">
            <a:avLst/>
          </a:prstGeom>
        </p:spPr>
        <p:txBody>
          <a:bodyPr vert="horz" lIns="91024" tIns="45512" rIns="91024" bIns="45512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1098" y="1"/>
            <a:ext cx="2944958" cy="494185"/>
          </a:xfrm>
          <a:prstGeom prst="rect">
            <a:avLst/>
          </a:prstGeom>
        </p:spPr>
        <p:txBody>
          <a:bodyPr vert="horz" lIns="91024" tIns="45512" rIns="91024" bIns="45512" rtlCol="0"/>
          <a:lstStyle>
            <a:lvl1pPr algn="r">
              <a:defRPr sz="1200"/>
            </a:lvl1pPr>
          </a:lstStyle>
          <a:p>
            <a:fld id="{1633A44A-0B2E-4ED1-B252-6D21324F2C8D}" type="datetimeFigureOut">
              <a:rPr lang="ru-RU" smtClean="0"/>
              <a:t>27.09.2021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95363" y="1236663"/>
            <a:ext cx="4806950" cy="3327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024" tIns="45512" rIns="91024" bIns="45512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607" y="4750816"/>
            <a:ext cx="5438464" cy="3887173"/>
          </a:xfrm>
          <a:prstGeom prst="rect">
            <a:avLst/>
          </a:prstGeom>
        </p:spPr>
        <p:txBody>
          <a:bodyPr vert="horz" lIns="91024" tIns="45512" rIns="91024" bIns="45512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8478"/>
            <a:ext cx="2944958" cy="494185"/>
          </a:xfrm>
          <a:prstGeom prst="rect">
            <a:avLst/>
          </a:prstGeom>
        </p:spPr>
        <p:txBody>
          <a:bodyPr vert="horz" lIns="91024" tIns="45512" rIns="91024" bIns="45512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1098" y="9378478"/>
            <a:ext cx="2944958" cy="494185"/>
          </a:xfrm>
          <a:prstGeom prst="rect">
            <a:avLst/>
          </a:prstGeom>
        </p:spPr>
        <p:txBody>
          <a:bodyPr vert="horz" lIns="91024" tIns="45512" rIns="91024" bIns="45512" rtlCol="0" anchor="b"/>
          <a:lstStyle>
            <a:lvl1pPr algn="r">
              <a:defRPr sz="1200"/>
            </a:lvl1pPr>
          </a:lstStyle>
          <a:p>
            <a:fld id="{925EB592-952D-477E-B4F5-FDD142E64C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32018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96013" y="802300"/>
            <a:ext cx="6086725" cy="2541431"/>
          </a:xfrm>
        </p:spPr>
        <p:txBody>
          <a:bodyPr bIns="0" anchor="b">
            <a:normAutofit/>
          </a:bodyPr>
          <a:lstStyle>
            <a:lvl1pPr algn="l"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96013" y="3531206"/>
            <a:ext cx="6086725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600" b="0" cap="all" baseline="0">
                <a:solidFill>
                  <a:schemeClr val="tx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A977F-2504-E741-85B4-8F01994E1F25}" type="datetimeFigureOut">
              <a:rPr lang="en-US" smtClean="0"/>
              <a:t>9/27/2021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96012" y="329309"/>
            <a:ext cx="3343483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554262" y="798973"/>
            <a:ext cx="868839" cy="503578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596013" y="3528542"/>
            <a:ext cx="6086725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311530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3" name="Straight Connector 32"/>
          <p:cNvCxnSpPr/>
          <p:nvPr/>
        </p:nvCxnSpPr>
        <p:spPr>
          <a:xfrm>
            <a:off x="1563782" y="1847088"/>
            <a:ext cx="7118955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A7C16-FAF2-2C41-B697-563997C522AD}" type="datetimeFigureOut">
              <a:rPr lang="en-US" smtClean="0"/>
              <a:t>9/27/2021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48379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94531" y="798975"/>
            <a:ext cx="1194946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63782" y="798975"/>
            <a:ext cx="5742853" cy="465988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9D9EA-0687-604F-B97A-763B6765DF9F}" type="datetimeFigureOut">
              <a:rPr lang="en-US" smtClean="0"/>
              <a:t>9/27/2021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7494530" y="798975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089965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Рисунок 72">
            <a:extLst>
              <a:ext uri="{FF2B5EF4-FFF2-40B4-BE49-F238E27FC236}">
                <a16:creationId xmlns:a16="http://schemas.microsoft.com/office/drawing/2014/main" id="{3C91E810-D238-4622-9835-2CC559197C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7742465" y="105451"/>
            <a:ext cx="2056199" cy="2120130"/>
          </a:xfrm>
          <a:custGeom>
            <a:avLst/>
            <a:gdLst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1688 w 2038350"/>
              <a:gd name="connsiteY11" fmla="*/ 1727387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51398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4604 w 2038350"/>
              <a:gd name="connsiteY10" fmla="*/ 1744254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39659 w 2038350"/>
              <a:gd name="connsiteY9" fmla="*/ 1322746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25372 w 2040731"/>
              <a:gd name="connsiteY7" fmla="*/ 727510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6309 w 2040731"/>
              <a:gd name="connsiteY1" fmla="*/ 717985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6450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21213 w 2040731"/>
              <a:gd name="connsiteY5" fmla="*/ 308582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01316 h 2021681"/>
              <a:gd name="connsiteX1" fmla="*/ 298690 w 2040731"/>
              <a:gd name="connsiteY1" fmla="*/ 713223 h 2021681"/>
              <a:gd name="connsiteX2" fmla="*/ 300890 w 2040731"/>
              <a:gd name="connsiteY2" fmla="*/ 291714 h 2021681"/>
              <a:gd name="connsiteX3" fmla="*/ 717137 w 2040731"/>
              <a:gd name="connsiteY3" fmla="*/ 289532 h 2021681"/>
              <a:gd name="connsiteX4" fmla="*/ 1021556 w 2040731"/>
              <a:gd name="connsiteY4" fmla="*/ 0 h 2021681"/>
              <a:gd name="connsiteX5" fmla="*/ 1321213 w 2040731"/>
              <a:gd name="connsiteY5" fmla="*/ 289532 h 2021681"/>
              <a:gd name="connsiteX6" fmla="*/ 1739841 w 2040731"/>
              <a:gd name="connsiteY6" fmla="*/ 289333 h 2021681"/>
              <a:gd name="connsiteX7" fmla="*/ 1742041 w 2040731"/>
              <a:gd name="connsiteY7" fmla="*/ 710841 h 2021681"/>
              <a:gd name="connsiteX8" fmla="*/ 2040731 w 2040731"/>
              <a:gd name="connsiteY8" fmla="*/ 1008460 h 2021681"/>
              <a:gd name="connsiteX9" fmla="*/ 1739659 w 2040731"/>
              <a:gd name="connsiteY9" fmla="*/ 1303696 h 2021681"/>
              <a:gd name="connsiteX10" fmla="*/ 1742222 w 2040731"/>
              <a:gd name="connsiteY10" fmla="*/ 1729967 h 2021681"/>
              <a:gd name="connsiteX11" fmla="*/ 1318832 w 2040731"/>
              <a:gd name="connsiteY11" fmla="*/ 1729768 h 2021681"/>
              <a:gd name="connsiteX12" fmla="*/ 1019175 w 2040731"/>
              <a:gd name="connsiteY12" fmla="*/ 2021681 h 2021681"/>
              <a:gd name="connsiteX13" fmla="*/ 726662 w 2040731"/>
              <a:gd name="connsiteY13" fmla="*/ 1708337 h 2021681"/>
              <a:gd name="connsiteX14" fmla="*/ 298509 w 2040731"/>
              <a:gd name="connsiteY14" fmla="*/ 1722823 h 2021681"/>
              <a:gd name="connsiteX15" fmla="*/ 312978 w 2040731"/>
              <a:gd name="connsiteY15" fmla="*/ 1294171 h 2021681"/>
              <a:gd name="connsiteX16" fmla="*/ 0 w 2040731"/>
              <a:gd name="connsiteY16" fmla="*/ 1001316 h 2021681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6676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9057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305835 w 2033588"/>
              <a:gd name="connsiteY15" fmla="*/ 1301315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2375 w 2033588"/>
              <a:gd name="connsiteY13" fmla="*/ 1739293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033588" h="2028825">
                <a:moveTo>
                  <a:pt x="0" y="1017985"/>
                </a:moveTo>
                <a:lnTo>
                  <a:pt x="291547" y="720367"/>
                </a:lnTo>
                <a:cubicBezTo>
                  <a:pt x="292280" y="580658"/>
                  <a:pt x="293014" y="438567"/>
                  <a:pt x="293747" y="298858"/>
                </a:cubicBezTo>
                <a:lnTo>
                  <a:pt x="709994" y="299057"/>
                </a:lnTo>
                <a:lnTo>
                  <a:pt x="1016794" y="0"/>
                </a:lnTo>
                <a:lnTo>
                  <a:pt x="1314070" y="296676"/>
                </a:lnTo>
                <a:lnTo>
                  <a:pt x="1732698" y="296477"/>
                </a:lnTo>
                <a:cubicBezTo>
                  <a:pt x="1733431" y="440155"/>
                  <a:pt x="1734165" y="574307"/>
                  <a:pt x="1734898" y="717985"/>
                </a:cubicBezTo>
                <a:lnTo>
                  <a:pt x="2033588" y="1015604"/>
                </a:lnTo>
                <a:lnTo>
                  <a:pt x="1732516" y="1310840"/>
                </a:lnTo>
                <a:cubicBezTo>
                  <a:pt x="1733370" y="1452930"/>
                  <a:pt x="1734225" y="1595021"/>
                  <a:pt x="1735079" y="1737111"/>
                </a:cubicBezTo>
                <a:lnTo>
                  <a:pt x="1311689" y="1736912"/>
                </a:lnTo>
                <a:lnTo>
                  <a:pt x="1012032" y="2028825"/>
                </a:lnTo>
                <a:lnTo>
                  <a:pt x="712375" y="1739293"/>
                </a:lnTo>
                <a:lnTo>
                  <a:pt x="293747" y="1732349"/>
                </a:lnTo>
                <a:cubicBezTo>
                  <a:pt x="294601" y="1595021"/>
                  <a:pt x="293075" y="1455312"/>
                  <a:pt x="293929" y="1317984"/>
                </a:cubicBezTo>
                <a:lnTo>
                  <a:pt x="0" y="1017985"/>
                </a:lnTo>
                <a:close/>
              </a:path>
            </a:pathLst>
          </a:custGeom>
        </p:spPr>
        <p:txBody>
          <a:bodyPr/>
          <a:lstStyle>
            <a:lvl1pPr>
              <a:defRPr sz="900"/>
            </a:lvl1pPr>
          </a:lstStyle>
          <a:p>
            <a:endParaRPr lang="ru-RU" dirty="0"/>
          </a:p>
        </p:txBody>
      </p:sp>
      <p:sp>
        <p:nvSpPr>
          <p:cNvPr id="74" name="Рисунок 72">
            <a:extLst>
              <a:ext uri="{FF2B5EF4-FFF2-40B4-BE49-F238E27FC236}">
                <a16:creationId xmlns:a16="http://schemas.microsoft.com/office/drawing/2014/main" id="{BE57836F-3801-40B0-B6C8-4799038619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7739291" y="2350993"/>
            <a:ext cx="2056201" cy="2161303"/>
          </a:xfrm>
          <a:custGeom>
            <a:avLst/>
            <a:gdLst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1688 w 2038350"/>
              <a:gd name="connsiteY11" fmla="*/ 1727387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51398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4604 w 2038350"/>
              <a:gd name="connsiteY10" fmla="*/ 1744254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39659 w 2038350"/>
              <a:gd name="connsiteY9" fmla="*/ 1322746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25372 w 2040731"/>
              <a:gd name="connsiteY7" fmla="*/ 727510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6309 w 2040731"/>
              <a:gd name="connsiteY1" fmla="*/ 717985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6450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21213 w 2040731"/>
              <a:gd name="connsiteY5" fmla="*/ 308582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01316 h 2021681"/>
              <a:gd name="connsiteX1" fmla="*/ 298690 w 2040731"/>
              <a:gd name="connsiteY1" fmla="*/ 713223 h 2021681"/>
              <a:gd name="connsiteX2" fmla="*/ 300890 w 2040731"/>
              <a:gd name="connsiteY2" fmla="*/ 291714 h 2021681"/>
              <a:gd name="connsiteX3" fmla="*/ 717137 w 2040731"/>
              <a:gd name="connsiteY3" fmla="*/ 289532 h 2021681"/>
              <a:gd name="connsiteX4" fmla="*/ 1021556 w 2040731"/>
              <a:gd name="connsiteY4" fmla="*/ 0 h 2021681"/>
              <a:gd name="connsiteX5" fmla="*/ 1321213 w 2040731"/>
              <a:gd name="connsiteY5" fmla="*/ 289532 h 2021681"/>
              <a:gd name="connsiteX6" fmla="*/ 1739841 w 2040731"/>
              <a:gd name="connsiteY6" fmla="*/ 289333 h 2021681"/>
              <a:gd name="connsiteX7" fmla="*/ 1742041 w 2040731"/>
              <a:gd name="connsiteY7" fmla="*/ 710841 h 2021681"/>
              <a:gd name="connsiteX8" fmla="*/ 2040731 w 2040731"/>
              <a:gd name="connsiteY8" fmla="*/ 1008460 h 2021681"/>
              <a:gd name="connsiteX9" fmla="*/ 1739659 w 2040731"/>
              <a:gd name="connsiteY9" fmla="*/ 1303696 h 2021681"/>
              <a:gd name="connsiteX10" fmla="*/ 1742222 w 2040731"/>
              <a:gd name="connsiteY10" fmla="*/ 1729967 h 2021681"/>
              <a:gd name="connsiteX11" fmla="*/ 1318832 w 2040731"/>
              <a:gd name="connsiteY11" fmla="*/ 1729768 h 2021681"/>
              <a:gd name="connsiteX12" fmla="*/ 1019175 w 2040731"/>
              <a:gd name="connsiteY12" fmla="*/ 2021681 h 2021681"/>
              <a:gd name="connsiteX13" fmla="*/ 726662 w 2040731"/>
              <a:gd name="connsiteY13" fmla="*/ 1708337 h 2021681"/>
              <a:gd name="connsiteX14" fmla="*/ 298509 w 2040731"/>
              <a:gd name="connsiteY14" fmla="*/ 1722823 h 2021681"/>
              <a:gd name="connsiteX15" fmla="*/ 312978 w 2040731"/>
              <a:gd name="connsiteY15" fmla="*/ 1294171 h 2021681"/>
              <a:gd name="connsiteX16" fmla="*/ 0 w 2040731"/>
              <a:gd name="connsiteY16" fmla="*/ 1001316 h 2021681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6676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9057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305835 w 2033588"/>
              <a:gd name="connsiteY15" fmla="*/ 1301315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2375 w 2033588"/>
              <a:gd name="connsiteY13" fmla="*/ 1739293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033588" h="2028825">
                <a:moveTo>
                  <a:pt x="0" y="1017985"/>
                </a:moveTo>
                <a:lnTo>
                  <a:pt x="291547" y="720367"/>
                </a:lnTo>
                <a:cubicBezTo>
                  <a:pt x="292280" y="580658"/>
                  <a:pt x="293014" y="438567"/>
                  <a:pt x="293747" y="298858"/>
                </a:cubicBezTo>
                <a:lnTo>
                  <a:pt x="709994" y="299057"/>
                </a:lnTo>
                <a:lnTo>
                  <a:pt x="1016794" y="0"/>
                </a:lnTo>
                <a:lnTo>
                  <a:pt x="1314070" y="296676"/>
                </a:lnTo>
                <a:lnTo>
                  <a:pt x="1732698" y="296477"/>
                </a:lnTo>
                <a:cubicBezTo>
                  <a:pt x="1733431" y="440155"/>
                  <a:pt x="1734165" y="574307"/>
                  <a:pt x="1734898" y="717985"/>
                </a:cubicBezTo>
                <a:lnTo>
                  <a:pt x="2033588" y="1015604"/>
                </a:lnTo>
                <a:lnTo>
                  <a:pt x="1732516" y="1310840"/>
                </a:lnTo>
                <a:cubicBezTo>
                  <a:pt x="1733370" y="1452930"/>
                  <a:pt x="1734225" y="1595021"/>
                  <a:pt x="1735079" y="1737111"/>
                </a:cubicBezTo>
                <a:lnTo>
                  <a:pt x="1311689" y="1736912"/>
                </a:lnTo>
                <a:lnTo>
                  <a:pt x="1012032" y="2028825"/>
                </a:lnTo>
                <a:lnTo>
                  <a:pt x="712375" y="1739293"/>
                </a:lnTo>
                <a:lnTo>
                  <a:pt x="293747" y="1732349"/>
                </a:lnTo>
                <a:cubicBezTo>
                  <a:pt x="294601" y="1595021"/>
                  <a:pt x="293075" y="1455312"/>
                  <a:pt x="293929" y="1317984"/>
                </a:cubicBezTo>
                <a:lnTo>
                  <a:pt x="0" y="1017985"/>
                </a:lnTo>
                <a:close/>
              </a:path>
            </a:pathLst>
          </a:custGeom>
        </p:spPr>
        <p:txBody>
          <a:bodyPr/>
          <a:lstStyle>
            <a:lvl1pPr>
              <a:defRPr sz="900"/>
            </a:lvl1pPr>
          </a:lstStyle>
          <a:p>
            <a:endParaRPr lang="ru-RU" dirty="0"/>
          </a:p>
        </p:txBody>
      </p:sp>
      <p:sp>
        <p:nvSpPr>
          <p:cNvPr id="76" name="Рисунок 72">
            <a:extLst>
              <a:ext uri="{FF2B5EF4-FFF2-40B4-BE49-F238E27FC236}">
                <a16:creationId xmlns:a16="http://schemas.microsoft.com/office/drawing/2014/main" id="{26A8ED3C-3A21-4E1A-A313-1AC32C2D4F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7740876" y="4590569"/>
            <a:ext cx="2056199" cy="2185794"/>
          </a:xfrm>
          <a:custGeom>
            <a:avLst/>
            <a:gdLst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1688 w 2038350"/>
              <a:gd name="connsiteY11" fmla="*/ 1727387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51398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4604 w 2038350"/>
              <a:gd name="connsiteY10" fmla="*/ 1744254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39659 w 2038350"/>
              <a:gd name="connsiteY9" fmla="*/ 1322746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25372 w 2040731"/>
              <a:gd name="connsiteY7" fmla="*/ 727510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6309 w 2040731"/>
              <a:gd name="connsiteY1" fmla="*/ 717985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6450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21213 w 2040731"/>
              <a:gd name="connsiteY5" fmla="*/ 308582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01316 h 2021681"/>
              <a:gd name="connsiteX1" fmla="*/ 298690 w 2040731"/>
              <a:gd name="connsiteY1" fmla="*/ 713223 h 2021681"/>
              <a:gd name="connsiteX2" fmla="*/ 300890 w 2040731"/>
              <a:gd name="connsiteY2" fmla="*/ 291714 h 2021681"/>
              <a:gd name="connsiteX3" fmla="*/ 717137 w 2040731"/>
              <a:gd name="connsiteY3" fmla="*/ 289532 h 2021681"/>
              <a:gd name="connsiteX4" fmla="*/ 1021556 w 2040731"/>
              <a:gd name="connsiteY4" fmla="*/ 0 h 2021681"/>
              <a:gd name="connsiteX5" fmla="*/ 1321213 w 2040731"/>
              <a:gd name="connsiteY5" fmla="*/ 289532 h 2021681"/>
              <a:gd name="connsiteX6" fmla="*/ 1739841 w 2040731"/>
              <a:gd name="connsiteY6" fmla="*/ 289333 h 2021681"/>
              <a:gd name="connsiteX7" fmla="*/ 1742041 w 2040731"/>
              <a:gd name="connsiteY7" fmla="*/ 710841 h 2021681"/>
              <a:gd name="connsiteX8" fmla="*/ 2040731 w 2040731"/>
              <a:gd name="connsiteY8" fmla="*/ 1008460 h 2021681"/>
              <a:gd name="connsiteX9" fmla="*/ 1739659 w 2040731"/>
              <a:gd name="connsiteY9" fmla="*/ 1303696 h 2021681"/>
              <a:gd name="connsiteX10" fmla="*/ 1742222 w 2040731"/>
              <a:gd name="connsiteY10" fmla="*/ 1729967 h 2021681"/>
              <a:gd name="connsiteX11" fmla="*/ 1318832 w 2040731"/>
              <a:gd name="connsiteY11" fmla="*/ 1729768 h 2021681"/>
              <a:gd name="connsiteX12" fmla="*/ 1019175 w 2040731"/>
              <a:gd name="connsiteY12" fmla="*/ 2021681 h 2021681"/>
              <a:gd name="connsiteX13" fmla="*/ 726662 w 2040731"/>
              <a:gd name="connsiteY13" fmla="*/ 1708337 h 2021681"/>
              <a:gd name="connsiteX14" fmla="*/ 298509 w 2040731"/>
              <a:gd name="connsiteY14" fmla="*/ 1722823 h 2021681"/>
              <a:gd name="connsiteX15" fmla="*/ 312978 w 2040731"/>
              <a:gd name="connsiteY15" fmla="*/ 1294171 h 2021681"/>
              <a:gd name="connsiteX16" fmla="*/ 0 w 2040731"/>
              <a:gd name="connsiteY16" fmla="*/ 1001316 h 2021681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6676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9057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305835 w 2033588"/>
              <a:gd name="connsiteY15" fmla="*/ 1301315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2375 w 2033588"/>
              <a:gd name="connsiteY13" fmla="*/ 1739293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033588" h="2028825">
                <a:moveTo>
                  <a:pt x="0" y="1017985"/>
                </a:moveTo>
                <a:lnTo>
                  <a:pt x="291547" y="720367"/>
                </a:lnTo>
                <a:cubicBezTo>
                  <a:pt x="292280" y="580658"/>
                  <a:pt x="293014" y="438567"/>
                  <a:pt x="293747" y="298858"/>
                </a:cubicBezTo>
                <a:lnTo>
                  <a:pt x="709994" y="299057"/>
                </a:lnTo>
                <a:lnTo>
                  <a:pt x="1016794" y="0"/>
                </a:lnTo>
                <a:lnTo>
                  <a:pt x="1314070" y="296676"/>
                </a:lnTo>
                <a:lnTo>
                  <a:pt x="1732698" y="296477"/>
                </a:lnTo>
                <a:cubicBezTo>
                  <a:pt x="1733431" y="440155"/>
                  <a:pt x="1734165" y="574307"/>
                  <a:pt x="1734898" y="717985"/>
                </a:cubicBezTo>
                <a:lnTo>
                  <a:pt x="2033588" y="1015604"/>
                </a:lnTo>
                <a:lnTo>
                  <a:pt x="1732516" y="1310840"/>
                </a:lnTo>
                <a:cubicBezTo>
                  <a:pt x="1733370" y="1452930"/>
                  <a:pt x="1734225" y="1595021"/>
                  <a:pt x="1735079" y="1737111"/>
                </a:cubicBezTo>
                <a:lnTo>
                  <a:pt x="1311689" y="1736912"/>
                </a:lnTo>
                <a:lnTo>
                  <a:pt x="1012032" y="2028825"/>
                </a:lnTo>
                <a:lnTo>
                  <a:pt x="712375" y="1739293"/>
                </a:lnTo>
                <a:lnTo>
                  <a:pt x="293747" y="1732349"/>
                </a:lnTo>
                <a:cubicBezTo>
                  <a:pt x="294601" y="1595021"/>
                  <a:pt x="293075" y="1455312"/>
                  <a:pt x="293929" y="1317984"/>
                </a:cubicBezTo>
                <a:lnTo>
                  <a:pt x="0" y="1017985"/>
                </a:lnTo>
                <a:close/>
              </a:path>
            </a:pathLst>
          </a:custGeom>
        </p:spPr>
        <p:txBody>
          <a:bodyPr/>
          <a:lstStyle>
            <a:lvl1pPr>
              <a:defRPr sz="900"/>
            </a:lvl1pPr>
          </a:lstStyle>
          <a:p>
            <a:endParaRPr lang="ru-RU" dirty="0"/>
          </a:p>
        </p:txBody>
      </p:sp>
      <p:sp>
        <p:nvSpPr>
          <p:cNvPr id="88" name="Текст 87">
            <a:extLst>
              <a:ext uri="{FF2B5EF4-FFF2-40B4-BE49-F238E27FC236}">
                <a16:creationId xmlns:a16="http://schemas.microsoft.com/office/drawing/2014/main" id="{14DF0AAE-03F4-485C-BAAC-9707484A0594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539755" y="6096291"/>
            <a:ext cx="3578280" cy="17397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>
                <a:solidFill>
                  <a:schemeClr val="bg1"/>
                </a:solidFill>
              </a:defRPr>
            </a:lvl1pPr>
            <a:lvl2pPr>
              <a:defRPr sz="1050">
                <a:solidFill>
                  <a:schemeClr val="bg1"/>
                </a:solidFill>
              </a:defRPr>
            </a:lvl2pPr>
            <a:lvl3pPr>
              <a:defRPr sz="1000">
                <a:solidFill>
                  <a:schemeClr val="bg1"/>
                </a:solidFill>
              </a:defRPr>
            </a:lvl3pPr>
            <a:lvl4pPr>
              <a:defRPr sz="900">
                <a:solidFill>
                  <a:schemeClr val="bg1"/>
                </a:solidFill>
              </a:defRPr>
            </a:lvl4pPr>
            <a:lvl5pPr>
              <a:defRPr sz="900"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6E0B70EF-1964-4433-B38D-FB52E5794CE0}"/>
              </a:ext>
            </a:extLst>
          </p:cNvPr>
          <p:cNvSpPr txBox="1"/>
          <p:nvPr userDrawn="1"/>
        </p:nvSpPr>
        <p:spPr>
          <a:xfrm>
            <a:off x="148960" y="6045401"/>
            <a:ext cx="14745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b="1" kern="1200" dirty="0">
                <a:solidFill>
                  <a:srgbClr val="E84E0F"/>
                </a:solidFill>
                <a:latin typeface="+mj-lt"/>
                <a:ea typeface="+mn-ea"/>
                <a:cs typeface="+mn-cs"/>
              </a:rPr>
              <a:t>Партнер проекта</a:t>
            </a: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400F3F42-4A5D-49A7-8DE6-EE8B01712976}"/>
              </a:ext>
            </a:extLst>
          </p:cNvPr>
          <p:cNvSpPr txBox="1"/>
          <p:nvPr userDrawn="1"/>
        </p:nvSpPr>
        <p:spPr>
          <a:xfrm>
            <a:off x="143089" y="6266943"/>
            <a:ext cx="489123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kern="1200" dirty="0">
                <a:solidFill>
                  <a:srgbClr val="E84E0F"/>
                </a:solidFill>
                <a:latin typeface="+mj-lt"/>
                <a:ea typeface="+mn-ea"/>
                <a:cs typeface="+mn-cs"/>
              </a:rPr>
              <a:t>Нужна помощь? – </a:t>
            </a:r>
            <a:r>
              <a:rPr lang="ru-RU" sz="950" b="1" kern="1200" dirty="0">
                <a:solidFill>
                  <a:srgbClr val="E84E0F"/>
                </a:solidFill>
                <a:latin typeface="+mj-lt"/>
                <a:ea typeface="+mn-ea"/>
                <a:cs typeface="+mn-cs"/>
              </a:rPr>
              <a:t>Агентство по привлечению иностранных инвестиций</a:t>
            </a: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0BB04EA1-15CB-4EE3-805D-F5B9E3E5913D}"/>
              </a:ext>
            </a:extLst>
          </p:cNvPr>
          <p:cNvSpPr txBox="1"/>
          <p:nvPr userDrawn="1"/>
        </p:nvSpPr>
        <p:spPr>
          <a:xfrm>
            <a:off x="148960" y="6573242"/>
            <a:ext cx="604622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kern="1200" dirty="0">
                <a:solidFill>
                  <a:srgbClr val="E84E0F"/>
                </a:solidFill>
                <a:latin typeface="+mj-lt"/>
                <a:ea typeface="+mn-ea"/>
                <a:cs typeface="+mn-cs"/>
              </a:rPr>
              <a:t>Нужно больше информации? – </a:t>
            </a:r>
            <a:r>
              <a:rPr lang="ru-RU" sz="950" b="1" kern="1200" dirty="0">
                <a:solidFill>
                  <a:srgbClr val="E84E0F"/>
                </a:solidFill>
                <a:latin typeface="+mj-lt"/>
                <a:ea typeface="+mn-ea"/>
                <a:cs typeface="+mn-cs"/>
              </a:rPr>
              <a:t> Центр разработки инвестиционных проектов</a:t>
            </a:r>
          </a:p>
        </p:txBody>
      </p:sp>
      <p:sp>
        <p:nvSpPr>
          <p:cNvPr id="97" name="Заголовок 96">
            <a:extLst>
              <a:ext uri="{FF2B5EF4-FFF2-40B4-BE49-F238E27FC236}">
                <a16:creationId xmlns:a16="http://schemas.microsoft.com/office/drawing/2014/main" id="{7439DA6B-84E9-41F7-A6D6-22B6553558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272" y="49889"/>
            <a:ext cx="6231320" cy="377402"/>
          </a:xfrm>
          <a:prstGeom prst="rect">
            <a:avLst/>
          </a:prstGeom>
        </p:spPr>
        <p:txBody>
          <a:bodyPr/>
          <a:lstStyle>
            <a:lvl1pPr>
              <a:defRPr sz="2000" b="1">
                <a:solidFill>
                  <a:srgbClr val="E84E0F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99" name="Текст 98">
            <a:extLst>
              <a:ext uri="{FF2B5EF4-FFF2-40B4-BE49-F238E27FC236}">
                <a16:creationId xmlns:a16="http://schemas.microsoft.com/office/drawing/2014/main" id="{60B8591A-A255-4B02-8421-9E70648E8D55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39713" y="512763"/>
            <a:ext cx="7160945" cy="1230312"/>
          </a:xfrm>
          <a:prstGeom prst="rect">
            <a:avLst/>
          </a:prstGeom>
        </p:spPr>
        <p:txBody>
          <a:bodyPr/>
          <a:lstStyle>
            <a:lvl1pPr marL="0" indent="0" algn="just">
              <a:buNone/>
              <a:defRPr sz="1100">
                <a:solidFill>
                  <a:schemeClr val="bg1"/>
                </a:solidFill>
              </a:defRPr>
            </a:lvl1pPr>
            <a:lvl2pPr>
              <a:defRPr sz="1400">
                <a:solidFill>
                  <a:schemeClr val="bg1"/>
                </a:solidFill>
              </a:defRPr>
            </a:lvl2pPr>
            <a:lvl3pPr>
              <a:defRPr sz="1200">
                <a:solidFill>
                  <a:schemeClr val="bg1"/>
                </a:solidFill>
              </a:defRPr>
            </a:lvl3pPr>
            <a:lvl4pPr>
              <a:defRPr sz="1100">
                <a:solidFill>
                  <a:schemeClr val="bg1"/>
                </a:solidFill>
              </a:defRPr>
            </a:lvl4pPr>
            <a:lvl5pPr>
              <a:defRPr sz="1100"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A5AA5366-BA32-4477-BFC2-C47E8A4C02CB}"/>
              </a:ext>
            </a:extLst>
          </p:cNvPr>
          <p:cNvSpPr txBox="1"/>
          <p:nvPr userDrawn="1"/>
        </p:nvSpPr>
        <p:spPr>
          <a:xfrm>
            <a:off x="981514" y="2310481"/>
            <a:ext cx="21818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b="1" dirty="0"/>
              <a:t>СТОИМОСТЬ ПРОЕКТА</a:t>
            </a:r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F1869D5C-D035-4FA3-8AEA-DB258ADCC7C2}"/>
              </a:ext>
            </a:extLst>
          </p:cNvPr>
          <p:cNvSpPr txBox="1"/>
          <p:nvPr userDrawn="1"/>
        </p:nvSpPr>
        <p:spPr>
          <a:xfrm>
            <a:off x="1428685" y="3093916"/>
            <a:ext cx="12875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b="1" dirty="0"/>
              <a:t>МОЩНОСТЬ</a:t>
            </a:r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98B235EE-2DBE-419A-8C2C-42BB05BCEEAE}"/>
              </a:ext>
            </a:extLst>
          </p:cNvPr>
          <p:cNvSpPr txBox="1"/>
          <p:nvPr userDrawn="1"/>
        </p:nvSpPr>
        <p:spPr>
          <a:xfrm>
            <a:off x="1064227" y="3962801"/>
            <a:ext cx="22694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b="1" dirty="0"/>
              <a:t>ПОКАЗАТЕЛИ ПРОЕКТА</a:t>
            </a:r>
            <a:endParaRPr lang="en-US" sz="1400" b="1" dirty="0"/>
          </a:p>
        </p:txBody>
      </p:sp>
      <p:sp>
        <p:nvSpPr>
          <p:cNvPr id="103" name="TextBox 102">
            <a:extLst>
              <a:ext uri="{FF2B5EF4-FFF2-40B4-BE49-F238E27FC236}">
                <a16:creationId xmlns:a16="http://schemas.microsoft.com/office/drawing/2014/main" id="{9A430FD7-4EA3-4678-8A0B-C15442E7C0C2}"/>
              </a:ext>
            </a:extLst>
          </p:cNvPr>
          <p:cNvSpPr txBox="1"/>
          <p:nvPr userDrawn="1"/>
        </p:nvSpPr>
        <p:spPr>
          <a:xfrm>
            <a:off x="1161175" y="4687787"/>
            <a:ext cx="21027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/>
              <a:t>СРОК ОКУПАЕМОСТИ</a:t>
            </a:r>
          </a:p>
        </p:txBody>
      </p:sp>
      <p:sp>
        <p:nvSpPr>
          <p:cNvPr id="104" name="TextBox 103">
            <a:extLst>
              <a:ext uri="{FF2B5EF4-FFF2-40B4-BE49-F238E27FC236}">
                <a16:creationId xmlns:a16="http://schemas.microsoft.com/office/drawing/2014/main" id="{7CF9ACB8-F722-41E3-8E50-92F14057A76A}"/>
              </a:ext>
            </a:extLst>
          </p:cNvPr>
          <p:cNvSpPr txBox="1"/>
          <p:nvPr userDrawn="1"/>
        </p:nvSpPr>
        <p:spPr>
          <a:xfrm>
            <a:off x="3999085" y="2313502"/>
            <a:ext cx="307481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b="1" dirty="0"/>
              <a:t>ПОТРЕБНОСТЬ В ИНВЕСТИЦИЯХ</a:t>
            </a:r>
          </a:p>
        </p:txBody>
      </p:sp>
      <p:sp>
        <p:nvSpPr>
          <p:cNvPr id="105" name="TextBox 104">
            <a:extLst>
              <a:ext uri="{FF2B5EF4-FFF2-40B4-BE49-F238E27FC236}">
                <a16:creationId xmlns:a16="http://schemas.microsoft.com/office/drawing/2014/main" id="{3953310C-F9EF-4637-ADB9-744F02A9D1CC}"/>
              </a:ext>
            </a:extLst>
          </p:cNvPr>
          <p:cNvSpPr txBox="1"/>
          <p:nvPr userDrawn="1"/>
        </p:nvSpPr>
        <p:spPr>
          <a:xfrm>
            <a:off x="4451342" y="3096016"/>
            <a:ext cx="23118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b="1" dirty="0"/>
              <a:t>РАЗМЕЩЕНИЕ ПРОЕКТА</a:t>
            </a:r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902B3060-CD3C-465B-B3E5-47F6554C96AA}"/>
              </a:ext>
            </a:extLst>
          </p:cNvPr>
          <p:cNvSpPr txBox="1"/>
          <p:nvPr userDrawn="1"/>
        </p:nvSpPr>
        <p:spPr>
          <a:xfrm>
            <a:off x="4753068" y="3962800"/>
            <a:ext cx="151580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400" b="1" dirty="0"/>
              <a:t>РЫНКИ СБЫТА</a:t>
            </a:r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id="{3A8F78E4-7A0A-45A3-B2AF-18090A327961}"/>
              </a:ext>
            </a:extLst>
          </p:cNvPr>
          <p:cNvSpPr txBox="1"/>
          <p:nvPr userDrawn="1"/>
        </p:nvSpPr>
        <p:spPr>
          <a:xfrm>
            <a:off x="3878370" y="4665181"/>
            <a:ext cx="331943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b="1" dirty="0"/>
              <a:t>НЕОБХОДИМАЯ</a:t>
            </a:r>
            <a:r>
              <a:rPr lang="en-US" sz="1400" b="1" dirty="0"/>
              <a:t> </a:t>
            </a:r>
            <a:r>
              <a:rPr lang="ru-RU" sz="1400" b="1" dirty="0"/>
              <a:t>ИНФРАСТРУКТУРА</a:t>
            </a:r>
          </a:p>
          <a:p>
            <a:pPr algn="ctr"/>
            <a:endParaRPr lang="ru-RU" sz="1400" b="1" dirty="0"/>
          </a:p>
        </p:txBody>
      </p:sp>
      <p:grpSp>
        <p:nvGrpSpPr>
          <p:cNvPr id="108" name="Group 27">
            <a:extLst>
              <a:ext uri="{FF2B5EF4-FFF2-40B4-BE49-F238E27FC236}">
                <a16:creationId xmlns:a16="http://schemas.microsoft.com/office/drawing/2014/main" id="{8B592025-32B3-4ADD-A04D-4C4BE87C1683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645961" y="2559647"/>
            <a:ext cx="366999" cy="379610"/>
            <a:chOff x="4322" y="834"/>
            <a:chExt cx="291" cy="301"/>
          </a:xfrm>
          <a:solidFill>
            <a:srgbClr val="E84E0F"/>
          </a:solidFill>
        </p:grpSpPr>
        <p:sp>
          <p:nvSpPr>
            <p:cNvPr id="109" name="Freeform 29">
              <a:extLst>
                <a:ext uri="{FF2B5EF4-FFF2-40B4-BE49-F238E27FC236}">
                  <a16:creationId xmlns:a16="http://schemas.microsoft.com/office/drawing/2014/main" id="{6F968186-1F33-44BE-B716-E91BD6B362D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322" y="834"/>
              <a:ext cx="144" cy="145"/>
            </a:xfrm>
            <a:custGeom>
              <a:avLst/>
              <a:gdLst>
                <a:gd name="T0" fmla="*/ 502 w 1580"/>
                <a:gd name="T1" fmla="*/ 326 h 1592"/>
                <a:gd name="T2" fmla="*/ 458 w 1580"/>
                <a:gd name="T3" fmla="*/ 345 h 1592"/>
                <a:gd name="T4" fmla="*/ 426 w 1580"/>
                <a:gd name="T5" fmla="*/ 382 h 1592"/>
                <a:gd name="T6" fmla="*/ 421 w 1580"/>
                <a:gd name="T7" fmla="*/ 439 h 1592"/>
                <a:gd name="T8" fmla="*/ 612 w 1580"/>
                <a:gd name="T9" fmla="*/ 764 h 1592"/>
                <a:gd name="T10" fmla="*/ 500 w 1580"/>
                <a:gd name="T11" fmla="*/ 773 h 1592"/>
                <a:gd name="T12" fmla="*/ 479 w 1580"/>
                <a:gd name="T13" fmla="*/ 816 h 1592"/>
                <a:gd name="T14" fmla="*/ 500 w 1580"/>
                <a:gd name="T15" fmla="*/ 857 h 1592"/>
                <a:gd name="T16" fmla="*/ 672 w 1580"/>
                <a:gd name="T17" fmla="*/ 867 h 1592"/>
                <a:gd name="T18" fmla="*/ 531 w 1580"/>
                <a:gd name="T19" fmla="*/ 945 h 1592"/>
                <a:gd name="T20" fmla="*/ 489 w 1580"/>
                <a:gd name="T21" fmla="*/ 965 h 1592"/>
                <a:gd name="T22" fmla="*/ 481 w 1580"/>
                <a:gd name="T23" fmla="*/ 1013 h 1592"/>
                <a:gd name="T24" fmla="*/ 514 w 1580"/>
                <a:gd name="T25" fmla="*/ 1046 h 1592"/>
                <a:gd name="T26" fmla="*/ 694 w 1580"/>
                <a:gd name="T27" fmla="*/ 1180 h 1592"/>
                <a:gd name="T28" fmla="*/ 710 w 1580"/>
                <a:gd name="T29" fmla="*/ 1241 h 1592"/>
                <a:gd name="T30" fmla="*/ 755 w 1580"/>
                <a:gd name="T31" fmla="*/ 1279 h 1592"/>
                <a:gd name="T32" fmla="*/ 822 w 1580"/>
                <a:gd name="T33" fmla="*/ 1284 h 1592"/>
                <a:gd name="T34" fmla="*/ 876 w 1580"/>
                <a:gd name="T35" fmla="*/ 1257 h 1592"/>
                <a:gd name="T36" fmla="*/ 901 w 1580"/>
                <a:gd name="T37" fmla="*/ 1203 h 1592"/>
                <a:gd name="T38" fmla="*/ 1067 w 1580"/>
                <a:gd name="T39" fmla="*/ 1049 h 1592"/>
                <a:gd name="T40" fmla="*/ 1109 w 1580"/>
                <a:gd name="T41" fmla="*/ 1027 h 1592"/>
                <a:gd name="T42" fmla="*/ 1116 w 1580"/>
                <a:gd name="T43" fmla="*/ 980 h 1592"/>
                <a:gd name="T44" fmla="*/ 1084 w 1580"/>
                <a:gd name="T45" fmla="*/ 947 h 1592"/>
                <a:gd name="T46" fmla="*/ 903 w 1580"/>
                <a:gd name="T47" fmla="*/ 906 h 1592"/>
                <a:gd name="T48" fmla="*/ 1084 w 1580"/>
                <a:gd name="T49" fmla="*/ 865 h 1592"/>
                <a:gd name="T50" fmla="*/ 1116 w 1580"/>
                <a:gd name="T51" fmla="*/ 832 h 1592"/>
                <a:gd name="T52" fmla="*/ 1109 w 1580"/>
                <a:gd name="T53" fmla="*/ 785 h 1592"/>
                <a:gd name="T54" fmla="*/ 1067 w 1580"/>
                <a:gd name="T55" fmla="*/ 764 h 1592"/>
                <a:gd name="T56" fmla="*/ 1170 w 1580"/>
                <a:gd name="T57" fmla="*/ 458 h 1592"/>
                <a:gd name="T58" fmla="*/ 1178 w 1580"/>
                <a:gd name="T59" fmla="*/ 400 h 1592"/>
                <a:gd name="T60" fmla="*/ 1153 w 1580"/>
                <a:gd name="T61" fmla="*/ 355 h 1592"/>
                <a:gd name="T62" fmla="*/ 1111 w 1580"/>
                <a:gd name="T63" fmla="*/ 330 h 1592"/>
                <a:gd name="T64" fmla="*/ 1066 w 1580"/>
                <a:gd name="T65" fmla="*/ 324 h 1592"/>
                <a:gd name="T66" fmla="*/ 1016 w 1580"/>
                <a:gd name="T67" fmla="*/ 338 h 1592"/>
                <a:gd name="T68" fmla="*/ 986 w 1580"/>
                <a:gd name="T69" fmla="*/ 367 h 1592"/>
                <a:gd name="T70" fmla="*/ 799 w 1580"/>
                <a:gd name="T71" fmla="*/ 725 h 1592"/>
                <a:gd name="T72" fmla="*/ 612 w 1580"/>
                <a:gd name="T73" fmla="*/ 367 h 1592"/>
                <a:gd name="T74" fmla="*/ 583 w 1580"/>
                <a:gd name="T75" fmla="*/ 338 h 1592"/>
                <a:gd name="T76" fmla="*/ 532 w 1580"/>
                <a:gd name="T77" fmla="*/ 324 h 1592"/>
                <a:gd name="T78" fmla="*/ 870 w 1580"/>
                <a:gd name="T79" fmla="*/ 3 h 1592"/>
                <a:gd name="T80" fmla="*/ 1070 w 1580"/>
                <a:gd name="T81" fmla="*/ 48 h 1592"/>
                <a:gd name="T82" fmla="*/ 1249 w 1580"/>
                <a:gd name="T83" fmla="*/ 141 h 1592"/>
                <a:gd name="T84" fmla="*/ 1398 w 1580"/>
                <a:gd name="T85" fmla="*/ 274 h 1592"/>
                <a:gd name="T86" fmla="*/ 1511 w 1580"/>
                <a:gd name="T87" fmla="*/ 439 h 1592"/>
                <a:gd name="T88" fmla="*/ 1580 w 1580"/>
                <a:gd name="T89" fmla="*/ 632 h 1592"/>
                <a:gd name="T90" fmla="*/ 1474 w 1580"/>
                <a:gd name="T91" fmla="*/ 824 h 1592"/>
                <a:gd name="T92" fmla="*/ 1413 w 1580"/>
                <a:gd name="T93" fmla="*/ 1038 h 1592"/>
                <a:gd name="T94" fmla="*/ 1236 w 1580"/>
                <a:gd name="T95" fmla="*/ 1155 h 1592"/>
                <a:gd name="T96" fmla="*/ 1003 w 1580"/>
                <a:gd name="T97" fmla="*/ 1257 h 1592"/>
                <a:gd name="T98" fmla="*/ 801 w 1580"/>
                <a:gd name="T99" fmla="*/ 1404 h 1592"/>
                <a:gd name="T100" fmla="*/ 632 w 1580"/>
                <a:gd name="T101" fmla="*/ 1592 h 1592"/>
                <a:gd name="T102" fmla="*/ 440 w 1580"/>
                <a:gd name="T103" fmla="*/ 1523 h 1592"/>
                <a:gd name="T104" fmla="*/ 274 w 1580"/>
                <a:gd name="T105" fmla="*/ 1411 h 1592"/>
                <a:gd name="T106" fmla="*/ 141 w 1580"/>
                <a:gd name="T107" fmla="*/ 1260 h 1592"/>
                <a:gd name="T108" fmla="*/ 48 w 1580"/>
                <a:gd name="T109" fmla="*/ 1080 h 1592"/>
                <a:gd name="T110" fmla="*/ 3 w 1580"/>
                <a:gd name="T111" fmla="*/ 876 h 1592"/>
                <a:gd name="T112" fmla="*/ 12 w 1580"/>
                <a:gd name="T113" fmla="*/ 661 h 1592"/>
                <a:gd name="T114" fmla="*/ 76 w 1580"/>
                <a:gd name="T115" fmla="*/ 460 h 1592"/>
                <a:gd name="T116" fmla="*/ 188 w 1580"/>
                <a:gd name="T117" fmla="*/ 286 h 1592"/>
                <a:gd name="T118" fmla="*/ 338 w 1580"/>
                <a:gd name="T119" fmla="*/ 148 h 1592"/>
                <a:gd name="T120" fmla="*/ 521 w 1580"/>
                <a:gd name="T121" fmla="*/ 50 h 1592"/>
                <a:gd name="T122" fmla="*/ 726 w 1580"/>
                <a:gd name="T123" fmla="*/ 3 h 15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580" h="1592">
                  <a:moveTo>
                    <a:pt x="532" y="324"/>
                  </a:moveTo>
                  <a:lnTo>
                    <a:pt x="518" y="324"/>
                  </a:lnTo>
                  <a:lnTo>
                    <a:pt x="502" y="326"/>
                  </a:lnTo>
                  <a:lnTo>
                    <a:pt x="487" y="330"/>
                  </a:lnTo>
                  <a:lnTo>
                    <a:pt x="472" y="336"/>
                  </a:lnTo>
                  <a:lnTo>
                    <a:pt x="458" y="345"/>
                  </a:lnTo>
                  <a:lnTo>
                    <a:pt x="445" y="355"/>
                  </a:lnTo>
                  <a:lnTo>
                    <a:pt x="434" y="367"/>
                  </a:lnTo>
                  <a:lnTo>
                    <a:pt x="426" y="382"/>
                  </a:lnTo>
                  <a:lnTo>
                    <a:pt x="421" y="400"/>
                  </a:lnTo>
                  <a:lnTo>
                    <a:pt x="418" y="421"/>
                  </a:lnTo>
                  <a:lnTo>
                    <a:pt x="421" y="439"/>
                  </a:lnTo>
                  <a:lnTo>
                    <a:pt x="428" y="458"/>
                  </a:lnTo>
                  <a:lnTo>
                    <a:pt x="437" y="475"/>
                  </a:lnTo>
                  <a:lnTo>
                    <a:pt x="612" y="764"/>
                  </a:lnTo>
                  <a:lnTo>
                    <a:pt x="531" y="764"/>
                  </a:lnTo>
                  <a:lnTo>
                    <a:pt x="514" y="766"/>
                  </a:lnTo>
                  <a:lnTo>
                    <a:pt x="500" y="773"/>
                  </a:lnTo>
                  <a:lnTo>
                    <a:pt x="489" y="785"/>
                  </a:lnTo>
                  <a:lnTo>
                    <a:pt x="481" y="799"/>
                  </a:lnTo>
                  <a:lnTo>
                    <a:pt x="479" y="816"/>
                  </a:lnTo>
                  <a:lnTo>
                    <a:pt x="481" y="832"/>
                  </a:lnTo>
                  <a:lnTo>
                    <a:pt x="489" y="846"/>
                  </a:lnTo>
                  <a:lnTo>
                    <a:pt x="500" y="857"/>
                  </a:lnTo>
                  <a:lnTo>
                    <a:pt x="514" y="865"/>
                  </a:lnTo>
                  <a:lnTo>
                    <a:pt x="531" y="867"/>
                  </a:lnTo>
                  <a:lnTo>
                    <a:pt x="672" y="867"/>
                  </a:lnTo>
                  <a:lnTo>
                    <a:pt x="694" y="906"/>
                  </a:lnTo>
                  <a:lnTo>
                    <a:pt x="694" y="945"/>
                  </a:lnTo>
                  <a:lnTo>
                    <a:pt x="531" y="945"/>
                  </a:lnTo>
                  <a:lnTo>
                    <a:pt x="514" y="947"/>
                  </a:lnTo>
                  <a:lnTo>
                    <a:pt x="500" y="954"/>
                  </a:lnTo>
                  <a:lnTo>
                    <a:pt x="489" y="965"/>
                  </a:lnTo>
                  <a:lnTo>
                    <a:pt x="481" y="980"/>
                  </a:lnTo>
                  <a:lnTo>
                    <a:pt x="479" y="997"/>
                  </a:lnTo>
                  <a:lnTo>
                    <a:pt x="481" y="1013"/>
                  </a:lnTo>
                  <a:lnTo>
                    <a:pt x="489" y="1027"/>
                  </a:lnTo>
                  <a:lnTo>
                    <a:pt x="500" y="1038"/>
                  </a:lnTo>
                  <a:lnTo>
                    <a:pt x="514" y="1046"/>
                  </a:lnTo>
                  <a:lnTo>
                    <a:pt x="531" y="1049"/>
                  </a:lnTo>
                  <a:lnTo>
                    <a:pt x="694" y="1049"/>
                  </a:lnTo>
                  <a:lnTo>
                    <a:pt x="694" y="1180"/>
                  </a:lnTo>
                  <a:lnTo>
                    <a:pt x="696" y="1203"/>
                  </a:lnTo>
                  <a:lnTo>
                    <a:pt x="702" y="1223"/>
                  </a:lnTo>
                  <a:lnTo>
                    <a:pt x="710" y="1241"/>
                  </a:lnTo>
                  <a:lnTo>
                    <a:pt x="722" y="1257"/>
                  </a:lnTo>
                  <a:lnTo>
                    <a:pt x="737" y="1269"/>
                  </a:lnTo>
                  <a:lnTo>
                    <a:pt x="755" y="1279"/>
                  </a:lnTo>
                  <a:lnTo>
                    <a:pt x="776" y="1284"/>
                  </a:lnTo>
                  <a:lnTo>
                    <a:pt x="799" y="1286"/>
                  </a:lnTo>
                  <a:lnTo>
                    <a:pt x="822" y="1284"/>
                  </a:lnTo>
                  <a:lnTo>
                    <a:pt x="843" y="1279"/>
                  </a:lnTo>
                  <a:lnTo>
                    <a:pt x="861" y="1269"/>
                  </a:lnTo>
                  <a:lnTo>
                    <a:pt x="876" y="1257"/>
                  </a:lnTo>
                  <a:lnTo>
                    <a:pt x="888" y="1241"/>
                  </a:lnTo>
                  <a:lnTo>
                    <a:pt x="896" y="1223"/>
                  </a:lnTo>
                  <a:lnTo>
                    <a:pt x="901" y="1203"/>
                  </a:lnTo>
                  <a:lnTo>
                    <a:pt x="903" y="1180"/>
                  </a:lnTo>
                  <a:lnTo>
                    <a:pt x="903" y="1049"/>
                  </a:lnTo>
                  <a:lnTo>
                    <a:pt x="1067" y="1049"/>
                  </a:lnTo>
                  <a:lnTo>
                    <a:pt x="1084" y="1046"/>
                  </a:lnTo>
                  <a:lnTo>
                    <a:pt x="1098" y="1038"/>
                  </a:lnTo>
                  <a:lnTo>
                    <a:pt x="1109" y="1027"/>
                  </a:lnTo>
                  <a:lnTo>
                    <a:pt x="1116" y="1013"/>
                  </a:lnTo>
                  <a:lnTo>
                    <a:pt x="1119" y="997"/>
                  </a:lnTo>
                  <a:lnTo>
                    <a:pt x="1116" y="980"/>
                  </a:lnTo>
                  <a:lnTo>
                    <a:pt x="1109" y="965"/>
                  </a:lnTo>
                  <a:lnTo>
                    <a:pt x="1098" y="954"/>
                  </a:lnTo>
                  <a:lnTo>
                    <a:pt x="1084" y="947"/>
                  </a:lnTo>
                  <a:lnTo>
                    <a:pt x="1067" y="945"/>
                  </a:lnTo>
                  <a:lnTo>
                    <a:pt x="903" y="945"/>
                  </a:lnTo>
                  <a:lnTo>
                    <a:pt x="903" y="906"/>
                  </a:lnTo>
                  <a:lnTo>
                    <a:pt x="926" y="867"/>
                  </a:lnTo>
                  <a:lnTo>
                    <a:pt x="1067" y="867"/>
                  </a:lnTo>
                  <a:lnTo>
                    <a:pt x="1084" y="865"/>
                  </a:lnTo>
                  <a:lnTo>
                    <a:pt x="1097" y="857"/>
                  </a:lnTo>
                  <a:lnTo>
                    <a:pt x="1109" y="846"/>
                  </a:lnTo>
                  <a:lnTo>
                    <a:pt x="1116" y="832"/>
                  </a:lnTo>
                  <a:lnTo>
                    <a:pt x="1118" y="816"/>
                  </a:lnTo>
                  <a:lnTo>
                    <a:pt x="1116" y="799"/>
                  </a:lnTo>
                  <a:lnTo>
                    <a:pt x="1109" y="785"/>
                  </a:lnTo>
                  <a:lnTo>
                    <a:pt x="1097" y="773"/>
                  </a:lnTo>
                  <a:lnTo>
                    <a:pt x="1084" y="766"/>
                  </a:lnTo>
                  <a:lnTo>
                    <a:pt x="1067" y="764"/>
                  </a:lnTo>
                  <a:lnTo>
                    <a:pt x="987" y="764"/>
                  </a:lnTo>
                  <a:lnTo>
                    <a:pt x="1161" y="475"/>
                  </a:lnTo>
                  <a:lnTo>
                    <a:pt x="1170" y="458"/>
                  </a:lnTo>
                  <a:lnTo>
                    <a:pt x="1177" y="439"/>
                  </a:lnTo>
                  <a:lnTo>
                    <a:pt x="1180" y="421"/>
                  </a:lnTo>
                  <a:lnTo>
                    <a:pt x="1178" y="400"/>
                  </a:lnTo>
                  <a:lnTo>
                    <a:pt x="1172" y="382"/>
                  </a:lnTo>
                  <a:lnTo>
                    <a:pt x="1163" y="367"/>
                  </a:lnTo>
                  <a:lnTo>
                    <a:pt x="1153" y="355"/>
                  </a:lnTo>
                  <a:lnTo>
                    <a:pt x="1140" y="345"/>
                  </a:lnTo>
                  <a:lnTo>
                    <a:pt x="1126" y="336"/>
                  </a:lnTo>
                  <a:lnTo>
                    <a:pt x="1111" y="330"/>
                  </a:lnTo>
                  <a:lnTo>
                    <a:pt x="1095" y="326"/>
                  </a:lnTo>
                  <a:lnTo>
                    <a:pt x="1080" y="324"/>
                  </a:lnTo>
                  <a:lnTo>
                    <a:pt x="1066" y="324"/>
                  </a:lnTo>
                  <a:lnTo>
                    <a:pt x="1047" y="325"/>
                  </a:lnTo>
                  <a:lnTo>
                    <a:pt x="1030" y="330"/>
                  </a:lnTo>
                  <a:lnTo>
                    <a:pt x="1016" y="338"/>
                  </a:lnTo>
                  <a:lnTo>
                    <a:pt x="1003" y="348"/>
                  </a:lnTo>
                  <a:lnTo>
                    <a:pt x="994" y="358"/>
                  </a:lnTo>
                  <a:lnTo>
                    <a:pt x="986" y="367"/>
                  </a:lnTo>
                  <a:lnTo>
                    <a:pt x="981" y="378"/>
                  </a:lnTo>
                  <a:lnTo>
                    <a:pt x="976" y="385"/>
                  </a:lnTo>
                  <a:lnTo>
                    <a:pt x="799" y="725"/>
                  </a:lnTo>
                  <a:lnTo>
                    <a:pt x="622" y="385"/>
                  </a:lnTo>
                  <a:lnTo>
                    <a:pt x="618" y="378"/>
                  </a:lnTo>
                  <a:lnTo>
                    <a:pt x="612" y="367"/>
                  </a:lnTo>
                  <a:lnTo>
                    <a:pt x="604" y="358"/>
                  </a:lnTo>
                  <a:lnTo>
                    <a:pt x="594" y="348"/>
                  </a:lnTo>
                  <a:lnTo>
                    <a:pt x="583" y="338"/>
                  </a:lnTo>
                  <a:lnTo>
                    <a:pt x="568" y="330"/>
                  </a:lnTo>
                  <a:lnTo>
                    <a:pt x="552" y="325"/>
                  </a:lnTo>
                  <a:lnTo>
                    <a:pt x="532" y="324"/>
                  </a:lnTo>
                  <a:close/>
                  <a:moveTo>
                    <a:pt x="799" y="0"/>
                  </a:moveTo>
                  <a:lnTo>
                    <a:pt x="799" y="0"/>
                  </a:lnTo>
                  <a:lnTo>
                    <a:pt x="870" y="3"/>
                  </a:lnTo>
                  <a:lnTo>
                    <a:pt x="938" y="13"/>
                  </a:lnTo>
                  <a:lnTo>
                    <a:pt x="1005" y="27"/>
                  </a:lnTo>
                  <a:lnTo>
                    <a:pt x="1070" y="48"/>
                  </a:lnTo>
                  <a:lnTo>
                    <a:pt x="1133" y="74"/>
                  </a:lnTo>
                  <a:lnTo>
                    <a:pt x="1192" y="105"/>
                  </a:lnTo>
                  <a:lnTo>
                    <a:pt x="1249" y="141"/>
                  </a:lnTo>
                  <a:lnTo>
                    <a:pt x="1303" y="180"/>
                  </a:lnTo>
                  <a:lnTo>
                    <a:pt x="1352" y="225"/>
                  </a:lnTo>
                  <a:lnTo>
                    <a:pt x="1398" y="274"/>
                  </a:lnTo>
                  <a:lnTo>
                    <a:pt x="1440" y="326"/>
                  </a:lnTo>
                  <a:lnTo>
                    <a:pt x="1478" y="381"/>
                  </a:lnTo>
                  <a:lnTo>
                    <a:pt x="1511" y="439"/>
                  </a:lnTo>
                  <a:lnTo>
                    <a:pt x="1538" y="502"/>
                  </a:lnTo>
                  <a:lnTo>
                    <a:pt x="1562" y="565"/>
                  </a:lnTo>
                  <a:lnTo>
                    <a:pt x="1580" y="632"/>
                  </a:lnTo>
                  <a:lnTo>
                    <a:pt x="1540" y="693"/>
                  </a:lnTo>
                  <a:lnTo>
                    <a:pt x="1505" y="757"/>
                  </a:lnTo>
                  <a:lnTo>
                    <a:pt x="1474" y="824"/>
                  </a:lnTo>
                  <a:lnTo>
                    <a:pt x="1449" y="894"/>
                  </a:lnTo>
                  <a:lnTo>
                    <a:pt x="1428" y="964"/>
                  </a:lnTo>
                  <a:lnTo>
                    <a:pt x="1413" y="1038"/>
                  </a:lnTo>
                  <a:lnTo>
                    <a:pt x="1403" y="1114"/>
                  </a:lnTo>
                  <a:lnTo>
                    <a:pt x="1318" y="1131"/>
                  </a:lnTo>
                  <a:lnTo>
                    <a:pt x="1236" y="1155"/>
                  </a:lnTo>
                  <a:lnTo>
                    <a:pt x="1155" y="1183"/>
                  </a:lnTo>
                  <a:lnTo>
                    <a:pt x="1078" y="1217"/>
                  </a:lnTo>
                  <a:lnTo>
                    <a:pt x="1003" y="1257"/>
                  </a:lnTo>
                  <a:lnTo>
                    <a:pt x="932" y="1301"/>
                  </a:lnTo>
                  <a:lnTo>
                    <a:pt x="865" y="1351"/>
                  </a:lnTo>
                  <a:lnTo>
                    <a:pt x="801" y="1404"/>
                  </a:lnTo>
                  <a:lnTo>
                    <a:pt x="740" y="1463"/>
                  </a:lnTo>
                  <a:lnTo>
                    <a:pt x="684" y="1525"/>
                  </a:lnTo>
                  <a:lnTo>
                    <a:pt x="632" y="1592"/>
                  </a:lnTo>
                  <a:lnTo>
                    <a:pt x="566" y="1574"/>
                  </a:lnTo>
                  <a:lnTo>
                    <a:pt x="501" y="1551"/>
                  </a:lnTo>
                  <a:lnTo>
                    <a:pt x="440" y="1523"/>
                  </a:lnTo>
                  <a:lnTo>
                    <a:pt x="381" y="1491"/>
                  </a:lnTo>
                  <a:lnTo>
                    <a:pt x="325" y="1452"/>
                  </a:lnTo>
                  <a:lnTo>
                    <a:pt x="274" y="1411"/>
                  </a:lnTo>
                  <a:lnTo>
                    <a:pt x="225" y="1364"/>
                  </a:lnTo>
                  <a:lnTo>
                    <a:pt x="181" y="1314"/>
                  </a:lnTo>
                  <a:lnTo>
                    <a:pt x="141" y="1260"/>
                  </a:lnTo>
                  <a:lnTo>
                    <a:pt x="104" y="1203"/>
                  </a:lnTo>
                  <a:lnTo>
                    <a:pt x="73" y="1143"/>
                  </a:lnTo>
                  <a:lnTo>
                    <a:pt x="48" y="1080"/>
                  </a:lnTo>
                  <a:lnTo>
                    <a:pt x="27" y="1014"/>
                  </a:lnTo>
                  <a:lnTo>
                    <a:pt x="12" y="947"/>
                  </a:lnTo>
                  <a:lnTo>
                    <a:pt x="3" y="876"/>
                  </a:lnTo>
                  <a:lnTo>
                    <a:pt x="0" y="805"/>
                  </a:lnTo>
                  <a:lnTo>
                    <a:pt x="3" y="731"/>
                  </a:lnTo>
                  <a:lnTo>
                    <a:pt x="12" y="661"/>
                  </a:lnTo>
                  <a:lnTo>
                    <a:pt x="28" y="591"/>
                  </a:lnTo>
                  <a:lnTo>
                    <a:pt x="50" y="525"/>
                  </a:lnTo>
                  <a:lnTo>
                    <a:pt x="76" y="460"/>
                  </a:lnTo>
                  <a:lnTo>
                    <a:pt x="108" y="399"/>
                  </a:lnTo>
                  <a:lnTo>
                    <a:pt x="146" y="341"/>
                  </a:lnTo>
                  <a:lnTo>
                    <a:pt x="188" y="286"/>
                  </a:lnTo>
                  <a:lnTo>
                    <a:pt x="234" y="236"/>
                  </a:lnTo>
                  <a:lnTo>
                    <a:pt x="284" y="190"/>
                  </a:lnTo>
                  <a:lnTo>
                    <a:pt x="338" y="148"/>
                  </a:lnTo>
                  <a:lnTo>
                    <a:pt x="396" y="111"/>
                  </a:lnTo>
                  <a:lnTo>
                    <a:pt x="457" y="77"/>
                  </a:lnTo>
                  <a:lnTo>
                    <a:pt x="521" y="50"/>
                  </a:lnTo>
                  <a:lnTo>
                    <a:pt x="587" y="29"/>
                  </a:lnTo>
                  <a:lnTo>
                    <a:pt x="655" y="13"/>
                  </a:lnTo>
                  <a:lnTo>
                    <a:pt x="726" y="3"/>
                  </a:lnTo>
                  <a:lnTo>
                    <a:pt x="79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0" name="Freeform 30">
              <a:extLst>
                <a:ext uri="{FF2B5EF4-FFF2-40B4-BE49-F238E27FC236}">
                  <a16:creationId xmlns:a16="http://schemas.microsoft.com/office/drawing/2014/main" id="{F435E329-3D75-4C56-9CC7-7AD5B721475C}"/>
                </a:ext>
              </a:extLst>
            </p:cNvPr>
            <p:cNvSpPr>
              <a:spLocks/>
            </p:cNvSpPr>
            <p:nvPr/>
          </p:nvSpPr>
          <p:spPr bwMode="auto">
            <a:xfrm>
              <a:off x="4468" y="871"/>
              <a:ext cx="145" cy="139"/>
            </a:xfrm>
            <a:custGeom>
              <a:avLst/>
              <a:gdLst>
                <a:gd name="T0" fmla="*/ 934 w 1590"/>
                <a:gd name="T1" fmla="*/ 12 h 1530"/>
                <a:gd name="T2" fmla="*/ 1133 w 1590"/>
                <a:gd name="T3" fmla="*/ 77 h 1530"/>
                <a:gd name="T4" fmla="*/ 1306 w 1590"/>
                <a:gd name="T5" fmla="*/ 189 h 1530"/>
                <a:gd name="T6" fmla="*/ 1443 w 1590"/>
                <a:gd name="T7" fmla="*/ 340 h 1530"/>
                <a:gd name="T8" fmla="*/ 1540 w 1590"/>
                <a:gd name="T9" fmla="*/ 523 h 1530"/>
                <a:gd name="T10" fmla="*/ 1587 w 1590"/>
                <a:gd name="T11" fmla="*/ 731 h 1530"/>
                <a:gd name="T12" fmla="*/ 1576 w 1590"/>
                <a:gd name="T13" fmla="*/ 948 h 1530"/>
                <a:gd name="T14" fmla="*/ 1512 w 1590"/>
                <a:gd name="T15" fmla="*/ 1148 h 1530"/>
                <a:gd name="T16" fmla="*/ 1402 w 1590"/>
                <a:gd name="T17" fmla="*/ 1322 h 1530"/>
                <a:gd name="T18" fmla="*/ 1251 w 1590"/>
                <a:gd name="T19" fmla="*/ 1460 h 1530"/>
                <a:gd name="T20" fmla="*/ 1109 w 1590"/>
                <a:gd name="T21" fmla="*/ 1466 h 1530"/>
                <a:gd name="T22" fmla="*/ 1020 w 1590"/>
                <a:gd name="T23" fmla="*/ 1284 h 1530"/>
                <a:gd name="T24" fmla="*/ 1087 w 1590"/>
                <a:gd name="T25" fmla="*/ 1271 h 1530"/>
                <a:gd name="T26" fmla="*/ 1136 w 1590"/>
                <a:gd name="T27" fmla="*/ 1234 h 1530"/>
                <a:gd name="T28" fmla="*/ 1156 w 1590"/>
                <a:gd name="T29" fmla="*/ 1172 h 1530"/>
                <a:gd name="T30" fmla="*/ 1141 w 1590"/>
                <a:gd name="T31" fmla="*/ 1119 h 1530"/>
                <a:gd name="T32" fmla="*/ 1099 w 1590"/>
                <a:gd name="T33" fmla="*/ 1090 h 1530"/>
                <a:gd name="T34" fmla="*/ 1049 w 1590"/>
                <a:gd name="T35" fmla="*/ 1091 h 1530"/>
                <a:gd name="T36" fmla="*/ 996 w 1590"/>
                <a:gd name="T37" fmla="*/ 1101 h 1530"/>
                <a:gd name="T38" fmla="*/ 926 w 1590"/>
                <a:gd name="T39" fmla="*/ 1097 h 1530"/>
                <a:gd name="T40" fmla="*/ 836 w 1590"/>
                <a:gd name="T41" fmla="*/ 1045 h 1530"/>
                <a:gd name="T42" fmla="*/ 762 w 1590"/>
                <a:gd name="T43" fmla="*/ 937 h 1530"/>
                <a:gd name="T44" fmla="*/ 759 w 1590"/>
                <a:gd name="T45" fmla="*/ 873 h 1530"/>
                <a:gd name="T46" fmla="*/ 904 w 1590"/>
                <a:gd name="T47" fmla="*/ 868 h 1530"/>
                <a:gd name="T48" fmla="*/ 939 w 1590"/>
                <a:gd name="T49" fmla="*/ 841 h 1530"/>
                <a:gd name="T50" fmla="*/ 944 w 1590"/>
                <a:gd name="T51" fmla="*/ 792 h 1530"/>
                <a:gd name="T52" fmla="*/ 919 w 1590"/>
                <a:gd name="T53" fmla="*/ 757 h 1530"/>
                <a:gd name="T54" fmla="*/ 864 w 1590"/>
                <a:gd name="T55" fmla="*/ 746 h 1530"/>
                <a:gd name="T56" fmla="*/ 695 w 1590"/>
                <a:gd name="T57" fmla="*/ 696 h 1530"/>
                <a:gd name="T58" fmla="*/ 676 w 1590"/>
                <a:gd name="T59" fmla="*/ 616 h 1530"/>
                <a:gd name="T60" fmla="*/ 694 w 1590"/>
                <a:gd name="T61" fmla="*/ 548 h 1530"/>
                <a:gd name="T62" fmla="*/ 742 w 1590"/>
                <a:gd name="T63" fmla="*/ 504 h 1530"/>
                <a:gd name="T64" fmla="*/ 805 w 1590"/>
                <a:gd name="T65" fmla="*/ 483 h 1530"/>
                <a:gd name="T66" fmla="*/ 879 w 1590"/>
                <a:gd name="T67" fmla="*/ 488 h 1530"/>
                <a:gd name="T68" fmla="*/ 929 w 1590"/>
                <a:gd name="T69" fmla="*/ 513 h 1530"/>
                <a:gd name="T70" fmla="*/ 956 w 1590"/>
                <a:gd name="T71" fmla="*/ 550 h 1530"/>
                <a:gd name="T72" fmla="*/ 975 w 1590"/>
                <a:gd name="T73" fmla="*/ 590 h 1530"/>
                <a:gd name="T74" fmla="*/ 997 w 1590"/>
                <a:gd name="T75" fmla="*/ 624 h 1530"/>
                <a:gd name="T76" fmla="*/ 1034 w 1590"/>
                <a:gd name="T77" fmla="*/ 643 h 1530"/>
                <a:gd name="T78" fmla="*/ 1092 w 1590"/>
                <a:gd name="T79" fmla="*/ 638 h 1530"/>
                <a:gd name="T80" fmla="*/ 1134 w 1590"/>
                <a:gd name="T81" fmla="*/ 607 h 1530"/>
                <a:gd name="T82" fmla="*/ 1151 w 1590"/>
                <a:gd name="T83" fmla="*/ 551 h 1530"/>
                <a:gd name="T84" fmla="*/ 1135 w 1590"/>
                <a:gd name="T85" fmla="*/ 483 h 1530"/>
                <a:gd name="T86" fmla="*/ 1089 w 1590"/>
                <a:gd name="T87" fmla="*/ 418 h 1530"/>
                <a:gd name="T88" fmla="*/ 1010 w 1590"/>
                <a:gd name="T89" fmla="*/ 364 h 1530"/>
                <a:gd name="T90" fmla="*/ 899 w 1590"/>
                <a:gd name="T91" fmla="*/ 330 h 1530"/>
                <a:gd name="T92" fmla="*/ 761 w 1590"/>
                <a:gd name="T93" fmla="*/ 325 h 1530"/>
                <a:gd name="T94" fmla="*/ 638 w 1590"/>
                <a:gd name="T95" fmla="*/ 359 h 1530"/>
                <a:gd name="T96" fmla="*/ 543 w 1590"/>
                <a:gd name="T97" fmla="*/ 427 h 1530"/>
                <a:gd name="T98" fmla="*/ 487 w 1590"/>
                <a:gd name="T99" fmla="*/ 525 h 1530"/>
                <a:gd name="T100" fmla="*/ 477 w 1590"/>
                <a:gd name="T101" fmla="*/ 634 h 1530"/>
                <a:gd name="T102" fmla="*/ 501 w 1590"/>
                <a:gd name="T103" fmla="*/ 721 h 1530"/>
                <a:gd name="T104" fmla="*/ 472 w 1590"/>
                <a:gd name="T105" fmla="*/ 747 h 1530"/>
                <a:gd name="T106" fmla="*/ 438 w 1590"/>
                <a:gd name="T107" fmla="*/ 767 h 1530"/>
                <a:gd name="T108" fmla="*/ 294 w 1590"/>
                <a:gd name="T109" fmla="*/ 733 h 1530"/>
                <a:gd name="T110" fmla="*/ 75 w 1590"/>
                <a:gd name="T111" fmla="*/ 697 h 1530"/>
                <a:gd name="T112" fmla="*/ 30 w 1590"/>
                <a:gd name="T113" fmla="*/ 559 h 1530"/>
                <a:gd name="T114" fmla="*/ 114 w 1590"/>
                <a:gd name="T115" fmla="*/ 376 h 1530"/>
                <a:gd name="T116" fmla="*/ 239 w 1590"/>
                <a:gd name="T117" fmla="*/ 222 h 1530"/>
                <a:gd name="T118" fmla="*/ 398 w 1590"/>
                <a:gd name="T119" fmla="*/ 103 h 1530"/>
                <a:gd name="T120" fmla="*/ 584 w 1590"/>
                <a:gd name="T121" fmla="*/ 27 h 1530"/>
                <a:gd name="T122" fmla="*/ 791 w 1590"/>
                <a:gd name="T123" fmla="*/ 0 h 15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590" h="1530">
                  <a:moveTo>
                    <a:pt x="791" y="0"/>
                  </a:moveTo>
                  <a:lnTo>
                    <a:pt x="863" y="3"/>
                  </a:lnTo>
                  <a:lnTo>
                    <a:pt x="934" y="12"/>
                  </a:lnTo>
                  <a:lnTo>
                    <a:pt x="1003" y="28"/>
                  </a:lnTo>
                  <a:lnTo>
                    <a:pt x="1069" y="50"/>
                  </a:lnTo>
                  <a:lnTo>
                    <a:pt x="1133" y="77"/>
                  </a:lnTo>
                  <a:lnTo>
                    <a:pt x="1194" y="109"/>
                  </a:lnTo>
                  <a:lnTo>
                    <a:pt x="1251" y="146"/>
                  </a:lnTo>
                  <a:lnTo>
                    <a:pt x="1306" y="189"/>
                  </a:lnTo>
                  <a:lnTo>
                    <a:pt x="1355" y="235"/>
                  </a:lnTo>
                  <a:lnTo>
                    <a:pt x="1402" y="286"/>
                  </a:lnTo>
                  <a:lnTo>
                    <a:pt x="1443" y="340"/>
                  </a:lnTo>
                  <a:lnTo>
                    <a:pt x="1480" y="398"/>
                  </a:lnTo>
                  <a:lnTo>
                    <a:pt x="1512" y="460"/>
                  </a:lnTo>
                  <a:lnTo>
                    <a:pt x="1540" y="523"/>
                  </a:lnTo>
                  <a:lnTo>
                    <a:pt x="1561" y="591"/>
                  </a:lnTo>
                  <a:lnTo>
                    <a:pt x="1577" y="659"/>
                  </a:lnTo>
                  <a:lnTo>
                    <a:pt x="1587" y="731"/>
                  </a:lnTo>
                  <a:lnTo>
                    <a:pt x="1590" y="804"/>
                  </a:lnTo>
                  <a:lnTo>
                    <a:pt x="1587" y="877"/>
                  </a:lnTo>
                  <a:lnTo>
                    <a:pt x="1576" y="948"/>
                  </a:lnTo>
                  <a:lnTo>
                    <a:pt x="1561" y="1017"/>
                  </a:lnTo>
                  <a:lnTo>
                    <a:pt x="1539" y="1085"/>
                  </a:lnTo>
                  <a:lnTo>
                    <a:pt x="1512" y="1148"/>
                  </a:lnTo>
                  <a:lnTo>
                    <a:pt x="1480" y="1209"/>
                  </a:lnTo>
                  <a:lnTo>
                    <a:pt x="1443" y="1268"/>
                  </a:lnTo>
                  <a:lnTo>
                    <a:pt x="1402" y="1322"/>
                  </a:lnTo>
                  <a:lnTo>
                    <a:pt x="1355" y="1373"/>
                  </a:lnTo>
                  <a:lnTo>
                    <a:pt x="1305" y="1418"/>
                  </a:lnTo>
                  <a:lnTo>
                    <a:pt x="1251" y="1460"/>
                  </a:lnTo>
                  <a:lnTo>
                    <a:pt x="1193" y="1497"/>
                  </a:lnTo>
                  <a:lnTo>
                    <a:pt x="1132" y="1530"/>
                  </a:lnTo>
                  <a:lnTo>
                    <a:pt x="1109" y="1466"/>
                  </a:lnTo>
                  <a:lnTo>
                    <a:pt x="1084" y="1404"/>
                  </a:lnTo>
                  <a:lnTo>
                    <a:pt x="1054" y="1344"/>
                  </a:lnTo>
                  <a:lnTo>
                    <a:pt x="1020" y="1284"/>
                  </a:lnTo>
                  <a:lnTo>
                    <a:pt x="1043" y="1282"/>
                  </a:lnTo>
                  <a:lnTo>
                    <a:pt x="1065" y="1277"/>
                  </a:lnTo>
                  <a:lnTo>
                    <a:pt x="1087" y="1271"/>
                  </a:lnTo>
                  <a:lnTo>
                    <a:pt x="1105" y="1260"/>
                  </a:lnTo>
                  <a:lnTo>
                    <a:pt x="1122" y="1249"/>
                  </a:lnTo>
                  <a:lnTo>
                    <a:pt x="1136" y="1234"/>
                  </a:lnTo>
                  <a:lnTo>
                    <a:pt x="1147" y="1217"/>
                  </a:lnTo>
                  <a:lnTo>
                    <a:pt x="1154" y="1196"/>
                  </a:lnTo>
                  <a:lnTo>
                    <a:pt x="1156" y="1172"/>
                  </a:lnTo>
                  <a:lnTo>
                    <a:pt x="1155" y="1152"/>
                  </a:lnTo>
                  <a:lnTo>
                    <a:pt x="1150" y="1134"/>
                  </a:lnTo>
                  <a:lnTo>
                    <a:pt x="1141" y="1119"/>
                  </a:lnTo>
                  <a:lnTo>
                    <a:pt x="1130" y="1105"/>
                  </a:lnTo>
                  <a:lnTo>
                    <a:pt x="1116" y="1096"/>
                  </a:lnTo>
                  <a:lnTo>
                    <a:pt x="1099" y="1090"/>
                  </a:lnTo>
                  <a:lnTo>
                    <a:pt x="1079" y="1088"/>
                  </a:lnTo>
                  <a:lnTo>
                    <a:pt x="1066" y="1089"/>
                  </a:lnTo>
                  <a:lnTo>
                    <a:pt x="1049" y="1091"/>
                  </a:lnTo>
                  <a:lnTo>
                    <a:pt x="1031" y="1095"/>
                  </a:lnTo>
                  <a:lnTo>
                    <a:pt x="1012" y="1098"/>
                  </a:lnTo>
                  <a:lnTo>
                    <a:pt x="996" y="1101"/>
                  </a:lnTo>
                  <a:lnTo>
                    <a:pt x="981" y="1102"/>
                  </a:lnTo>
                  <a:lnTo>
                    <a:pt x="953" y="1101"/>
                  </a:lnTo>
                  <a:lnTo>
                    <a:pt x="926" y="1097"/>
                  </a:lnTo>
                  <a:lnTo>
                    <a:pt x="901" y="1092"/>
                  </a:lnTo>
                  <a:lnTo>
                    <a:pt x="874" y="1086"/>
                  </a:lnTo>
                  <a:lnTo>
                    <a:pt x="836" y="1045"/>
                  </a:lnTo>
                  <a:lnTo>
                    <a:pt x="795" y="1006"/>
                  </a:lnTo>
                  <a:lnTo>
                    <a:pt x="753" y="969"/>
                  </a:lnTo>
                  <a:lnTo>
                    <a:pt x="762" y="937"/>
                  </a:lnTo>
                  <a:lnTo>
                    <a:pt x="766" y="905"/>
                  </a:lnTo>
                  <a:lnTo>
                    <a:pt x="764" y="889"/>
                  </a:lnTo>
                  <a:lnTo>
                    <a:pt x="759" y="873"/>
                  </a:lnTo>
                  <a:lnTo>
                    <a:pt x="864" y="873"/>
                  </a:lnTo>
                  <a:lnTo>
                    <a:pt x="886" y="872"/>
                  </a:lnTo>
                  <a:lnTo>
                    <a:pt x="904" y="868"/>
                  </a:lnTo>
                  <a:lnTo>
                    <a:pt x="919" y="862"/>
                  </a:lnTo>
                  <a:lnTo>
                    <a:pt x="931" y="853"/>
                  </a:lnTo>
                  <a:lnTo>
                    <a:pt x="939" y="841"/>
                  </a:lnTo>
                  <a:lnTo>
                    <a:pt x="944" y="827"/>
                  </a:lnTo>
                  <a:lnTo>
                    <a:pt x="946" y="809"/>
                  </a:lnTo>
                  <a:lnTo>
                    <a:pt x="944" y="792"/>
                  </a:lnTo>
                  <a:lnTo>
                    <a:pt x="939" y="778"/>
                  </a:lnTo>
                  <a:lnTo>
                    <a:pt x="931" y="765"/>
                  </a:lnTo>
                  <a:lnTo>
                    <a:pt x="919" y="757"/>
                  </a:lnTo>
                  <a:lnTo>
                    <a:pt x="904" y="751"/>
                  </a:lnTo>
                  <a:lnTo>
                    <a:pt x="886" y="747"/>
                  </a:lnTo>
                  <a:lnTo>
                    <a:pt x="864" y="746"/>
                  </a:lnTo>
                  <a:lnTo>
                    <a:pt x="720" y="746"/>
                  </a:lnTo>
                  <a:lnTo>
                    <a:pt x="707" y="721"/>
                  </a:lnTo>
                  <a:lnTo>
                    <a:pt x="695" y="696"/>
                  </a:lnTo>
                  <a:lnTo>
                    <a:pt x="686" y="669"/>
                  </a:lnTo>
                  <a:lnTo>
                    <a:pt x="678" y="643"/>
                  </a:lnTo>
                  <a:lnTo>
                    <a:pt x="676" y="616"/>
                  </a:lnTo>
                  <a:lnTo>
                    <a:pt x="678" y="591"/>
                  </a:lnTo>
                  <a:lnTo>
                    <a:pt x="685" y="568"/>
                  </a:lnTo>
                  <a:lnTo>
                    <a:pt x="694" y="548"/>
                  </a:lnTo>
                  <a:lnTo>
                    <a:pt x="707" y="531"/>
                  </a:lnTo>
                  <a:lnTo>
                    <a:pt x="723" y="516"/>
                  </a:lnTo>
                  <a:lnTo>
                    <a:pt x="742" y="504"/>
                  </a:lnTo>
                  <a:lnTo>
                    <a:pt x="761" y="495"/>
                  </a:lnTo>
                  <a:lnTo>
                    <a:pt x="783" y="488"/>
                  </a:lnTo>
                  <a:lnTo>
                    <a:pt x="805" y="483"/>
                  </a:lnTo>
                  <a:lnTo>
                    <a:pt x="828" y="482"/>
                  </a:lnTo>
                  <a:lnTo>
                    <a:pt x="856" y="483"/>
                  </a:lnTo>
                  <a:lnTo>
                    <a:pt x="879" y="488"/>
                  </a:lnTo>
                  <a:lnTo>
                    <a:pt x="899" y="494"/>
                  </a:lnTo>
                  <a:lnTo>
                    <a:pt x="915" y="502"/>
                  </a:lnTo>
                  <a:lnTo>
                    <a:pt x="929" y="513"/>
                  </a:lnTo>
                  <a:lnTo>
                    <a:pt x="940" y="524"/>
                  </a:lnTo>
                  <a:lnTo>
                    <a:pt x="949" y="536"/>
                  </a:lnTo>
                  <a:lnTo>
                    <a:pt x="956" y="550"/>
                  </a:lnTo>
                  <a:lnTo>
                    <a:pt x="964" y="564"/>
                  </a:lnTo>
                  <a:lnTo>
                    <a:pt x="970" y="577"/>
                  </a:lnTo>
                  <a:lnTo>
                    <a:pt x="975" y="590"/>
                  </a:lnTo>
                  <a:lnTo>
                    <a:pt x="981" y="602"/>
                  </a:lnTo>
                  <a:lnTo>
                    <a:pt x="988" y="613"/>
                  </a:lnTo>
                  <a:lnTo>
                    <a:pt x="997" y="624"/>
                  </a:lnTo>
                  <a:lnTo>
                    <a:pt x="1007" y="632"/>
                  </a:lnTo>
                  <a:lnTo>
                    <a:pt x="1019" y="638"/>
                  </a:lnTo>
                  <a:lnTo>
                    <a:pt x="1034" y="643"/>
                  </a:lnTo>
                  <a:lnTo>
                    <a:pt x="1051" y="645"/>
                  </a:lnTo>
                  <a:lnTo>
                    <a:pt x="1072" y="643"/>
                  </a:lnTo>
                  <a:lnTo>
                    <a:pt x="1092" y="638"/>
                  </a:lnTo>
                  <a:lnTo>
                    <a:pt x="1108" y="631"/>
                  </a:lnTo>
                  <a:lnTo>
                    <a:pt x="1123" y="621"/>
                  </a:lnTo>
                  <a:lnTo>
                    <a:pt x="1134" y="607"/>
                  </a:lnTo>
                  <a:lnTo>
                    <a:pt x="1143" y="591"/>
                  </a:lnTo>
                  <a:lnTo>
                    <a:pt x="1149" y="573"/>
                  </a:lnTo>
                  <a:lnTo>
                    <a:pt x="1151" y="551"/>
                  </a:lnTo>
                  <a:lnTo>
                    <a:pt x="1149" y="528"/>
                  </a:lnTo>
                  <a:lnTo>
                    <a:pt x="1143" y="506"/>
                  </a:lnTo>
                  <a:lnTo>
                    <a:pt x="1135" y="483"/>
                  </a:lnTo>
                  <a:lnTo>
                    <a:pt x="1123" y="461"/>
                  </a:lnTo>
                  <a:lnTo>
                    <a:pt x="1107" y="439"/>
                  </a:lnTo>
                  <a:lnTo>
                    <a:pt x="1089" y="418"/>
                  </a:lnTo>
                  <a:lnTo>
                    <a:pt x="1066" y="398"/>
                  </a:lnTo>
                  <a:lnTo>
                    <a:pt x="1039" y="379"/>
                  </a:lnTo>
                  <a:lnTo>
                    <a:pt x="1010" y="364"/>
                  </a:lnTo>
                  <a:lnTo>
                    <a:pt x="976" y="349"/>
                  </a:lnTo>
                  <a:lnTo>
                    <a:pt x="940" y="338"/>
                  </a:lnTo>
                  <a:lnTo>
                    <a:pt x="899" y="330"/>
                  </a:lnTo>
                  <a:lnTo>
                    <a:pt x="855" y="324"/>
                  </a:lnTo>
                  <a:lnTo>
                    <a:pt x="807" y="322"/>
                  </a:lnTo>
                  <a:lnTo>
                    <a:pt x="761" y="325"/>
                  </a:lnTo>
                  <a:lnTo>
                    <a:pt x="718" y="332"/>
                  </a:lnTo>
                  <a:lnTo>
                    <a:pt x="676" y="343"/>
                  </a:lnTo>
                  <a:lnTo>
                    <a:pt x="638" y="359"/>
                  </a:lnTo>
                  <a:lnTo>
                    <a:pt x="603" y="378"/>
                  </a:lnTo>
                  <a:lnTo>
                    <a:pt x="571" y="401"/>
                  </a:lnTo>
                  <a:lnTo>
                    <a:pt x="543" y="427"/>
                  </a:lnTo>
                  <a:lnTo>
                    <a:pt x="520" y="457"/>
                  </a:lnTo>
                  <a:lnTo>
                    <a:pt x="501" y="490"/>
                  </a:lnTo>
                  <a:lnTo>
                    <a:pt x="487" y="525"/>
                  </a:lnTo>
                  <a:lnTo>
                    <a:pt x="478" y="562"/>
                  </a:lnTo>
                  <a:lnTo>
                    <a:pt x="475" y="603"/>
                  </a:lnTo>
                  <a:lnTo>
                    <a:pt x="477" y="634"/>
                  </a:lnTo>
                  <a:lnTo>
                    <a:pt x="481" y="664"/>
                  </a:lnTo>
                  <a:lnTo>
                    <a:pt x="489" y="692"/>
                  </a:lnTo>
                  <a:lnTo>
                    <a:pt x="501" y="721"/>
                  </a:lnTo>
                  <a:lnTo>
                    <a:pt x="515" y="746"/>
                  </a:lnTo>
                  <a:lnTo>
                    <a:pt x="487" y="746"/>
                  </a:lnTo>
                  <a:lnTo>
                    <a:pt x="472" y="747"/>
                  </a:lnTo>
                  <a:lnTo>
                    <a:pt x="458" y="752"/>
                  </a:lnTo>
                  <a:lnTo>
                    <a:pt x="447" y="758"/>
                  </a:lnTo>
                  <a:lnTo>
                    <a:pt x="438" y="767"/>
                  </a:lnTo>
                  <a:lnTo>
                    <a:pt x="432" y="779"/>
                  </a:lnTo>
                  <a:lnTo>
                    <a:pt x="363" y="754"/>
                  </a:lnTo>
                  <a:lnTo>
                    <a:pt x="294" y="733"/>
                  </a:lnTo>
                  <a:lnTo>
                    <a:pt x="223" y="716"/>
                  </a:lnTo>
                  <a:lnTo>
                    <a:pt x="149" y="705"/>
                  </a:lnTo>
                  <a:lnTo>
                    <a:pt x="75" y="697"/>
                  </a:lnTo>
                  <a:lnTo>
                    <a:pt x="0" y="694"/>
                  </a:lnTo>
                  <a:lnTo>
                    <a:pt x="12" y="626"/>
                  </a:lnTo>
                  <a:lnTo>
                    <a:pt x="30" y="559"/>
                  </a:lnTo>
                  <a:lnTo>
                    <a:pt x="53" y="496"/>
                  </a:lnTo>
                  <a:lnTo>
                    <a:pt x="81" y="435"/>
                  </a:lnTo>
                  <a:lnTo>
                    <a:pt x="114" y="376"/>
                  </a:lnTo>
                  <a:lnTo>
                    <a:pt x="152" y="322"/>
                  </a:lnTo>
                  <a:lnTo>
                    <a:pt x="194" y="270"/>
                  </a:lnTo>
                  <a:lnTo>
                    <a:pt x="239" y="222"/>
                  </a:lnTo>
                  <a:lnTo>
                    <a:pt x="289" y="179"/>
                  </a:lnTo>
                  <a:lnTo>
                    <a:pt x="343" y="138"/>
                  </a:lnTo>
                  <a:lnTo>
                    <a:pt x="398" y="103"/>
                  </a:lnTo>
                  <a:lnTo>
                    <a:pt x="458" y="73"/>
                  </a:lnTo>
                  <a:lnTo>
                    <a:pt x="520" y="47"/>
                  </a:lnTo>
                  <a:lnTo>
                    <a:pt x="584" y="27"/>
                  </a:lnTo>
                  <a:lnTo>
                    <a:pt x="652" y="11"/>
                  </a:lnTo>
                  <a:lnTo>
                    <a:pt x="720" y="3"/>
                  </a:lnTo>
                  <a:lnTo>
                    <a:pt x="79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1" name="Freeform 31">
              <a:extLst>
                <a:ext uri="{FF2B5EF4-FFF2-40B4-BE49-F238E27FC236}">
                  <a16:creationId xmlns:a16="http://schemas.microsoft.com/office/drawing/2014/main" id="{D99D3861-501D-4EB4-B80E-406F5098B910}"/>
                </a:ext>
              </a:extLst>
            </p:cNvPr>
            <p:cNvSpPr>
              <a:spLocks/>
            </p:cNvSpPr>
            <p:nvPr/>
          </p:nvSpPr>
          <p:spPr bwMode="auto">
            <a:xfrm>
              <a:off x="4472" y="1052"/>
              <a:ext cx="19" cy="30"/>
            </a:xfrm>
            <a:custGeom>
              <a:avLst/>
              <a:gdLst>
                <a:gd name="T0" fmla="*/ 0 w 204"/>
                <a:gd name="T1" fmla="*/ 0 h 328"/>
                <a:gd name="T2" fmla="*/ 23 w 204"/>
                <a:gd name="T3" fmla="*/ 5 h 328"/>
                <a:gd name="T4" fmla="*/ 47 w 204"/>
                <a:gd name="T5" fmla="*/ 11 h 328"/>
                <a:gd name="T6" fmla="*/ 69 w 204"/>
                <a:gd name="T7" fmla="*/ 17 h 328"/>
                <a:gd name="T8" fmla="*/ 92 w 204"/>
                <a:gd name="T9" fmla="*/ 26 h 328"/>
                <a:gd name="T10" fmla="*/ 115 w 204"/>
                <a:gd name="T11" fmla="*/ 36 h 328"/>
                <a:gd name="T12" fmla="*/ 135 w 204"/>
                <a:gd name="T13" fmla="*/ 47 h 328"/>
                <a:gd name="T14" fmla="*/ 154 w 204"/>
                <a:gd name="T15" fmla="*/ 61 h 328"/>
                <a:gd name="T16" fmla="*/ 171 w 204"/>
                <a:gd name="T17" fmla="*/ 77 h 328"/>
                <a:gd name="T18" fmla="*/ 184 w 204"/>
                <a:gd name="T19" fmla="*/ 94 h 328"/>
                <a:gd name="T20" fmla="*/ 194 w 204"/>
                <a:gd name="T21" fmla="*/ 115 h 328"/>
                <a:gd name="T22" fmla="*/ 202 w 204"/>
                <a:gd name="T23" fmla="*/ 139 h 328"/>
                <a:gd name="T24" fmla="*/ 204 w 204"/>
                <a:gd name="T25" fmla="*/ 165 h 328"/>
                <a:gd name="T26" fmla="*/ 202 w 204"/>
                <a:gd name="T27" fmla="*/ 191 h 328"/>
                <a:gd name="T28" fmla="*/ 195 w 204"/>
                <a:gd name="T29" fmla="*/ 215 h 328"/>
                <a:gd name="T30" fmla="*/ 185 w 204"/>
                <a:gd name="T31" fmla="*/ 236 h 328"/>
                <a:gd name="T32" fmla="*/ 173 w 204"/>
                <a:gd name="T33" fmla="*/ 254 h 328"/>
                <a:gd name="T34" fmla="*/ 157 w 204"/>
                <a:gd name="T35" fmla="*/ 271 h 328"/>
                <a:gd name="T36" fmla="*/ 139 w 204"/>
                <a:gd name="T37" fmla="*/ 286 h 328"/>
                <a:gd name="T38" fmla="*/ 119 w 204"/>
                <a:gd name="T39" fmla="*/ 297 h 328"/>
                <a:gd name="T40" fmla="*/ 97 w 204"/>
                <a:gd name="T41" fmla="*/ 307 h 328"/>
                <a:gd name="T42" fmla="*/ 73 w 204"/>
                <a:gd name="T43" fmla="*/ 316 h 328"/>
                <a:gd name="T44" fmla="*/ 50 w 204"/>
                <a:gd name="T45" fmla="*/ 321 h 328"/>
                <a:gd name="T46" fmla="*/ 25 w 204"/>
                <a:gd name="T47" fmla="*/ 326 h 328"/>
                <a:gd name="T48" fmla="*/ 0 w 204"/>
                <a:gd name="T49" fmla="*/ 328 h 328"/>
                <a:gd name="T50" fmla="*/ 0 w 204"/>
                <a:gd name="T51" fmla="*/ 0 h 3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204" h="328">
                  <a:moveTo>
                    <a:pt x="0" y="0"/>
                  </a:moveTo>
                  <a:lnTo>
                    <a:pt x="23" y="5"/>
                  </a:lnTo>
                  <a:lnTo>
                    <a:pt x="47" y="11"/>
                  </a:lnTo>
                  <a:lnTo>
                    <a:pt x="69" y="17"/>
                  </a:lnTo>
                  <a:lnTo>
                    <a:pt x="92" y="26"/>
                  </a:lnTo>
                  <a:lnTo>
                    <a:pt x="115" y="36"/>
                  </a:lnTo>
                  <a:lnTo>
                    <a:pt x="135" y="47"/>
                  </a:lnTo>
                  <a:lnTo>
                    <a:pt x="154" y="61"/>
                  </a:lnTo>
                  <a:lnTo>
                    <a:pt x="171" y="77"/>
                  </a:lnTo>
                  <a:lnTo>
                    <a:pt x="184" y="94"/>
                  </a:lnTo>
                  <a:lnTo>
                    <a:pt x="194" y="115"/>
                  </a:lnTo>
                  <a:lnTo>
                    <a:pt x="202" y="139"/>
                  </a:lnTo>
                  <a:lnTo>
                    <a:pt x="204" y="165"/>
                  </a:lnTo>
                  <a:lnTo>
                    <a:pt x="202" y="191"/>
                  </a:lnTo>
                  <a:lnTo>
                    <a:pt x="195" y="215"/>
                  </a:lnTo>
                  <a:lnTo>
                    <a:pt x="185" y="236"/>
                  </a:lnTo>
                  <a:lnTo>
                    <a:pt x="173" y="254"/>
                  </a:lnTo>
                  <a:lnTo>
                    <a:pt x="157" y="271"/>
                  </a:lnTo>
                  <a:lnTo>
                    <a:pt x="139" y="286"/>
                  </a:lnTo>
                  <a:lnTo>
                    <a:pt x="119" y="297"/>
                  </a:lnTo>
                  <a:lnTo>
                    <a:pt x="97" y="307"/>
                  </a:lnTo>
                  <a:lnTo>
                    <a:pt x="73" y="316"/>
                  </a:lnTo>
                  <a:lnTo>
                    <a:pt x="50" y="321"/>
                  </a:lnTo>
                  <a:lnTo>
                    <a:pt x="25" y="326"/>
                  </a:lnTo>
                  <a:lnTo>
                    <a:pt x="0" y="328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2" name="Freeform 32">
              <a:extLst>
                <a:ext uri="{FF2B5EF4-FFF2-40B4-BE49-F238E27FC236}">
                  <a16:creationId xmlns:a16="http://schemas.microsoft.com/office/drawing/2014/main" id="{F7FC6E4F-CFAC-448D-B4E2-1A7F49DC6B58}"/>
                </a:ext>
              </a:extLst>
            </p:cNvPr>
            <p:cNvSpPr>
              <a:spLocks/>
            </p:cNvSpPr>
            <p:nvPr/>
          </p:nvSpPr>
          <p:spPr bwMode="auto">
            <a:xfrm>
              <a:off x="4446" y="1004"/>
              <a:ext cx="17" cy="27"/>
            </a:xfrm>
            <a:custGeom>
              <a:avLst/>
              <a:gdLst>
                <a:gd name="T0" fmla="*/ 185 w 185"/>
                <a:gd name="T1" fmla="*/ 0 h 297"/>
                <a:gd name="T2" fmla="*/ 185 w 185"/>
                <a:gd name="T3" fmla="*/ 297 h 297"/>
                <a:gd name="T4" fmla="*/ 146 w 185"/>
                <a:gd name="T5" fmla="*/ 288 h 297"/>
                <a:gd name="T6" fmla="*/ 112 w 185"/>
                <a:gd name="T7" fmla="*/ 277 h 297"/>
                <a:gd name="T8" fmla="*/ 82 w 185"/>
                <a:gd name="T9" fmla="*/ 264 h 297"/>
                <a:gd name="T10" fmla="*/ 57 w 185"/>
                <a:gd name="T11" fmla="*/ 250 h 297"/>
                <a:gd name="T12" fmla="*/ 36 w 185"/>
                <a:gd name="T13" fmla="*/ 232 h 297"/>
                <a:gd name="T14" fmla="*/ 21 w 185"/>
                <a:gd name="T15" fmla="*/ 213 h 297"/>
                <a:gd name="T16" fmla="*/ 9 w 185"/>
                <a:gd name="T17" fmla="*/ 191 h 297"/>
                <a:gd name="T18" fmla="*/ 2 w 185"/>
                <a:gd name="T19" fmla="*/ 167 h 297"/>
                <a:gd name="T20" fmla="*/ 0 w 185"/>
                <a:gd name="T21" fmla="*/ 140 h 297"/>
                <a:gd name="T22" fmla="*/ 3 w 185"/>
                <a:gd name="T23" fmla="*/ 118 h 297"/>
                <a:gd name="T24" fmla="*/ 10 w 185"/>
                <a:gd name="T25" fmla="*/ 95 h 297"/>
                <a:gd name="T26" fmla="*/ 23 w 185"/>
                <a:gd name="T27" fmla="*/ 73 h 297"/>
                <a:gd name="T28" fmla="*/ 40 w 185"/>
                <a:gd name="T29" fmla="*/ 54 h 297"/>
                <a:gd name="T30" fmla="*/ 62 w 185"/>
                <a:gd name="T31" fmla="*/ 36 h 297"/>
                <a:gd name="T32" fmla="*/ 87 w 185"/>
                <a:gd name="T33" fmla="*/ 22 h 297"/>
                <a:gd name="T34" fmla="*/ 117 w 185"/>
                <a:gd name="T35" fmla="*/ 10 h 297"/>
                <a:gd name="T36" fmla="*/ 149 w 185"/>
                <a:gd name="T37" fmla="*/ 3 h 297"/>
                <a:gd name="T38" fmla="*/ 185 w 185"/>
                <a:gd name="T39" fmla="*/ 0 h 2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85" h="297">
                  <a:moveTo>
                    <a:pt x="185" y="0"/>
                  </a:moveTo>
                  <a:lnTo>
                    <a:pt x="185" y="297"/>
                  </a:lnTo>
                  <a:lnTo>
                    <a:pt x="146" y="288"/>
                  </a:lnTo>
                  <a:lnTo>
                    <a:pt x="112" y="277"/>
                  </a:lnTo>
                  <a:lnTo>
                    <a:pt x="82" y="264"/>
                  </a:lnTo>
                  <a:lnTo>
                    <a:pt x="57" y="250"/>
                  </a:lnTo>
                  <a:lnTo>
                    <a:pt x="36" y="232"/>
                  </a:lnTo>
                  <a:lnTo>
                    <a:pt x="21" y="213"/>
                  </a:lnTo>
                  <a:lnTo>
                    <a:pt x="9" y="191"/>
                  </a:lnTo>
                  <a:lnTo>
                    <a:pt x="2" y="167"/>
                  </a:lnTo>
                  <a:lnTo>
                    <a:pt x="0" y="140"/>
                  </a:lnTo>
                  <a:lnTo>
                    <a:pt x="3" y="118"/>
                  </a:lnTo>
                  <a:lnTo>
                    <a:pt x="10" y="95"/>
                  </a:lnTo>
                  <a:lnTo>
                    <a:pt x="23" y="73"/>
                  </a:lnTo>
                  <a:lnTo>
                    <a:pt x="40" y="54"/>
                  </a:lnTo>
                  <a:lnTo>
                    <a:pt x="62" y="36"/>
                  </a:lnTo>
                  <a:lnTo>
                    <a:pt x="87" y="22"/>
                  </a:lnTo>
                  <a:lnTo>
                    <a:pt x="117" y="10"/>
                  </a:lnTo>
                  <a:lnTo>
                    <a:pt x="149" y="3"/>
                  </a:lnTo>
                  <a:lnTo>
                    <a:pt x="18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3" name="Freeform 33">
              <a:extLst>
                <a:ext uri="{FF2B5EF4-FFF2-40B4-BE49-F238E27FC236}">
                  <a16:creationId xmlns:a16="http://schemas.microsoft.com/office/drawing/2014/main" id="{41FF8909-ABD3-4B03-AC36-B46141D057C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376" y="952"/>
              <a:ext cx="182" cy="183"/>
            </a:xfrm>
            <a:custGeom>
              <a:avLst/>
              <a:gdLst>
                <a:gd name="T0" fmla="*/ 960 w 1999"/>
                <a:gd name="T1" fmla="*/ 281 h 2013"/>
                <a:gd name="T2" fmla="*/ 872 w 1999"/>
                <a:gd name="T3" fmla="*/ 406 h 2013"/>
                <a:gd name="T4" fmla="*/ 694 w 1999"/>
                <a:gd name="T5" fmla="*/ 479 h 2013"/>
                <a:gd name="T6" fmla="*/ 581 w 1999"/>
                <a:gd name="T7" fmla="*/ 624 h 2013"/>
                <a:gd name="T8" fmla="*/ 571 w 1999"/>
                <a:gd name="T9" fmla="*/ 826 h 2013"/>
                <a:gd name="T10" fmla="*/ 681 w 1999"/>
                <a:gd name="T11" fmla="*/ 980 h 2013"/>
                <a:gd name="T12" fmla="*/ 898 w 1999"/>
                <a:gd name="T13" fmla="*/ 1072 h 2013"/>
                <a:gd name="T14" fmla="*/ 862 w 1999"/>
                <a:gd name="T15" fmla="*/ 1416 h 2013"/>
                <a:gd name="T16" fmla="*/ 783 w 1999"/>
                <a:gd name="T17" fmla="*/ 1354 h 2013"/>
                <a:gd name="T18" fmla="*/ 750 w 1999"/>
                <a:gd name="T19" fmla="*/ 1275 h 2013"/>
                <a:gd name="T20" fmla="*/ 710 w 1999"/>
                <a:gd name="T21" fmla="*/ 1211 h 2013"/>
                <a:gd name="T22" fmla="*/ 612 w 1999"/>
                <a:gd name="T23" fmla="*/ 1192 h 2013"/>
                <a:gd name="T24" fmla="*/ 538 w 1999"/>
                <a:gd name="T25" fmla="*/ 1268 h 2013"/>
                <a:gd name="T26" fmla="*/ 564 w 1999"/>
                <a:gd name="T27" fmla="*/ 1404 h 2013"/>
                <a:gd name="T28" fmla="*/ 685 w 1999"/>
                <a:gd name="T29" fmla="*/ 1528 h 2013"/>
                <a:gd name="T30" fmla="*/ 899 w 1999"/>
                <a:gd name="T31" fmla="*/ 1598 h 2013"/>
                <a:gd name="T32" fmla="*/ 967 w 1999"/>
                <a:gd name="T33" fmla="*/ 1743 h 2013"/>
                <a:gd name="T34" fmla="*/ 1028 w 1999"/>
                <a:gd name="T35" fmla="*/ 1753 h 2013"/>
                <a:gd name="T36" fmla="*/ 1052 w 1999"/>
                <a:gd name="T37" fmla="*/ 1601 h 2013"/>
                <a:gd name="T38" fmla="*/ 1268 w 1999"/>
                <a:gd name="T39" fmla="*/ 1553 h 2013"/>
                <a:gd name="T40" fmla="*/ 1412 w 1999"/>
                <a:gd name="T41" fmla="*/ 1438 h 2013"/>
                <a:gd name="T42" fmla="*/ 1463 w 1999"/>
                <a:gd name="T43" fmla="*/ 1250 h 2013"/>
                <a:gd name="T44" fmla="*/ 1418 w 1999"/>
                <a:gd name="T45" fmla="*/ 1069 h 2013"/>
                <a:gd name="T46" fmla="*/ 1297 w 1999"/>
                <a:gd name="T47" fmla="*/ 961 h 2013"/>
                <a:gd name="T48" fmla="*/ 1128 w 1999"/>
                <a:gd name="T49" fmla="*/ 900 h 2013"/>
                <a:gd name="T50" fmla="*/ 1110 w 1999"/>
                <a:gd name="T51" fmla="*/ 574 h 2013"/>
                <a:gd name="T52" fmla="*/ 1205 w 1999"/>
                <a:gd name="T53" fmla="*/ 635 h 2013"/>
                <a:gd name="T54" fmla="*/ 1267 w 1999"/>
                <a:gd name="T55" fmla="*/ 711 h 2013"/>
                <a:gd name="T56" fmla="*/ 1341 w 1999"/>
                <a:gd name="T57" fmla="*/ 748 h 2013"/>
                <a:gd name="T58" fmla="*/ 1427 w 1999"/>
                <a:gd name="T59" fmla="*/ 706 h 2013"/>
                <a:gd name="T60" fmla="*/ 1433 w 1999"/>
                <a:gd name="T61" fmla="*/ 588 h 2013"/>
                <a:gd name="T62" fmla="*/ 1327 w 1999"/>
                <a:gd name="T63" fmla="*/ 478 h 2013"/>
                <a:gd name="T64" fmla="*/ 1168 w 1999"/>
                <a:gd name="T65" fmla="*/ 414 h 2013"/>
                <a:gd name="T66" fmla="*/ 1052 w 1999"/>
                <a:gd name="T67" fmla="*/ 308 h 2013"/>
                <a:gd name="T68" fmla="*/ 1016 w 1999"/>
                <a:gd name="T69" fmla="*/ 254 h 2013"/>
                <a:gd name="T70" fmla="*/ 1239 w 1999"/>
                <a:gd name="T71" fmla="*/ 29 h 2013"/>
                <a:gd name="T72" fmla="*/ 1589 w 1999"/>
                <a:gd name="T73" fmla="*/ 195 h 2013"/>
                <a:gd name="T74" fmla="*/ 1849 w 1999"/>
                <a:gd name="T75" fmla="*/ 477 h 2013"/>
                <a:gd name="T76" fmla="*/ 1985 w 1999"/>
                <a:gd name="T77" fmla="*/ 844 h 2013"/>
                <a:gd name="T78" fmla="*/ 1970 w 1999"/>
                <a:gd name="T79" fmla="*/ 1247 h 2013"/>
                <a:gd name="T80" fmla="*/ 1805 w 1999"/>
                <a:gd name="T81" fmla="*/ 1600 h 2013"/>
                <a:gd name="T82" fmla="*/ 1525 w 1999"/>
                <a:gd name="T83" fmla="*/ 1861 h 2013"/>
                <a:gd name="T84" fmla="*/ 1161 w 1999"/>
                <a:gd name="T85" fmla="*/ 1999 h 2013"/>
                <a:gd name="T86" fmla="*/ 760 w 1999"/>
                <a:gd name="T87" fmla="*/ 1982 h 2013"/>
                <a:gd name="T88" fmla="*/ 409 w 1999"/>
                <a:gd name="T89" fmla="*/ 1818 h 2013"/>
                <a:gd name="T90" fmla="*/ 150 w 1999"/>
                <a:gd name="T91" fmla="*/ 1535 h 2013"/>
                <a:gd name="T92" fmla="*/ 13 w 1999"/>
                <a:gd name="T93" fmla="*/ 1169 h 2013"/>
                <a:gd name="T94" fmla="*/ 29 w 1999"/>
                <a:gd name="T95" fmla="*/ 765 h 2013"/>
                <a:gd name="T96" fmla="*/ 193 w 1999"/>
                <a:gd name="T97" fmla="*/ 413 h 2013"/>
                <a:gd name="T98" fmla="*/ 473 w 1999"/>
                <a:gd name="T99" fmla="*/ 151 h 2013"/>
                <a:gd name="T100" fmla="*/ 837 w 1999"/>
                <a:gd name="T101" fmla="*/ 14 h 20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999" h="2013">
                  <a:moveTo>
                    <a:pt x="1003" y="252"/>
                  </a:moveTo>
                  <a:lnTo>
                    <a:pt x="989" y="254"/>
                  </a:lnTo>
                  <a:lnTo>
                    <a:pt x="978" y="260"/>
                  </a:lnTo>
                  <a:lnTo>
                    <a:pt x="967" y="270"/>
                  </a:lnTo>
                  <a:lnTo>
                    <a:pt x="960" y="281"/>
                  </a:lnTo>
                  <a:lnTo>
                    <a:pt x="955" y="295"/>
                  </a:lnTo>
                  <a:lnTo>
                    <a:pt x="953" y="308"/>
                  </a:lnTo>
                  <a:lnTo>
                    <a:pt x="953" y="398"/>
                  </a:lnTo>
                  <a:lnTo>
                    <a:pt x="913" y="400"/>
                  </a:lnTo>
                  <a:lnTo>
                    <a:pt x="872" y="406"/>
                  </a:lnTo>
                  <a:lnTo>
                    <a:pt x="833" y="414"/>
                  </a:lnTo>
                  <a:lnTo>
                    <a:pt x="795" y="426"/>
                  </a:lnTo>
                  <a:lnTo>
                    <a:pt x="760" y="440"/>
                  </a:lnTo>
                  <a:lnTo>
                    <a:pt x="726" y="458"/>
                  </a:lnTo>
                  <a:lnTo>
                    <a:pt x="694" y="479"/>
                  </a:lnTo>
                  <a:lnTo>
                    <a:pt x="665" y="502"/>
                  </a:lnTo>
                  <a:lnTo>
                    <a:pt x="639" y="528"/>
                  </a:lnTo>
                  <a:lnTo>
                    <a:pt x="616" y="557"/>
                  </a:lnTo>
                  <a:lnTo>
                    <a:pt x="596" y="589"/>
                  </a:lnTo>
                  <a:lnTo>
                    <a:pt x="581" y="624"/>
                  </a:lnTo>
                  <a:lnTo>
                    <a:pt x="570" y="662"/>
                  </a:lnTo>
                  <a:lnTo>
                    <a:pt x="562" y="702"/>
                  </a:lnTo>
                  <a:lnTo>
                    <a:pt x="560" y="747"/>
                  </a:lnTo>
                  <a:lnTo>
                    <a:pt x="562" y="788"/>
                  </a:lnTo>
                  <a:lnTo>
                    <a:pt x="571" y="826"/>
                  </a:lnTo>
                  <a:lnTo>
                    <a:pt x="583" y="862"/>
                  </a:lnTo>
                  <a:lnTo>
                    <a:pt x="601" y="896"/>
                  </a:lnTo>
                  <a:lnTo>
                    <a:pt x="623" y="926"/>
                  </a:lnTo>
                  <a:lnTo>
                    <a:pt x="650" y="954"/>
                  </a:lnTo>
                  <a:lnTo>
                    <a:pt x="681" y="980"/>
                  </a:lnTo>
                  <a:lnTo>
                    <a:pt x="716" y="1004"/>
                  </a:lnTo>
                  <a:lnTo>
                    <a:pt x="756" y="1025"/>
                  </a:lnTo>
                  <a:lnTo>
                    <a:pt x="800" y="1042"/>
                  </a:lnTo>
                  <a:lnTo>
                    <a:pt x="848" y="1059"/>
                  </a:lnTo>
                  <a:lnTo>
                    <a:pt x="898" y="1072"/>
                  </a:lnTo>
                  <a:lnTo>
                    <a:pt x="953" y="1084"/>
                  </a:lnTo>
                  <a:lnTo>
                    <a:pt x="953" y="1431"/>
                  </a:lnTo>
                  <a:lnTo>
                    <a:pt x="918" y="1428"/>
                  </a:lnTo>
                  <a:lnTo>
                    <a:pt x="888" y="1423"/>
                  </a:lnTo>
                  <a:lnTo>
                    <a:pt x="862" y="1416"/>
                  </a:lnTo>
                  <a:lnTo>
                    <a:pt x="840" y="1406"/>
                  </a:lnTo>
                  <a:lnTo>
                    <a:pt x="822" y="1395"/>
                  </a:lnTo>
                  <a:lnTo>
                    <a:pt x="806" y="1382"/>
                  </a:lnTo>
                  <a:lnTo>
                    <a:pt x="794" y="1369"/>
                  </a:lnTo>
                  <a:lnTo>
                    <a:pt x="783" y="1354"/>
                  </a:lnTo>
                  <a:lnTo>
                    <a:pt x="775" y="1339"/>
                  </a:lnTo>
                  <a:lnTo>
                    <a:pt x="768" y="1322"/>
                  </a:lnTo>
                  <a:lnTo>
                    <a:pt x="762" y="1306"/>
                  </a:lnTo>
                  <a:lnTo>
                    <a:pt x="756" y="1291"/>
                  </a:lnTo>
                  <a:lnTo>
                    <a:pt x="750" y="1275"/>
                  </a:lnTo>
                  <a:lnTo>
                    <a:pt x="744" y="1260"/>
                  </a:lnTo>
                  <a:lnTo>
                    <a:pt x="738" y="1245"/>
                  </a:lnTo>
                  <a:lnTo>
                    <a:pt x="731" y="1233"/>
                  </a:lnTo>
                  <a:lnTo>
                    <a:pt x="721" y="1220"/>
                  </a:lnTo>
                  <a:lnTo>
                    <a:pt x="710" y="1211"/>
                  </a:lnTo>
                  <a:lnTo>
                    <a:pt x="697" y="1201"/>
                  </a:lnTo>
                  <a:lnTo>
                    <a:pt x="680" y="1195"/>
                  </a:lnTo>
                  <a:lnTo>
                    <a:pt x="661" y="1192"/>
                  </a:lnTo>
                  <a:lnTo>
                    <a:pt x="638" y="1190"/>
                  </a:lnTo>
                  <a:lnTo>
                    <a:pt x="612" y="1192"/>
                  </a:lnTo>
                  <a:lnTo>
                    <a:pt x="590" y="1199"/>
                  </a:lnTo>
                  <a:lnTo>
                    <a:pt x="571" y="1211"/>
                  </a:lnTo>
                  <a:lnTo>
                    <a:pt x="556" y="1226"/>
                  </a:lnTo>
                  <a:lnTo>
                    <a:pt x="545" y="1245"/>
                  </a:lnTo>
                  <a:lnTo>
                    <a:pt x="538" y="1268"/>
                  </a:lnTo>
                  <a:lnTo>
                    <a:pt x="535" y="1295"/>
                  </a:lnTo>
                  <a:lnTo>
                    <a:pt x="537" y="1322"/>
                  </a:lnTo>
                  <a:lnTo>
                    <a:pt x="543" y="1349"/>
                  </a:lnTo>
                  <a:lnTo>
                    <a:pt x="552" y="1376"/>
                  </a:lnTo>
                  <a:lnTo>
                    <a:pt x="564" y="1404"/>
                  </a:lnTo>
                  <a:lnTo>
                    <a:pt x="582" y="1431"/>
                  </a:lnTo>
                  <a:lnTo>
                    <a:pt x="602" y="1457"/>
                  </a:lnTo>
                  <a:lnTo>
                    <a:pt x="626" y="1483"/>
                  </a:lnTo>
                  <a:lnTo>
                    <a:pt x="654" y="1506"/>
                  </a:lnTo>
                  <a:lnTo>
                    <a:pt x="685" y="1528"/>
                  </a:lnTo>
                  <a:lnTo>
                    <a:pt x="720" y="1548"/>
                  </a:lnTo>
                  <a:lnTo>
                    <a:pt x="760" y="1565"/>
                  </a:lnTo>
                  <a:lnTo>
                    <a:pt x="802" y="1579"/>
                  </a:lnTo>
                  <a:lnTo>
                    <a:pt x="849" y="1590"/>
                  </a:lnTo>
                  <a:lnTo>
                    <a:pt x="899" y="1598"/>
                  </a:lnTo>
                  <a:lnTo>
                    <a:pt x="953" y="1601"/>
                  </a:lnTo>
                  <a:lnTo>
                    <a:pt x="953" y="1704"/>
                  </a:lnTo>
                  <a:lnTo>
                    <a:pt x="955" y="1718"/>
                  </a:lnTo>
                  <a:lnTo>
                    <a:pt x="960" y="1731"/>
                  </a:lnTo>
                  <a:lnTo>
                    <a:pt x="967" y="1743"/>
                  </a:lnTo>
                  <a:lnTo>
                    <a:pt x="978" y="1753"/>
                  </a:lnTo>
                  <a:lnTo>
                    <a:pt x="989" y="1758"/>
                  </a:lnTo>
                  <a:lnTo>
                    <a:pt x="1003" y="1761"/>
                  </a:lnTo>
                  <a:lnTo>
                    <a:pt x="1016" y="1758"/>
                  </a:lnTo>
                  <a:lnTo>
                    <a:pt x="1028" y="1753"/>
                  </a:lnTo>
                  <a:lnTo>
                    <a:pt x="1038" y="1743"/>
                  </a:lnTo>
                  <a:lnTo>
                    <a:pt x="1046" y="1731"/>
                  </a:lnTo>
                  <a:lnTo>
                    <a:pt x="1050" y="1718"/>
                  </a:lnTo>
                  <a:lnTo>
                    <a:pt x="1052" y="1704"/>
                  </a:lnTo>
                  <a:lnTo>
                    <a:pt x="1052" y="1601"/>
                  </a:lnTo>
                  <a:lnTo>
                    <a:pt x="1101" y="1597"/>
                  </a:lnTo>
                  <a:lnTo>
                    <a:pt x="1146" y="1589"/>
                  </a:lnTo>
                  <a:lnTo>
                    <a:pt x="1190" y="1580"/>
                  </a:lnTo>
                  <a:lnTo>
                    <a:pt x="1230" y="1568"/>
                  </a:lnTo>
                  <a:lnTo>
                    <a:pt x="1268" y="1553"/>
                  </a:lnTo>
                  <a:lnTo>
                    <a:pt x="1303" y="1535"/>
                  </a:lnTo>
                  <a:lnTo>
                    <a:pt x="1335" y="1514"/>
                  </a:lnTo>
                  <a:lnTo>
                    <a:pt x="1364" y="1492"/>
                  </a:lnTo>
                  <a:lnTo>
                    <a:pt x="1389" y="1466"/>
                  </a:lnTo>
                  <a:lnTo>
                    <a:pt x="1412" y="1438"/>
                  </a:lnTo>
                  <a:lnTo>
                    <a:pt x="1429" y="1405"/>
                  </a:lnTo>
                  <a:lnTo>
                    <a:pt x="1444" y="1371"/>
                  </a:lnTo>
                  <a:lnTo>
                    <a:pt x="1455" y="1334"/>
                  </a:lnTo>
                  <a:lnTo>
                    <a:pt x="1461" y="1293"/>
                  </a:lnTo>
                  <a:lnTo>
                    <a:pt x="1463" y="1250"/>
                  </a:lnTo>
                  <a:lnTo>
                    <a:pt x="1461" y="1207"/>
                  </a:lnTo>
                  <a:lnTo>
                    <a:pt x="1456" y="1167"/>
                  </a:lnTo>
                  <a:lnTo>
                    <a:pt x="1446" y="1132"/>
                  </a:lnTo>
                  <a:lnTo>
                    <a:pt x="1433" y="1098"/>
                  </a:lnTo>
                  <a:lnTo>
                    <a:pt x="1418" y="1069"/>
                  </a:lnTo>
                  <a:lnTo>
                    <a:pt x="1398" y="1043"/>
                  </a:lnTo>
                  <a:lnTo>
                    <a:pt x="1377" y="1019"/>
                  </a:lnTo>
                  <a:lnTo>
                    <a:pt x="1353" y="998"/>
                  </a:lnTo>
                  <a:lnTo>
                    <a:pt x="1326" y="979"/>
                  </a:lnTo>
                  <a:lnTo>
                    <a:pt x="1297" y="961"/>
                  </a:lnTo>
                  <a:lnTo>
                    <a:pt x="1266" y="947"/>
                  </a:lnTo>
                  <a:lnTo>
                    <a:pt x="1234" y="933"/>
                  </a:lnTo>
                  <a:lnTo>
                    <a:pt x="1200" y="921"/>
                  </a:lnTo>
                  <a:lnTo>
                    <a:pt x="1165" y="910"/>
                  </a:lnTo>
                  <a:lnTo>
                    <a:pt x="1128" y="900"/>
                  </a:lnTo>
                  <a:lnTo>
                    <a:pt x="1090" y="892"/>
                  </a:lnTo>
                  <a:lnTo>
                    <a:pt x="1052" y="882"/>
                  </a:lnTo>
                  <a:lnTo>
                    <a:pt x="1052" y="567"/>
                  </a:lnTo>
                  <a:lnTo>
                    <a:pt x="1083" y="569"/>
                  </a:lnTo>
                  <a:lnTo>
                    <a:pt x="1110" y="574"/>
                  </a:lnTo>
                  <a:lnTo>
                    <a:pt x="1134" y="583"/>
                  </a:lnTo>
                  <a:lnTo>
                    <a:pt x="1154" y="593"/>
                  </a:lnTo>
                  <a:lnTo>
                    <a:pt x="1173" y="606"/>
                  </a:lnTo>
                  <a:lnTo>
                    <a:pt x="1190" y="620"/>
                  </a:lnTo>
                  <a:lnTo>
                    <a:pt x="1205" y="635"/>
                  </a:lnTo>
                  <a:lnTo>
                    <a:pt x="1218" y="650"/>
                  </a:lnTo>
                  <a:lnTo>
                    <a:pt x="1231" y="667"/>
                  </a:lnTo>
                  <a:lnTo>
                    <a:pt x="1243" y="682"/>
                  </a:lnTo>
                  <a:lnTo>
                    <a:pt x="1256" y="697"/>
                  </a:lnTo>
                  <a:lnTo>
                    <a:pt x="1267" y="711"/>
                  </a:lnTo>
                  <a:lnTo>
                    <a:pt x="1279" y="723"/>
                  </a:lnTo>
                  <a:lnTo>
                    <a:pt x="1293" y="733"/>
                  </a:lnTo>
                  <a:lnTo>
                    <a:pt x="1307" y="741"/>
                  </a:lnTo>
                  <a:lnTo>
                    <a:pt x="1323" y="746"/>
                  </a:lnTo>
                  <a:lnTo>
                    <a:pt x="1341" y="748"/>
                  </a:lnTo>
                  <a:lnTo>
                    <a:pt x="1362" y="746"/>
                  </a:lnTo>
                  <a:lnTo>
                    <a:pt x="1381" y="741"/>
                  </a:lnTo>
                  <a:lnTo>
                    <a:pt x="1398" y="732"/>
                  </a:lnTo>
                  <a:lnTo>
                    <a:pt x="1414" y="721"/>
                  </a:lnTo>
                  <a:lnTo>
                    <a:pt x="1427" y="706"/>
                  </a:lnTo>
                  <a:lnTo>
                    <a:pt x="1436" y="689"/>
                  </a:lnTo>
                  <a:lnTo>
                    <a:pt x="1443" y="668"/>
                  </a:lnTo>
                  <a:lnTo>
                    <a:pt x="1446" y="645"/>
                  </a:lnTo>
                  <a:lnTo>
                    <a:pt x="1443" y="615"/>
                  </a:lnTo>
                  <a:lnTo>
                    <a:pt x="1433" y="588"/>
                  </a:lnTo>
                  <a:lnTo>
                    <a:pt x="1420" y="562"/>
                  </a:lnTo>
                  <a:lnTo>
                    <a:pt x="1402" y="538"/>
                  </a:lnTo>
                  <a:lnTo>
                    <a:pt x="1380" y="516"/>
                  </a:lnTo>
                  <a:lnTo>
                    <a:pt x="1355" y="495"/>
                  </a:lnTo>
                  <a:lnTo>
                    <a:pt x="1327" y="478"/>
                  </a:lnTo>
                  <a:lnTo>
                    <a:pt x="1297" y="461"/>
                  </a:lnTo>
                  <a:lnTo>
                    <a:pt x="1266" y="446"/>
                  </a:lnTo>
                  <a:lnTo>
                    <a:pt x="1233" y="434"/>
                  </a:lnTo>
                  <a:lnTo>
                    <a:pt x="1201" y="424"/>
                  </a:lnTo>
                  <a:lnTo>
                    <a:pt x="1168" y="414"/>
                  </a:lnTo>
                  <a:lnTo>
                    <a:pt x="1136" y="407"/>
                  </a:lnTo>
                  <a:lnTo>
                    <a:pt x="1106" y="402"/>
                  </a:lnTo>
                  <a:lnTo>
                    <a:pt x="1078" y="399"/>
                  </a:lnTo>
                  <a:lnTo>
                    <a:pt x="1052" y="398"/>
                  </a:lnTo>
                  <a:lnTo>
                    <a:pt x="1052" y="308"/>
                  </a:lnTo>
                  <a:lnTo>
                    <a:pt x="1050" y="295"/>
                  </a:lnTo>
                  <a:lnTo>
                    <a:pt x="1046" y="281"/>
                  </a:lnTo>
                  <a:lnTo>
                    <a:pt x="1038" y="270"/>
                  </a:lnTo>
                  <a:lnTo>
                    <a:pt x="1028" y="260"/>
                  </a:lnTo>
                  <a:lnTo>
                    <a:pt x="1016" y="254"/>
                  </a:lnTo>
                  <a:lnTo>
                    <a:pt x="1003" y="252"/>
                  </a:lnTo>
                  <a:close/>
                  <a:moveTo>
                    <a:pt x="999" y="0"/>
                  </a:moveTo>
                  <a:lnTo>
                    <a:pt x="1081" y="3"/>
                  </a:lnTo>
                  <a:lnTo>
                    <a:pt x="1161" y="14"/>
                  </a:lnTo>
                  <a:lnTo>
                    <a:pt x="1239" y="29"/>
                  </a:lnTo>
                  <a:lnTo>
                    <a:pt x="1315" y="52"/>
                  </a:lnTo>
                  <a:lnTo>
                    <a:pt x="1388" y="79"/>
                  </a:lnTo>
                  <a:lnTo>
                    <a:pt x="1458" y="113"/>
                  </a:lnTo>
                  <a:lnTo>
                    <a:pt x="1525" y="151"/>
                  </a:lnTo>
                  <a:lnTo>
                    <a:pt x="1589" y="195"/>
                  </a:lnTo>
                  <a:lnTo>
                    <a:pt x="1649" y="243"/>
                  </a:lnTo>
                  <a:lnTo>
                    <a:pt x="1705" y="296"/>
                  </a:lnTo>
                  <a:lnTo>
                    <a:pt x="1758" y="352"/>
                  </a:lnTo>
                  <a:lnTo>
                    <a:pt x="1805" y="413"/>
                  </a:lnTo>
                  <a:lnTo>
                    <a:pt x="1849" y="477"/>
                  </a:lnTo>
                  <a:lnTo>
                    <a:pt x="1887" y="544"/>
                  </a:lnTo>
                  <a:lnTo>
                    <a:pt x="1920" y="615"/>
                  </a:lnTo>
                  <a:lnTo>
                    <a:pt x="1948" y="689"/>
                  </a:lnTo>
                  <a:lnTo>
                    <a:pt x="1970" y="765"/>
                  </a:lnTo>
                  <a:lnTo>
                    <a:pt x="1985" y="844"/>
                  </a:lnTo>
                  <a:lnTo>
                    <a:pt x="1995" y="924"/>
                  </a:lnTo>
                  <a:lnTo>
                    <a:pt x="1999" y="1006"/>
                  </a:lnTo>
                  <a:lnTo>
                    <a:pt x="1995" y="1089"/>
                  </a:lnTo>
                  <a:lnTo>
                    <a:pt x="1985" y="1169"/>
                  </a:lnTo>
                  <a:lnTo>
                    <a:pt x="1970" y="1247"/>
                  </a:lnTo>
                  <a:lnTo>
                    <a:pt x="1948" y="1324"/>
                  </a:lnTo>
                  <a:lnTo>
                    <a:pt x="1920" y="1397"/>
                  </a:lnTo>
                  <a:lnTo>
                    <a:pt x="1887" y="1468"/>
                  </a:lnTo>
                  <a:lnTo>
                    <a:pt x="1849" y="1535"/>
                  </a:lnTo>
                  <a:lnTo>
                    <a:pt x="1805" y="1600"/>
                  </a:lnTo>
                  <a:lnTo>
                    <a:pt x="1758" y="1660"/>
                  </a:lnTo>
                  <a:lnTo>
                    <a:pt x="1705" y="1717"/>
                  </a:lnTo>
                  <a:lnTo>
                    <a:pt x="1649" y="1769"/>
                  </a:lnTo>
                  <a:lnTo>
                    <a:pt x="1589" y="1818"/>
                  </a:lnTo>
                  <a:lnTo>
                    <a:pt x="1525" y="1861"/>
                  </a:lnTo>
                  <a:lnTo>
                    <a:pt x="1458" y="1899"/>
                  </a:lnTo>
                  <a:lnTo>
                    <a:pt x="1388" y="1933"/>
                  </a:lnTo>
                  <a:lnTo>
                    <a:pt x="1315" y="1961"/>
                  </a:lnTo>
                  <a:lnTo>
                    <a:pt x="1239" y="1982"/>
                  </a:lnTo>
                  <a:lnTo>
                    <a:pt x="1161" y="1999"/>
                  </a:lnTo>
                  <a:lnTo>
                    <a:pt x="1081" y="2008"/>
                  </a:lnTo>
                  <a:lnTo>
                    <a:pt x="999" y="2013"/>
                  </a:lnTo>
                  <a:lnTo>
                    <a:pt x="918" y="2008"/>
                  </a:lnTo>
                  <a:lnTo>
                    <a:pt x="837" y="1999"/>
                  </a:lnTo>
                  <a:lnTo>
                    <a:pt x="760" y="1982"/>
                  </a:lnTo>
                  <a:lnTo>
                    <a:pt x="683" y="1961"/>
                  </a:lnTo>
                  <a:lnTo>
                    <a:pt x="611" y="1933"/>
                  </a:lnTo>
                  <a:lnTo>
                    <a:pt x="541" y="1899"/>
                  </a:lnTo>
                  <a:lnTo>
                    <a:pt x="473" y="1861"/>
                  </a:lnTo>
                  <a:lnTo>
                    <a:pt x="409" y="1818"/>
                  </a:lnTo>
                  <a:lnTo>
                    <a:pt x="350" y="1769"/>
                  </a:lnTo>
                  <a:lnTo>
                    <a:pt x="293" y="1717"/>
                  </a:lnTo>
                  <a:lnTo>
                    <a:pt x="241" y="1660"/>
                  </a:lnTo>
                  <a:lnTo>
                    <a:pt x="193" y="1600"/>
                  </a:lnTo>
                  <a:lnTo>
                    <a:pt x="150" y="1535"/>
                  </a:lnTo>
                  <a:lnTo>
                    <a:pt x="112" y="1468"/>
                  </a:lnTo>
                  <a:lnTo>
                    <a:pt x="79" y="1397"/>
                  </a:lnTo>
                  <a:lnTo>
                    <a:pt x="51" y="1324"/>
                  </a:lnTo>
                  <a:lnTo>
                    <a:pt x="29" y="1247"/>
                  </a:lnTo>
                  <a:lnTo>
                    <a:pt x="13" y="1169"/>
                  </a:lnTo>
                  <a:lnTo>
                    <a:pt x="3" y="1089"/>
                  </a:lnTo>
                  <a:lnTo>
                    <a:pt x="0" y="1006"/>
                  </a:lnTo>
                  <a:lnTo>
                    <a:pt x="3" y="924"/>
                  </a:lnTo>
                  <a:lnTo>
                    <a:pt x="13" y="844"/>
                  </a:lnTo>
                  <a:lnTo>
                    <a:pt x="29" y="765"/>
                  </a:lnTo>
                  <a:lnTo>
                    <a:pt x="51" y="689"/>
                  </a:lnTo>
                  <a:lnTo>
                    <a:pt x="79" y="615"/>
                  </a:lnTo>
                  <a:lnTo>
                    <a:pt x="112" y="544"/>
                  </a:lnTo>
                  <a:lnTo>
                    <a:pt x="150" y="477"/>
                  </a:lnTo>
                  <a:lnTo>
                    <a:pt x="193" y="413"/>
                  </a:lnTo>
                  <a:lnTo>
                    <a:pt x="241" y="352"/>
                  </a:lnTo>
                  <a:lnTo>
                    <a:pt x="293" y="296"/>
                  </a:lnTo>
                  <a:lnTo>
                    <a:pt x="350" y="243"/>
                  </a:lnTo>
                  <a:lnTo>
                    <a:pt x="409" y="195"/>
                  </a:lnTo>
                  <a:lnTo>
                    <a:pt x="473" y="151"/>
                  </a:lnTo>
                  <a:lnTo>
                    <a:pt x="541" y="113"/>
                  </a:lnTo>
                  <a:lnTo>
                    <a:pt x="611" y="79"/>
                  </a:lnTo>
                  <a:lnTo>
                    <a:pt x="683" y="52"/>
                  </a:lnTo>
                  <a:lnTo>
                    <a:pt x="760" y="29"/>
                  </a:lnTo>
                  <a:lnTo>
                    <a:pt x="837" y="14"/>
                  </a:lnTo>
                  <a:lnTo>
                    <a:pt x="918" y="3"/>
                  </a:lnTo>
                  <a:lnTo>
                    <a:pt x="99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14" name="Group 950">
            <a:extLst>
              <a:ext uri="{FF2B5EF4-FFF2-40B4-BE49-F238E27FC236}">
                <a16:creationId xmlns:a16="http://schemas.microsoft.com/office/drawing/2014/main" id="{4F286B5B-BFE3-45C5-B172-63FBC89E6C9F}"/>
              </a:ext>
            </a:extLst>
          </p:cNvPr>
          <p:cNvGrpSpPr/>
          <p:nvPr userDrawn="1"/>
        </p:nvGrpSpPr>
        <p:grpSpPr>
          <a:xfrm>
            <a:off x="652195" y="3252829"/>
            <a:ext cx="378000" cy="378000"/>
            <a:chOff x="552450" y="496887"/>
            <a:chExt cx="1012258" cy="1012825"/>
          </a:xfrm>
          <a:solidFill>
            <a:srgbClr val="E84E0F"/>
          </a:solidFill>
        </p:grpSpPr>
        <p:sp>
          <p:nvSpPr>
            <p:cNvPr id="115" name="Freeform 1396">
              <a:extLst>
                <a:ext uri="{FF2B5EF4-FFF2-40B4-BE49-F238E27FC236}">
                  <a16:creationId xmlns:a16="http://schemas.microsoft.com/office/drawing/2014/main" id="{2662A57E-2D38-43F6-9170-FFA5B3D3FA9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52450" y="496887"/>
              <a:ext cx="1012258" cy="1012825"/>
            </a:xfrm>
            <a:custGeom>
              <a:avLst/>
              <a:gdLst>
                <a:gd name="T0" fmla="*/ 1468 w 3573"/>
                <a:gd name="T1" fmla="*/ 833 h 3576"/>
                <a:gd name="T2" fmla="*/ 1133 w 3573"/>
                <a:gd name="T3" fmla="*/ 1024 h 3576"/>
                <a:gd name="T4" fmla="*/ 893 w 3573"/>
                <a:gd name="T5" fmla="*/ 1326 h 3576"/>
                <a:gd name="T6" fmla="*/ 784 w 3573"/>
                <a:gd name="T7" fmla="*/ 1705 h 3576"/>
                <a:gd name="T8" fmla="*/ 832 w 3573"/>
                <a:gd name="T9" fmla="*/ 2105 h 3576"/>
                <a:gd name="T10" fmla="*/ 1023 w 3573"/>
                <a:gd name="T11" fmla="*/ 2442 h 3576"/>
                <a:gd name="T12" fmla="*/ 1325 w 3573"/>
                <a:gd name="T13" fmla="*/ 2681 h 3576"/>
                <a:gd name="T14" fmla="*/ 1704 w 3573"/>
                <a:gd name="T15" fmla="*/ 2791 h 3576"/>
                <a:gd name="T16" fmla="*/ 2103 w 3573"/>
                <a:gd name="T17" fmla="*/ 2743 h 3576"/>
                <a:gd name="T18" fmla="*/ 2440 w 3573"/>
                <a:gd name="T19" fmla="*/ 2552 h 3576"/>
                <a:gd name="T20" fmla="*/ 2679 w 3573"/>
                <a:gd name="T21" fmla="*/ 2250 h 3576"/>
                <a:gd name="T22" fmla="*/ 2788 w 3573"/>
                <a:gd name="T23" fmla="*/ 1870 h 3576"/>
                <a:gd name="T24" fmla="*/ 2740 w 3573"/>
                <a:gd name="T25" fmla="*/ 1470 h 3576"/>
                <a:gd name="T26" fmla="*/ 2549 w 3573"/>
                <a:gd name="T27" fmla="*/ 1133 h 3576"/>
                <a:gd name="T28" fmla="*/ 2248 w 3573"/>
                <a:gd name="T29" fmla="*/ 894 h 3576"/>
                <a:gd name="T30" fmla="*/ 1868 w 3573"/>
                <a:gd name="T31" fmla="*/ 784 h 3576"/>
                <a:gd name="T32" fmla="*/ 1998 w 3573"/>
                <a:gd name="T33" fmla="*/ 12 h 3576"/>
                <a:gd name="T34" fmla="*/ 2063 w 3573"/>
                <a:gd name="T35" fmla="*/ 118 h 3576"/>
                <a:gd name="T36" fmla="*/ 2420 w 3573"/>
                <a:gd name="T37" fmla="*/ 506 h 3576"/>
                <a:gd name="T38" fmla="*/ 2807 w 3573"/>
                <a:gd name="T39" fmla="*/ 384 h 3576"/>
                <a:gd name="T40" fmla="*/ 2917 w 3573"/>
                <a:gd name="T41" fmla="*/ 395 h 3576"/>
                <a:gd name="T42" fmla="*/ 3194 w 3573"/>
                <a:gd name="T43" fmla="*/ 697 h 3576"/>
                <a:gd name="T44" fmla="*/ 3162 w 3573"/>
                <a:gd name="T45" fmla="*/ 804 h 3576"/>
                <a:gd name="T46" fmla="*/ 3138 w 3573"/>
                <a:gd name="T47" fmla="*/ 1326 h 3576"/>
                <a:gd name="T48" fmla="*/ 3505 w 3573"/>
                <a:gd name="T49" fmla="*/ 1521 h 3576"/>
                <a:gd name="T50" fmla="*/ 3573 w 3573"/>
                <a:gd name="T51" fmla="*/ 1627 h 3576"/>
                <a:gd name="T52" fmla="*/ 3528 w 3573"/>
                <a:gd name="T53" fmla="*/ 2040 h 3576"/>
                <a:gd name="T54" fmla="*/ 3167 w 3573"/>
                <a:gd name="T55" fmla="*/ 2158 h 3576"/>
                <a:gd name="T56" fmla="*/ 2974 w 3573"/>
                <a:gd name="T57" fmla="*/ 2583 h 3576"/>
                <a:gd name="T58" fmla="*/ 3197 w 3573"/>
                <a:gd name="T59" fmla="*/ 2854 h 3576"/>
                <a:gd name="T60" fmla="*/ 2935 w 3573"/>
                <a:gd name="T61" fmla="*/ 3165 h 3576"/>
                <a:gd name="T62" fmla="*/ 2830 w 3573"/>
                <a:gd name="T63" fmla="*/ 3198 h 3576"/>
                <a:gd name="T64" fmla="*/ 2502 w 3573"/>
                <a:gd name="T65" fmla="*/ 3026 h 3576"/>
                <a:gd name="T66" fmla="*/ 2064 w 3573"/>
                <a:gd name="T67" fmla="*/ 3190 h 3576"/>
                <a:gd name="T68" fmla="*/ 2020 w 3573"/>
                <a:gd name="T69" fmla="*/ 3550 h 3576"/>
                <a:gd name="T70" fmla="*/ 1600 w 3573"/>
                <a:gd name="T71" fmla="*/ 3573 h 3576"/>
                <a:gd name="T72" fmla="*/ 1512 w 3573"/>
                <a:gd name="T73" fmla="*/ 3485 h 3576"/>
                <a:gd name="T74" fmla="*/ 1237 w 3573"/>
                <a:gd name="T75" fmla="*/ 3109 h 3576"/>
                <a:gd name="T76" fmla="*/ 785 w 3573"/>
                <a:gd name="T77" fmla="*/ 3181 h 3576"/>
                <a:gd name="T78" fmla="*/ 675 w 3573"/>
                <a:gd name="T79" fmla="*/ 3191 h 3576"/>
                <a:gd name="T80" fmla="*/ 384 w 3573"/>
                <a:gd name="T81" fmla="*/ 2899 h 3576"/>
                <a:gd name="T82" fmla="*/ 395 w 3573"/>
                <a:gd name="T83" fmla="*/ 2790 h 3576"/>
                <a:gd name="T84" fmla="*/ 467 w 3573"/>
                <a:gd name="T85" fmla="*/ 2337 h 3576"/>
                <a:gd name="T86" fmla="*/ 91 w 3573"/>
                <a:gd name="T87" fmla="*/ 2063 h 3576"/>
                <a:gd name="T88" fmla="*/ 3 w 3573"/>
                <a:gd name="T89" fmla="*/ 1975 h 3576"/>
                <a:gd name="T90" fmla="*/ 26 w 3573"/>
                <a:gd name="T91" fmla="*/ 1553 h 3576"/>
                <a:gd name="T92" fmla="*/ 385 w 3573"/>
                <a:gd name="T93" fmla="*/ 1509 h 3576"/>
                <a:gd name="T94" fmla="*/ 549 w 3573"/>
                <a:gd name="T95" fmla="*/ 1071 h 3576"/>
                <a:gd name="T96" fmla="*/ 378 w 3573"/>
                <a:gd name="T97" fmla="*/ 743 h 3576"/>
                <a:gd name="T98" fmla="*/ 410 w 3573"/>
                <a:gd name="T99" fmla="*/ 636 h 3576"/>
                <a:gd name="T100" fmla="*/ 720 w 3573"/>
                <a:gd name="T101" fmla="*/ 375 h 3576"/>
                <a:gd name="T102" fmla="*/ 991 w 3573"/>
                <a:gd name="T103" fmla="*/ 599 h 3576"/>
                <a:gd name="T104" fmla="*/ 1415 w 3573"/>
                <a:gd name="T105" fmla="*/ 407 h 3576"/>
                <a:gd name="T106" fmla="*/ 1533 w 3573"/>
                <a:gd name="T107" fmla="*/ 44 h 35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3573" h="3576">
                  <a:moveTo>
                    <a:pt x="1786" y="781"/>
                  </a:moveTo>
                  <a:lnTo>
                    <a:pt x="1704" y="784"/>
                  </a:lnTo>
                  <a:lnTo>
                    <a:pt x="1623" y="795"/>
                  </a:lnTo>
                  <a:lnTo>
                    <a:pt x="1544" y="810"/>
                  </a:lnTo>
                  <a:lnTo>
                    <a:pt x="1468" y="833"/>
                  </a:lnTo>
                  <a:lnTo>
                    <a:pt x="1395" y="860"/>
                  </a:lnTo>
                  <a:lnTo>
                    <a:pt x="1325" y="894"/>
                  </a:lnTo>
                  <a:lnTo>
                    <a:pt x="1256" y="932"/>
                  </a:lnTo>
                  <a:lnTo>
                    <a:pt x="1192" y="976"/>
                  </a:lnTo>
                  <a:lnTo>
                    <a:pt x="1133" y="1024"/>
                  </a:lnTo>
                  <a:lnTo>
                    <a:pt x="1075" y="1077"/>
                  </a:lnTo>
                  <a:lnTo>
                    <a:pt x="1023" y="1133"/>
                  </a:lnTo>
                  <a:lnTo>
                    <a:pt x="975" y="1194"/>
                  </a:lnTo>
                  <a:lnTo>
                    <a:pt x="932" y="1258"/>
                  </a:lnTo>
                  <a:lnTo>
                    <a:pt x="893" y="1326"/>
                  </a:lnTo>
                  <a:lnTo>
                    <a:pt x="860" y="1396"/>
                  </a:lnTo>
                  <a:lnTo>
                    <a:pt x="832" y="1470"/>
                  </a:lnTo>
                  <a:lnTo>
                    <a:pt x="810" y="1546"/>
                  </a:lnTo>
                  <a:lnTo>
                    <a:pt x="794" y="1625"/>
                  </a:lnTo>
                  <a:lnTo>
                    <a:pt x="784" y="1705"/>
                  </a:lnTo>
                  <a:lnTo>
                    <a:pt x="781" y="1788"/>
                  </a:lnTo>
                  <a:lnTo>
                    <a:pt x="784" y="1870"/>
                  </a:lnTo>
                  <a:lnTo>
                    <a:pt x="794" y="1951"/>
                  </a:lnTo>
                  <a:lnTo>
                    <a:pt x="810" y="2029"/>
                  </a:lnTo>
                  <a:lnTo>
                    <a:pt x="832" y="2105"/>
                  </a:lnTo>
                  <a:lnTo>
                    <a:pt x="860" y="2179"/>
                  </a:lnTo>
                  <a:lnTo>
                    <a:pt x="893" y="2250"/>
                  </a:lnTo>
                  <a:lnTo>
                    <a:pt x="932" y="2317"/>
                  </a:lnTo>
                  <a:lnTo>
                    <a:pt x="975" y="2381"/>
                  </a:lnTo>
                  <a:lnTo>
                    <a:pt x="1023" y="2442"/>
                  </a:lnTo>
                  <a:lnTo>
                    <a:pt x="1075" y="2499"/>
                  </a:lnTo>
                  <a:lnTo>
                    <a:pt x="1133" y="2552"/>
                  </a:lnTo>
                  <a:lnTo>
                    <a:pt x="1192" y="2600"/>
                  </a:lnTo>
                  <a:lnTo>
                    <a:pt x="1256" y="2643"/>
                  </a:lnTo>
                  <a:lnTo>
                    <a:pt x="1325" y="2681"/>
                  </a:lnTo>
                  <a:lnTo>
                    <a:pt x="1395" y="2715"/>
                  </a:lnTo>
                  <a:lnTo>
                    <a:pt x="1468" y="2743"/>
                  </a:lnTo>
                  <a:lnTo>
                    <a:pt x="1544" y="2765"/>
                  </a:lnTo>
                  <a:lnTo>
                    <a:pt x="1623" y="2782"/>
                  </a:lnTo>
                  <a:lnTo>
                    <a:pt x="1704" y="2791"/>
                  </a:lnTo>
                  <a:lnTo>
                    <a:pt x="1786" y="2795"/>
                  </a:lnTo>
                  <a:lnTo>
                    <a:pt x="1868" y="2791"/>
                  </a:lnTo>
                  <a:lnTo>
                    <a:pt x="1949" y="2782"/>
                  </a:lnTo>
                  <a:lnTo>
                    <a:pt x="2027" y="2765"/>
                  </a:lnTo>
                  <a:lnTo>
                    <a:pt x="2103" y="2743"/>
                  </a:lnTo>
                  <a:lnTo>
                    <a:pt x="2177" y="2715"/>
                  </a:lnTo>
                  <a:lnTo>
                    <a:pt x="2248" y="2681"/>
                  </a:lnTo>
                  <a:lnTo>
                    <a:pt x="2315" y="2643"/>
                  </a:lnTo>
                  <a:lnTo>
                    <a:pt x="2379" y="2600"/>
                  </a:lnTo>
                  <a:lnTo>
                    <a:pt x="2440" y="2552"/>
                  </a:lnTo>
                  <a:lnTo>
                    <a:pt x="2497" y="2499"/>
                  </a:lnTo>
                  <a:lnTo>
                    <a:pt x="2549" y="2442"/>
                  </a:lnTo>
                  <a:lnTo>
                    <a:pt x="2597" y="2381"/>
                  </a:lnTo>
                  <a:lnTo>
                    <a:pt x="2640" y="2317"/>
                  </a:lnTo>
                  <a:lnTo>
                    <a:pt x="2679" y="2250"/>
                  </a:lnTo>
                  <a:lnTo>
                    <a:pt x="2712" y="2179"/>
                  </a:lnTo>
                  <a:lnTo>
                    <a:pt x="2740" y="2105"/>
                  </a:lnTo>
                  <a:lnTo>
                    <a:pt x="2762" y="2029"/>
                  </a:lnTo>
                  <a:lnTo>
                    <a:pt x="2778" y="1951"/>
                  </a:lnTo>
                  <a:lnTo>
                    <a:pt x="2788" y="1870"/>
                  </a:lnTo>
                  <a:lnTo>
                    <a:pt x="2791" y="1788"/>
                  </a:lnTo>
                  <a:lnTo>
                    <a:pt x="2788" y="1705"/>
                  </a:lnTo>
                  <a:lnTo>
                    <a:pt x="2778" y="1625"/>
                  </a:lnTo>
                  <a:lnTo>
                    <a:pt x="2762" y="1546"/>
                  </a:lnTo>
                  <a:lnTo>
                    <a:pt x="2740" y="1470"/>
                  </a:lnTo>
                  <a:lnTo>
                    <a:pt x="2712" y="1396"/>
                  </a:lnTo>
                  <a:lnTo>
                    <a:pt x="2679" y="1326"/>
                  </a:lnTo>
                  <a:lnTo>
                    <a:pt x="2640" y="1258"/>
                  </a:lnTo>
                  <a:lnTo>
                    <a:pt x="2597" y="1194"/>
                  </a:lnTo>
                  <a:lnTo>
                    <a:pt x="2549" y="1133"/>
                  </a:lnTo>
                  <a:lnTo>
                    <a:pt x="2497" y="1077"/>
                  </a:lnTo>
                  <a:lnTo>
                    <a:pt x="2440" y="1024"/>
                  </a:lnTo>
                  <a:lnTo>
                    <a:pt x="2379" y="976"/>
                  </a:lnTo>
                  <a:lnTo>
                    <a:pt x="2315" y="932"/>
                  </a:lnTo>
                  <a:lnTo>
                    <a:pt x="2248" y="894"/>
                  </a:lnTo>
                  <a:lnTo>
                    <a:pt x="2177" y="860"/>
                  </a:lnTo>
                  <a:lnTo>
                    <a:pt x="2103" y="833"/>
                  </a:lnTo>
                  <a:lnTo>
                    <a:pt x="2027" y="810"/>
                  </a:lnTo>
                  <a:lnTo>
                    <a:pt x="1949" y="795"/>
                  </a:lnTo>
                  <a:lnTo>
                    <a:pt x="1868" y="784"/>
                  </a:lnTo>
                  <a:lnTo>
                    <a:pt x="1786" y="781"/>
                  </a:lnTo>
                  <a:close/>
                  <a:moveTo>
                    <a:pt x="1626" y="0"/>
                  </a:moveTo>
                  <a:lnTo>
                    <a:pt x="1946" y="0"/>
                  </a:lnTo>
                  <a:lnTo>
                    <a:pt x="1973" y="4"/>
                  </a:lnTo>
                  <a:lnTo>
                    <a:pt x="1998" y="12"/>
                  </a:lnTo>
                  <a:lnTo>
                    <a:pt x="2020" y="26"/>
                  </a:lnTo>
                  <a:lnTo>
                    <a:pt x="2038" y="44"/>
                  </a:lnTo>
                  <a:lnTo>
                    <a:pt x="2051" y="67"/>
                  </a:lnTo>
                  <a:lnTo>
                    <a:pt x="2061" y="91"/>
                  </a:lnTo>
                  <a:lnTo>
                    <a:pt x="2063" y="118"/>
                  </a:lnTo>
                  <a:lnTo>
                    <a:pt x="2063" y="384"/>
                  </a:lnTo>
                  <a:lnTo>
                    <a:pt x="2157" y="406"/>
                  </a:lnTo>
                  <a:lnTo>
                    <a:pt x="2247" y="433"/>
                  </a:lnTo>
                  <a:lnTo>
                    <a:pt x="2335" y="467"/>
                  </a:lnTo>
                  <a:lnTo>
                    <a:pt x="2420" y="506"/>
                  </a:lnTo>
                  <a:lnTo>
                    <a:pt x="2501" y="549"/>
                  </a:lnTo>
                  <a:lnTo>
                    <a:pt x="2580" y="598"/>
                  </a:lnTo>
                  <a:lnTo>
                    <a:pt x="2768" y="409"/>
                  </a:lnTo>
                  <a:lnTo>
                    <a:pt x="2787" y="395"/>
                  </a:lnTo>
                  <a:lnTo>
                    <a:pt x="2807" y="384"/>
                  </a:lnTo>
                  <a:lnTo>
                    <a:pt x="2829" y="378"/>
                  </a:lnTo>
                  <a:lnTo>
                    <a:pt x="2852" y="375"/>
                  </a:lnTo>
                  <a:lnTo>
                    <a:pt x="2875" y="378"/>
                  </a:lnTo>
                  <a:lnTo>
                    <a:pt x="2896" y="384"/>
                  </a:lnTo>
                  <a:lnTo>
                    <a:pt x="2917" y="395"/>
                  </a:lnTo>
                  <a:lnTo>
                    <a:pt x="2935" y="409"/>
                  </a:lnTo>
                  <a:lnTo>
                    <a:pt x="3162" y="636"/>
                  </a:lnTo>
                  <a:lnTo>
                    <a:pt x="3178" y="655"/>
                  </a:lnTo>
                  <a:lnTo>
                    <a:pt x="3187" y="675"/>
                  </a:lnTo>
                  <a:lnTo>
                    <a:pt x="3194" y="697"/>
                  </a:lnTo>
                  <a:lnTo>
                    <a:pt x="3196" y="720"/>
                  </a:lnTo>
                  <a:lnTo>
                    <a:pt x="3194" y="743"/>
                  </a:lnTo>
                  <a:lnTo>
                    <a:pt x="3187" y="765"/>
                  </a:lnTo>
                  <a:lnTo>
                    <a:pt x="3178" y="785"/>
                  </a:lnTo>
                  <a:lnTo>
                    <a:pt x="3162" y="804"/>
                  </a:lnTo>
                  <a:lnTo>
                    <a:pt x="2973" y="993"/>
                  </a:lnTo>
                  <a:lnTo>
                    <a:pt x="3022" y="1071"/>
                  </a:lnTo>
                  <a:lnTo>
                    <a:pt x="3067" y="1153"/>
                  </a:lnTo>
                  <a:lnTo>
                    <a:pt x="3105" y="1238"/>
                  </a:lnTo>
                  <a:lnTo>
                    <a:pt x="3138" y="1326"/>
                  </a:lnTo>
                  <a:lnTo>
                    <a:pt x="3166" y="1416"/>
                  </a:lnTo>
                  <a:lnTo>
                    <a:pt x="3187" y="1509"/>
                  </a:lnTo>
                  <a:lnTo>
                    <a:pt x="3453" y="1509"/>
                  </a:lnTo>
                  <a:lnTo>
                    <a:pt x="3481" y="1512"/>
                  </a:lnTo>
                  <a:lnTo>
                    <a:pt x="3505" y="1521"/>
                  </a:lnTo>
                  <a:lnTo>
                    <a:pt x="3528" y="1535"/>
                  </a:lnTo>
                  <a:lnTo>
                    <a:pt x="3546" y="1553"/>
                  </a:lnTo>
                  <a:lnTo>
                    <a:pt x="3560" y="1576"/>
                  </a:lnTo>
                  <a:lnTo>
                    <a:pt x="3570" y="1600"/>
                  </a:lnTo>
                  <a:lnTo>
                    <a:pt x="3573" y="1627"/>
                  </a:lnTo>
                  <a:lnTo>
                    <a:pt x="3573" y="1948"/>
                  </a:lnTo>
                  <a:lnTo>
                    <a:pt x="3570" y="1975"/>
                  </a:lnTo>
                  <a:lnTo>
                    <a:pt x="3561" y="2000"/>
                  </a:lnTo>
                  <a:lnTo>
                    <a:pt x="3547" y="2022"/>
                  </a:lnTo>
                  <a:lnTo>
                    <a:pt x="3528" y="2040"/>
                  </a:lnTo>
                  <a:lnTo>
                    <a:pt x="3507" y="2054"/>
                  </a:lnTo>
                  <a:lnTo>
                    <a:pt x="3482" y="2063"/>
                  </a:lnTo>
                  <a:lnTo>
                    <a:pt x="3454" y="2066"/>
                  </a:lnTo>
                  <a:lnTo>
                    <a:pt x="3187" y="2066"/>
                  </a:lnTo>
                  <a:lnTo>
                    <a:pt x="3167" y="2158"/>
                  </a:lnTo>
                  <a:lnTo>
                    <a:pt x="3138" y="2250"/>
                  </a:lnTo>
                  <a:lnTo>
                    <a:pt x="3106" y="2337"/>
                  </a:lnTo>
                  <a:lnTo>
                    <a:pt x="3067" y="2423"/>
                  </a:lnTo>
                  <a:lnTo>
                    <a:pt x="3023" y="2504"/>
                  </a:lnTo>
                  <a:lnTo>
                    <a:pt x="2974" y="2583"/>
                  </a:lnTo>
                  <a:lnTo>
                    <a:pt x="3162" y="2772"/>
                  </a:lnTo>
                  <a:lnTo>
                    <a:pt x="3178" y="2790"/>
                  </a:lnTo>
                  <a:lnTo>
                    <a:pt x="3188" y="2811"/>
                  </a:lnTo>
                  <a:lnTo>
                    <a:pt x="3195" y="2833"/>
                  </a:lnTo>
                  <a:lnTo>
                    <a:pt x="3197" y="2854"/>
                  </a:lnTo>
                  <a:lnTo>
                    <a:pt x="3195" y="2877"/>
                  </a:lnTo>
                  <a:lnTo>
                    <a:pt x="3188" y="2899"/>
                  </a:lnTo>
                  <a:lnTo>
                    <a:pt x="3178" y="2920"/>
                  </a:lnTo>
                  <a:lnTo>
                    <a:pt x="3162" y="2938"/>
                  </a:lnTo>
                  <a:lnTo>
                    <a:pt x="2935" y="3165"/>
                  </a:lnTo>
                  <a:lnTo>
                    <a:pt x="2917" y="3181"/>
                  </a:lnTo>
                  <a:lnTo>
                    <a:pt x="2897" y="3191"/>
                  </a:lnTo>
                  <a:lnTo>
                    <a:pt x="2875" y="3198"/>
                  </a:lnTo>
                  <a:lnTo>
                    <a:pt x="2853" y="3200"/>
                  </a:lnTo>
                  <a:lnTo>
                    <a:pt x="2830" y="3198"/>
                  </a:lnTo>
                  <a:lnTo>
                    <a:pt x="2808" y="3191"/>
                  </a:lnTo>
                  <a:lnTo>
                    <a:pt x="2788" y="3181"/>
                  </a:lnTo>
                  <a:lnTo>
                    <a:pt x="2769" y="3165"/>
                  </a:lnTo>
                  <a:lnTo>
                    <a:pt x="2580" y="2976"/>
                  </a:lnTo>
                  <a:lnTo>
                    <a:pt x="2502" y="3026"/>
                  </a:lnTo>
                  <a:lnTo>
                    <a:pt x="2420" y="3070"/>
                  </a:lnTo>
                  <a:lnTo>
                    <a:pt x="2335" y="3109"/>
                  </a:lnTo>
                  <a:lnTo>
                    <a:pt x="2248" y="3141"/>
                  </a:lnTo>
                  <a:lnTo>
                    <a:pt x="2158" y="3170"/>
                  </a:lnTo>
                  <a:lnTo>
                    <a:pt x="2064" y="3190"/>
                  </a:lnTo>
                  <a:lnTo>
                    <a:pt x="2064" y="3458"/>
                  </a:lnTo>
                  <a:lnTo>
                    <a:pt x="2061" y="3485"/>
                  </a:lnTo>
                  <a:lnTo>
                    <a:pt x="2052" y="3510"/>
                  </a:lnTo>
                  <a:lnTo>
                    <a:pt x="2038" y="3532"/>
                  </a:lnTo>
                  <a:lnTo>
                    <a:pt x="2020" y="3550"/>
                  </a:lnTo>
                  <a:lnTo>
                    <a:pt x="1998" y="3563"/>
                  </a:lnTo>
                  <a:lnTo>
                    <a:pt x="1973" y="3573"/>
                  </a:lnTo>
                  <a:lnTo>
                    <a:pt x="1947" y="3576"/>
                  </a:lnTo>
                  <a:lnTo>
                    <a:pt x="1626" y="3576"/>
                  </a:lnTo>
                  <a:lnTo>
                    <a:pt x="1600" y="3573"/>
                  </a:lnTo>
                  <a:lnTo>
                    <a:pt x="1575" y="3563"/>
                  </a:lnTo>
                  <a:lnTo>
                    <a:pt x="1553" y="3550"/>
                  </a:lnTo>
                  <a:lnTo>
                    <a:pt x="1534" y="3532"/>
                  </a:lnTo>
                  <a:lnTo>
                    <a:pt x="1520" y="3510"/>
                  </a:lnTo>
                  <a:lnTo>
                    <a:pt x="1512" y="3485"/>
                  </a:lnTo>
                  <a:lnTo>
                    <a:pt x="1508" y="3458"/>
                  </a:lnTo>
                  <a:lnTo>
                    <a:pt x="1508" y="3190"/>
                  </a:lnTo>
                  <a:lnTo>
                    <a:pt x="1415" y="3170"/>
                  </a:lnTo>
                  <a:lnTo>
                    <a:pt x="1325" y="3141"/>
                  </a:lnTo>
                  <a:lnTo>
                    <a:pt x="1237" y="3109"/>
                  </a:lnTo>
                  <a:lnTo>
                    <a:pt x="1152" y="3070"/>
                  </a:lnTo>
                  <a:lnTo>
                    <a:pt x="1071" y="3026"/>
                  </a:lnTo>
                  <a:lnTo>
                    <a:pt x="993" y="2976"/>
                  </a:lnTo>
                  <a:lnTo>
                    <a:pt x="804" y="3165"/>
                  </a:lnTo>
                  <a:lnTo>
                    <a:pt x="785" y="3181"/>
                  </a:lnTo>
                  <a:lnTo>
                    <a:pt x="764" y="3191"/>
                  </a:lnTo>
                  <a:lnTo>
                    <a:pt x="743" y="3198"/>
                  </a:lnTo>
                  <a:lnTo>
                    <a:pt x="720" y="3200"/>
                  </a:lnTo>
                  <a:lnTo>
                    <a:pt x="698" y="3198"/>
                  </a:lnTo>
                  <a:lnTo>
                    <a:pt x="675" y="3191"/>
                  </a:lnTo>
                  <a:lnTo>
                    <a:pt x="656" y="3181"/>
                  </a:lnTo>
                  <a:lnTo>
                    <a:pt x="637" y="3165"/>
                  </a:lnTo>
                  <a:lnTo>
                    <a:pt x="410" y="2938"/>
                  </a:lnTo>
                  <a:lnTo>
                    <a:pt x="395" y="2920"/>
                  </a:lnTo>
                  <a:lnTo>
                    <a:pt x="384" y="2899"/>
                  </a:lnTo>
                  <a:lnTo>
                    <a:pt x="378" y="2877"/>
                  </a:lnTo>
                  <a:lnTo>
                    <a:pt x="376" y="2854"/>
                  </a:lnTo>
                  <a:lnTo>
                    <a:pt x="378" y="2833"/>
                  </a:lnTo>
                  <a:lnTo>
                    <a:pt x="384" y="2811"/>
                  </a:lnTo>
                  <a:lnTo>
                    <a:pt x="395" y="2790"/>
                  </a:lnTo>
                  <a:lnTo>
                    <a:pt x="410" y="2772"/>
                  </a:lnTo>
                  <a:lnTo>
                    <a:pt x="598" y="2583"/>
                  </a:lnTo>
                  <a:lnTo>
                    <a:pt x="549" y="2504"/>
                  </a:lnTo>
                  <a:lnTo>
                    <a:pt x="506" y="2422"/>
                  </a:lnTo>
                  <a:lnTo>
                    <a:pt x="467" y="2337"/>
                  </a:lnTo>
                  <a:lnTo>
                    <a:pt x="434" y="2250"/>
                  </a:lnTo>
                  <a:lnTo>
                    <a:pt x="406" y="2158"/>
                  </a:lnTo>
                  <a:lnTo>
                    <a:pt x="385" y="2066"/>
                  </a:lnTo>
                  <a:lnTo>
                    <a:pt x="118" y="2066"/>
                  </a:lnTo>
                  <a:lnTo>
                    <a:pt x="91" y="2063"/>
                  </a:lnTo>
                  <a:lnTo>
                    <a:pt x="66" y="2054"/>
                  </a:lnTo>
                  <a:lnTo>
                    <a:pt x="44" y="2040"/>
                  </a:lnTo>
                  <a:lnTo>
                    <a:pt x="26" y="2022"/>
                  </a:lnTo>
                  <a:lnTo>
                    <a:pt x="12" y="2000"/>
                  </a:lnTo>
                  <a:lnTo>
                    <a:pt x="3" y="1975"/>
                  </a:lnTo>
                  <a:lnTo>
                    <a:pt x="0" y="1948"/>
                  </a:lnTo>
                  <a:lnTo>
                    <a:pt x="0" y="1627"/>
                  </a:lnTo>
                  <a:lnTo>
                    <a:pt x="3" y="1600"/>
                  </a:lnTo>
                  <a:lnTo>
                    <a:pt x="12" y="1576"/>
                  </a:lnTo>
                  <a:lnTo>
                    <a:pt x="26" y="1553"/>
                  </a:lnTo>
                  <a:lnTo>
                    <a:pt x="44" y="1535"/>
                  </a:lnTo>
                  <a:lnTo>
                    <a:pt x="66" y="1521"/>
                  </a:lnTo>
                  <a:lnTo>
                    <a:pt x="91" y="1512"/>
                  </a:lnTo>
                  <a:lnTo>
                    <a:pt x="118" y="1509"/>
                  </a:lnTo>
                  <a:lnTo>
                    <a:pt x="385" y="1509"/>
                  </a:lnTo>
                  <a:lnTo>
                    <a:pt x="406" y="1416"/>
                  </a:lnTo>
                  <a:lnTo>
                    <a:pt x="434" y="1326"/>
                  </a:lnTo>
                  <a:lnTo>
                    <a:pt x="467" y="1238"/>
                  </a:lnTo>
                  <a:lnTo>
                    <a:pt x="506" y="1153"/>
                  </a:lnTo>
                  <a:lnTo>
                    <a:pt x="549" y="1071"/>
                  </a:lnTo>
                  <a:lnTo>
                    <a:pt x="598" y="993"/>
                  </a:lnTo>
                  <a:lnTo>
                    <a:pt x="410" y="804"/>
                  </a:lnTo>
                  <a:lnTo>
                    <a:pt x="395" y="785"/>
                  </a:lnTo>
                  <a:lnTo>
                    <a:pt x="384" y="765"/>
                  </a:lnTo>
                  <a:lnTo>
                    <a:pt x="378" y="743"/>
                  </a:lnTo>
                  <a:lnTo>
                    <a:pt x="376" y="720"/>
                  </a:lnTo>
                  <a:lnTo>
                    <a:pt x="378" y="697"/>
                  </a:lnTo>
                  <a:lnTo>
                    <a:pt x="384" y="675"/>
                  </a:lnTo>
                  <a:lnTo>
                    <a:pt x="395" y="655"/>
                  </a:lnTo>
                  <a:lnTo>
                    <a:pt x="410" y="636"/>
                  </a:lnTo>
                  <a:lnTo>
                    <a:pt x="636" y="410"/>
                  </a:lnTo>
                  <a:lnTo>
                    <a:pt x="655" y="395"/>
                  </a:lnTo>
                  <a:lnTo>
                    <a:pt x="675" y="384"/>
                  </a:lnTo>
                  <a:lnTo>
                    <a:pt x="697" y="378"/>
                  </a:lnTo>
                  <a:lnTo>
                    <a:pt x="720" y="375"/>
                  </a:lnTo>
                  <a:lnTo>
                    <a:pt x="742" y="378"/>
                  </a:lnTo>
                  <a:lnTo>
                    <a:pt x="764" y="384"/>
                  </a:lnTo>
                  <a:lnTo>
                    <a:pt x="784" y="395"/>
                  </a:lnTo>
                  <a:lnTo>
                    <a:pt x="802" y="410"/>
                  </a:lnTo>
                  <a:lnTo>
                    <a:pt x="991" y="599"/>
                  </a:lnTo>
                  <a:lnTo>
                    <a:pt x="1070" y="550"/>
                  </a:lnTo>
                  <a:lnTo>
                    <a:pt x="1152" y="506"/>
                  </a:lnTo>
                  <a:lnTo>
                    <a:pt x="1237" y="467"/>
                  </a:lnTo>
                  <a:lnTo>
                    <a:pt x="1325" y="434"/>
                  </a:lnTo>
                  <a:lnTo>
                    <a:pt x="1415" y="407"/>
                  </a:lnTo>
                  <a:lnTo>
                    <a:pt x="1507" y="385"/>
                  </a:lnTo>
                  <a:lnTo>
                    <a:pt x="1507" y="118"/>
                  </a:lnTo>
                  <a:lnTo>
                    <a:pt x="1511" y="91"/>
                  </a:lnTo>
                  <a:lnTo>
                    <a:pt x="1519" y="67"/>
                  </a:lnTo>
                  <a:lnTo>
                    <a:pt x="1533" y="44"/>
                  </a:lnTo>
                  <a:lnTo>
                    <a:pt x="1552" y="26"/>
                  </a:lnTo>
                  <a:lnTo>
                    <a:pt x="1574" y="12"/>
                  </a:lnTo>
                  <a:lnTo>
                    <a:pt x="1598" y="4"/>
                  </a:lnTo>
                  <a:lnTo>
                    <a:pt x="162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6" name="Freeform 1397">
              <a:extLst>
                <a:ext uri="{FF2B5EF4-FFF2-40B4-BE49-F238E27FC236}">
                  <a16:creationId xmlns:a16="http://schemas.microsoft.com/office/drawing/2014/main" id="{BA373EAB-EAC7-4649-BA2B-8EB93F0FBCF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36245" y="780115"/>
              <a:ext cx="444668" cy="445235"/>
            </a:xfrm>
            <a:custGeom>
              <a:avLst/>
              <a:gdLst>
                <a:gd name="T0" fmla="*/ 724 w 1572"/>
                <a:gd name="T1" fmla="*/ 257 h 1572"/>
                <a:gd name="T2" fmla="*/ 719 w 1572"/>
                <a:gd name="T3" fmla="*/ 343 h 1572"/>
                <a:gd name="T4" fmla="*/ 705 w 1572"/>
                <a:gd name="T5" fmla="*/ 374 h 1572"/>
                <a:gd name="T6" fmla="*/ 619 w 1572"/>
                <a:gd name="T7" fmla="*/ 413 h 1572"/>
                <a:gd name="T8" fmla="*/ 538 w 1572"/>
                <a:gd name="T9" fmla="*/ 500 h 1572"/>
                <a:gd name="T10" fmla="*/ 515 w 1572"/>
                <a:gd name="T11" fmla="*/ 627 h 1572"/>
                <a:gd name="T12" fmla="*/ 562 w 1572"/>
                <a:gd name="T13" fmla="*/ 738 h 1572"/>
                <a:gd name="T14" fmla="*/ 671 w 1572"/>
                <a:gd name="T15" fmla="*/ 818 h 1572"/>
                <a:gd name="T16" fmla="*/ 806 w 1572"/>
                <a:gd name="T17" fmla="*/ 876 h 1572"/>
                <a:gd name="T18" fmla="*/ 868 w 1572"/>
                <a:gd name="T19" fmla="*/ 934 h 1572"/>
                <a:gd name="T20" fmla="*/ 858 w 1572"/>
                <a:gd name="T21" fmla="*/ 1006 h 1572"/>
                <a:gd name="T22" fmla="*/ 759 w 1572"/>
                <a:gd name="T23" fmla="*/ 1046 h 1572"/>
                <a:gd name="T24" fmla="*/ 614 w 1572"/>
                <a:gd name="T25" fmla="*/ 1016 h 1572"/>
                <a:gd name="T26" fmla="*/ 549 w 1572"/>
                <a:gd name="T27" fmla="*/ 993 h 1572"/>
                <a:gd name="T28" fmla="*/ 521 w 1572"/>
                <a:gd name="T29" fmla="*/ 1058 h 1572"/>
                <a:gd name="T30" fmla="*/ 508 w 1572"/>
                <a:gd name="T31" fmla="*/ 1133 h 1572"/>
                <a:gd name="T32" fmla="*/ 570 w 1572"/>
                <a:gd name="T33" fmla="*/ 1170 h 1572"/>
                <a:gd name="T34" fmla="*/ 688 w 1572"/>
                <a:gd name="T35" fmla="*/ 1197 h 1572"/>
                <a:gd name="T36" fmla="*/ 709 w 1572"/>
                <a:gd name="T37" fmla="*/ 1223 h 1572"/>
                <a:gd name="T38" fmla="*/ 718 w 1572"/>
                <a:gd name="T39" fmla="*/ 1314 h 1572"/>
                <a:gd name="T40" fmla="*/ 831 w 1572"/>
                <a:gd name="T41" fmla="*/ 1322 h 1572"/>
                <a:gd name="T42" fmla="*/ 849 w 1572"/>
                <a:gd name="T43" fmla="*/ 1257 h 1572"/>
                <a:gd name="T44" fmla="*/ 866 w 1572"/>
                <a:gd name="T45" fmla="*/ 1186 h 1572"/>
                <a:gd name="T46" fmla="*/ 966 w 1572"/>
                <a:gd name="T47" fmla="*/ 1139 h 1572"/>
                <a:gd name="T48" fmla="*/ 1048 w 1572"/>
                <a:gd name="T49" fmla="*/ 1035 h 1572"/>
                <a:gd name="T50" fmla="*/ 1060 w 1572"/>
                <a:gd name="T51" fmla="*/ 901 h 1572"/>
                <a:gd name="T52" fmla="*/ 995 w 1572"/>
                <a:gd name="T53" fmla="*/ 780 h 1572"/>
                <a:gd name="T54" fmla="*/ 848 w 1572"/>
                <a:gd name="T55" fmla="*/ 693 h 1572"/>
                <a:gd name="T56" fmla="*/ 731 w 1572"/>
                <a:gd name="T57" fmla="*/ 635 h 1572"/>
                <a:gd name="T58" fmla="*/ 704 w 1572"/>
                <a:gd name="T59" fmla="*/ 574 h 1572"/>
                <a:gd name="T60" fmla="*/ 747 w 1572"/>
                <a:gd name="T61" fmla="*/ 523 h 1572"/>
                <a:gd name="T62" fmla="*/ 877 w 1572"/>
                <a:gd name="T63" fmla="*/ 519 h 1572"/>
                <a:gd name="T64" fmla="*/ 982 w 1572"/>
                <a:gd name="T65" fmla="*/ 553 h 1572"/>
                <a:gd name="T66" fmla="*/ 1014 w 1572"/>
                <a:gd name="T67" fmla="*/ 485 h 1572"/>
                <a:gd name="T68" fmla="*/ 1019 w 1572"/>
                <a:gd name="T69" fmla="*/ 407 h 1572"/>
                <a:gd name="T70" fmla="*/ 903 w 1572"/>
                <a:gd name="T71" fmla="*/ 369 h 1572"/>
                <a:gd name="T72" fmla="*/ 858 w 1572"/>
                <a:gd name="T73" fmla="*/ 354 h 1572"/>
                <a:gd name="T74" fmla="*/ 855 w 1572"/>
                <a:gd name="T75" fmla="*/ 289 h 1572"/>
                <a:gd name="T76" fmla="*/ 830 w 1572"/>
                <a:gd name="T77" fmla="*/ 248 h 1572"/>
                <a:gd name="T78" fmla="*/ 786 w 1572"/>
                <a:gd name="T79" fmla="*/ 0 h 1572"/>
                <a:gd name="T80" fmla="*/ 1060 w 1572"/>
                <a:gd name="T81" fmla="*/ 49 h 1572"/>
                <a:gd name="T82" fmla="*/ 1292 w 1572"/>
                <a:gd name="T83" fmla="*/ 184 h 1572"/>
                <a:gd name="T84" fmla="*/ 1464 w 1572"/>
                <a:gd name="T85" fmla="*/ 389 h 1572"/>
                <a:gd name="T86" fmla="*/ 1559 w 1572"/>
                <a:gd name="T87" fmla="*/ 644 h 1572"/>
                <a:gd name="T88" fmla="*/ 1559 w 1572"/>
                <a:gd name="T89" fmla="*/ 927 h 1572"/>
                <a:gd name="T90" fmla="*/ 1464 w 1572"/>
                <a:gd name="T91" fmla="*/ 1183 h 1572"/>
                <a:gd name="T92" fmla="*/ 1292 w 1572"/>
                <a:gd name="T93" fmla="*/ 1387 h 1572"/>
                <a:gd name="T94" fmla="*/ 1060 w 1572"/>
                <a:gd name="T95" fmla="*/ 1523 h 1572"/>
                <a:gd name="T96" fmla="*/ 786 w 1572"/>
                <a:gd name="T97" fmla="*/ 1572 h 1572"/>
                <a:gd name="T98" fmla="*/ 512 w 1572"/>
                <a:gd name="T99" fmla="*/ 1523 h 1572"/>
                <a:gd name="T100" fmla="*/ 279 w 1572"/>
                <a:gd name="T101" fmla="*/ 1387 h 1572"/>
                <a:gd name="T102" fmla="*/ 108 w 1572"/>
                <a:gd name="T103" fmla="*/ 1183 h 1572"/>
                <a:gd name="T104" fmla="*/ 13 w 1572"/>
                <a:gd name="T105" fmla="*/ 927 h 1572"/>
                <a:gd name="T106" fmla="*/ 12 w 1572"/>
                <a:gd name="T107" fmla="*/ 650 h 1572"/>
                <a:gd name="T108" fmla="*/ 99 w 1572"/>
                <a:gd name="T109" fmla="*/ 404 h 1572"/>
                <a:gd name="T110" fmla="*/ 257 w 1572"/>
                <a:gd name="T111" fmla="*/ 204 h 1572"/>
                <a:gd name="T112" fmla="*/ 468 w 1572"/>
                <a:gd name="T113" fmla="*/ 66 h 1572"/>
                <a:gd name="T114" fmla="*/ 719 w 1572"/>
                <a:gd name="T115" fmla="*/ 2 h 15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572" h="1572">
                  <a:moveTo>
                    <a:pt x="757" y="246"/>
                  </a:moveTo>
                  <a:lnTo>
                    <a:pt x="741" y="248"/>
                  </a:lnTo>
                  <a:lnTo>
                    <a:pt x="731" y="251"/>
                  </a:lnTo>
                  <a:lnTo>
                    <a:pt x="724" y="257"/>
                  </a:lnTo>
                  <a:lnTo>
                    <a:pt x="721" y="268"/>
                  </a:lnTo>
                  <a:lnTo>
                    <a:pt x="720" y="285"/>
                  </a:lnTo>
                  <a:lnTo>
                    <a:pt x="720" y="328"/>
                  </a:lnTo>
                  <a:lnTo>
                    <a:pt x="719" y="343"/>
                  </a:lnTo>
                  <a:lnTo>
                    <a:pt x="719" y="354"/>
                  </a:lnTo>
                  <a:lnTo>
                    <a:pt x="717" y="363"/>
                  </a:lnTo>
                  <a:lnTo>
                    <a:pt x="713" y="368"/>
                  </a:lnTo>
                  <a:lnTo>
                    <a:pt x="705" y="374"/>
                  </a:lnTo>
                  <a:lnTo>
                    <a:pt x="694" y="378"/>
                  </a:lnTo>
                  <a:lnTo>
                    <a:pt x="679" y="383"/>
                  </a:lnTo>
                  <a:lnTo>
                    <a:pt x="647" y="396"/>
                  </a:lnTo>
                  <a:lnTo>
                    <a:pt x="619" y="413"/>
                  </a:lnTo>
                  <a:lnTo>
                    <a:pt x="594" y="430"/>
                  </a:lnTo>
                  <a:lnTo>
                    <a:pt x="572" y="451"/>
                  </a:lnTo>
                  <a:lnTo>
                    <a:pt x="553" y="474"/>
                  </a:lnTo>
                  <a:lnTo>
                    <a:pt x="538" y="500"/>
                  </a:lnTo>
                  <a:lnTo>
                    <a:pt x="526" y="528"/>
                  </a:lnTo>
                  <a:lnTo>
                    <a:pt x="518" y="560"/>
                  </a:lnTo>
                  <a:lnTo>
                    <a:pt x="514" y="593"/>
                  </a:lnTo>
                  <a:lnTo>
                    <a:pt x="515" y="627"/>
                  </a:lnTo>
                  <a:lnTo>
                    <a:pt x="519" y="659"/>
                  </a:lnTo>
                  <a:lnTo>
                    <a:pt x="529" y="688"/>
                  </a:lnTo>
                  <a:lnTo>
                    <a:pt x="543" y="714"/>
                  </a:lnTo>
                  <a:lnTo>
                    <a:pt x="562" y="738"/>
                  </a:lnTo>
                  <a:lnTo>
                    <a:pt x="582" y="760"/>
                  </a:lnTo>
                  <a:lnTo>
                    <a:pt x="607" y="780"/>
                  </a:lnTo>
                  <a:lnTo>
                    <a:pt x="635" y="799"/>
                  </a:lnTo>
                  <a:lnTo>
                    <a:pt x="671" y="818"/>
                  </a:lnTo>
                  <a:lnTo>
                    <a:pt x="709" y="835"/>
                  </a:lnTo>
                  <a:lnTo>
                    <a:pt x="747" y="850"/>
                  </a:lnTo>
                  <a:lnTo>
                    <a:pt x="786" y="866"/>
                  </a:lnTo>
                  <a:lnTo>
                    <a:pt x="806" y="876"/>
                  </a:lnTo>
                  <a:lnTo>
                    <a:pt x="823" y="886"/>
                  </a:lnTo>
                  <a:lnTo>
                    <a:pt x="842" y="899"/>
                  </a:lnTo>
                  <a:lnTo>
                    <a:pt x="857" y="915"/>
                  </a:lnTo>
                  <a:lnTo>
                    <a:pt x="868" y="934"/>
                  </a:lnTo>
                  <a:lnTo>
                    <a:pt x="872" y="952"/>
                  </a:lnTo>
                  <a:lnTo>
                    <a:pt x="872" y="971"/>
                  </a:lnTo>
                  <a:lnTo>
                    <a:pt x="868" y="989"/>
                  </a:lnTo>
                  <a:lnTo>
                    <a:pt x="858" y="1006"/>
                  </a:lnTo>
                  <a:lnTo>
                    <a:pt x="843" y="1021"/>
                  </a:lnTo>
                  <a:lnTo>
                    <a:pt x="823" y="1031"/>
                  </a:lnTo>
                  <a:lnTo>
                    <a:pt x="792" y="1041"/>
                  </a:lnTo>
                  <a:lnTo>
                    <a:pt x="759" y="1046"/>
                  </a:lnTo>
                  <a:lnTo>
                    <a:pt x="727" y="1045"/>
                  </a:lnTo>
                  <a:lnTo>
                    <a:pt x="688" y="1038"/>
                  </a:lnTo>
                  <a:lnTo>
                    <a:pt x="650" y="1028"/>
                  </a:lnTo>
                  <a:lnTo>
                    <a:pt x="614" y="1016"/>
                  </a:lnTo>
                  <a:lnTo>
                    <a:pt x="578" y="1000"/>
                  </a:lnTo>
                  <a:lnTo>
                    <a:pt x="566" y="994"/>
                  </a:lnTo>
                  <a:lnTo>
                    <a:pt x="556" y="992"/>
                  </a:lnTo>
                  <a:lnTo>
                    <a:pt x="549" y="993"/>
                  </a:lnTo>
                  <a:lnTo>
                    <a:pt x="543" y="998"/>
                  </a:lnTo>
                  <a:lnTo>
                    <a:pt x="538" y="1006"/>
                  </a:lnTo>
                  <a:lnTo>
                    <a:pt x="533" y="1020"/>
                  </a:lnTo>
                  <a:lnTo>
                    <a:pt x="521" y="1058"/>
                  </a:lnTo>
                  <a:lnTo>
                    <a:pt x="512" y="1097"/>
                  </a:lnTo>
                  <a:lnTo>
                    <a:pt x="507" y="1112"/>
                  </a:lnTo>
                  <a:lnTo>
                    <a:pt x="506" y="1124"/>
                  </a:lnTo>
                  <a:lnTo>
                    <a:pt x="508" y="1133"/>
                  </a:lnTo>
                  <a:lnTo>
                    <a:pt x="515" y="1141"/>
                  </a:lnTo>
                  <a:lnTo>
                    <a:pt x="525" y="1148"/>
                  </a:lnTo>
                  <a:lnTo>
                    <a:pt x="539" y="1155"/>
                  </a:lnTo>
                  <a:lnTo>
                    <a:pt x="570" y="1170"/>
                  </a:lnTo>
                  <a:lnTo>
                    <a:pt x="604" y="1179"/>
                  </a:lnTo>
                  <a:lnTo>
                    <a:pt x="638" y="1188"/>
                  </a:lnTo>
                  <a:lnTo>
                    <a:pt x="671" y="1193"/>
                  </a:lnTo>
                  <a:lnTo>
                    <a:pt x="688" y="1197"/>
                  </a:lnTo>
                  <a:lnTo>
                    <a:pt x="697" y="1200"/>
                  </a:lnTo>
                  <a:lnTo>
                    <a:pt x="704" y="1204"/>
                  </a:lnTo>
                  <a:lnTo>
                    <a:pt x="707" y="1212"/>
                  </a:lnTo>
                  <a:lnTo>
                    <a:pt x="709" y="1223"/>
                  </a:lnTo>
                  <a:lnTo>
                    <a:pt x="709" y="1239"/>
                  </a:lnTo>
                  <a:lnTo>
                    <a:pt x="710" y="1290"/>
                  </a:lnTo>
                  <a:lnTo>
                    <a:pt x="713" y="1304"/>
                  </a:lnTo>
                  <a:lnTo>
                    <a:pt x="718" y="1314"/>
                  </a:lnTo>
                  <a:lnTo>
                    <a:pt x="728" y="1321"/>
                  </a:lnTo>
                  <a:lnTo>
                    <a:pt x="743" y="1324"/>
                  </a:lnTo>
                  <a:lnTo>
                    <a:pt x="818" y="1324"/>
                  </a:lnTo>
                  <a:lnTo>
                    <a:pt x="831" y="1322"/>
                  </a:lnTo>
                  <a:lnTo>
                    <a:pt x="841" y="1315"/>
                  </a:lnTo>
                  <a:lnTo>
                    <a:pt x="847" y="1305"/>
                  </a:lnTo>
                  <a:lnTo>
                    <a:pt x="848" y="1291"/>
                  </a:lnTo>
                  <a:lnTo>
                    <a:pt x="849" y="1257"/>
                  </a:lnTo>
                  <a:lnTo>
                    <a:pt x="848" y="1222"/>
                  </a:lnTo>
                  <a:lnTo>
                    <a:pt x="849" y="1207"/>
                  </a:lnTo>
                  <a:lnTo>
                    <a:pt x="856" y="1195"/>
                  </a:lnTo>
                  <a:lnTo>
                    <a:pt x="866" y="1186"/>
                  </a:lnTo>
                  <a:lnTo>
                    <a:pt x="880" y="1180"/>
                  </a:lnTo>
                  <a:lnTo>
                    <a:pt x="911" y="1170"/>
                  </a:lnTo>
                  <a:lnTo>
                    <a:pt x="939" y="1156"/>
                  </a:lnTo>
                  <a:lnTo>
                    <a:pt x="966" y="1139"/>
                  </a:lnTo>
                  <a:lnTo>
                    <a:pt x="989" y="1120"/>
                  </a:lnTo>
                  <a:lnTo>
                    <a:pt x="1011" y="1096"/>
                  </a:lnTo>
                  <a:lnTo>
                    <a:pt x="1033" y="1066"/>
                  </a:lnTo>
                  <a:lnTo>
                    <a:pt x="1048" y="1035"/>
                  </a:lnTo>
                  <a:lnTo>
                    <a:pt x="1059" y="1001"/>
                  </a:lnTo>
                  <a:lnTo>
                    <a:pt x="1064" y="968"/>
                  </a:lnTo>
                  <a:lnTo>
                    <a:pt x="1064" y="935"/>
                  </a:lnTo>
                  <a:lnTo>
                    <a:pt x="1060" y="901"/>
                  </a:lnTo>
                  <a:lnTo>
                    <a:pt x="1050" y="868"/>
                  </a:lnTo>
                  <a:lnTo>
                    <a:pt x="1036" y="837"/>
                  </a:lnTo>
                  <a:lnTo>
                    <a:pt x="1018" y="807"/>
                  </a:lnTo>
                  <a:lnTo>
                    <a:pt x="995" y="780"/>
                  </a:lnTo>
                  <a:lnTo>
                    <a:pt x="968" y="755"/>
                  </a:lnTo>
                  <a:lnTo>
                    <a:pt x="935" y="735"/>
                  </a:lnTo>
                  <a:lnTo>
                    <a:pt x="892" y="713"/>
                  </a:lnTo>
                  <a:lnTo>
                    <a:pt x="848" y="693"/>
                  </a:lnTo>
                  <a:lnTo>
                    <a:pt x="804" y="675"/>
                  </a:lnTo>
                  <a:lnTo>
                    <a:pt x="779" y="664"/>
                  </a:lnTo>
                  <a:lnTo>
                    <a:pt x="754" y="651"/>
                  </a:lnTo>
                  <a:lnTo>
                    <a:pt x="731" y="635"/>
                  </a:lnTo>
                  <a:lnTo>
                    <a:pt x="718" y="620"/>
                  </a:lnTo>
                  <a:lnTo>
                    <a:pt x="709" y="605"/>
                  </a:lnTo>
                  <a:lnTo>
                    <a:pt x="704" y="590"/>
                  </a:lnTo>
                  <a:lnTo>
                    <a:pt x="704" y="574"/>
                  </a:lnTo>
                  <a:lnTo>
                    <a:pt x="709" y="558"/>
                  </a:lnTo>
                  <a:lnTo>
                    <a:pt x="717" y="544"/>
                  </a:lnTo>
                  <a:lnTo>
                    <a:pt x="730" y="532"/>
                  </a:lnTo>
                  <a:lnTo>
                    <a:pt x="747" y="523"/>
                  </a:lnTo>
                  <a:lnTo>
                    <a:pt x="769" y="516"/>
                  </a:lnTo>
                  <a:lnTo>
                    <a:pt x="791" y="514"/>
                  </a:lnTo>
                  <a:lnTo>
                    <a:pt x="834" y="514"/>
                  </a:lnTo>
                  <a:lnTo>
                    <a:pt x="877" y="519"/>
                  </a:lnTo>
                  <a:lnTo>
                    <a:pt x="918" y="530"/>
                  </a:lnTo>
                  <a:lnTo>
                    <a:pt x="958" y="547"/>
                  </a:lnTo>
                  <a:lnTo>
                    <a:pt x="971" y="552"/>
                  </a:lnTo>
                  <a:lnTo>
                    <a:pt x="982" y="553"/>
                  </a:lnTo>
                  <a:lnTo>
                    <a:pt x="989" y="550"/>
                  </a:lnTo>
                  <a:lnTo>
                    <a:pt x="996" y="542"/>
                  </a:lnTo>
                  <a:lnTo>
                    <a:pt x="1001" y="528"/>
                  </a:lnTo>
                  <a:lnTo>
                    <a:pt x="1014" y="485"/>
                  </a:lnTo>
                  <a:lnTo>
                    <a:pt x="1027" y="441"/>
                  </a:lnTo>
                  <a:lnTo>
                    <a:pt x="1029" y="428"/>
                  </a:lnTo>
                  <a:lnTo>
                    <a:pt x="1026" y="417"/>
                  </a:lnTo>
                  <a:lnTo>
                    <a:pt x="1019" y="407"/>
                  </a:lnTo>
                  <a:lnTo>
                    <a:pt x="1007" y="401"/>
                  </a:lnTo>
                  <a:lnTo>
                    <a:pt x="973" y="388"/>
                  </a:lnTo>
                  <a:lnTo>
                    <a:pt x="938" y="377"/>
                  </a:lnTo>
                  <a:lnTo>
                    <a:pt x="903" y="369"/>
                  </a:lnTo>
                  <a:lnTo>
                    <a:pt x="885" y="367"/>
                  </a:lnTo>
                  <a:lnTo>
                    <a:pt x="872" y="364"/>
                  </a:lnTo>
                  <a:lnTo>
                    <a:pt x="863" y="360"/>
                  </a:lnTo>
                  <a:lnTo>
                    <a:pt x="858" y="354"/>
                  </a:lnTo>
                  <a:lnTo>
                    <a:pt x="856" y="345"/>
                  </a:lnTo>
                  <a:lnTo>
                    <a:pt x="855" y="332"/>
                  </a:lnTo>
                  <a:lnTo>
                    <a:pt x="855" y="314"/>
                  </a:lnTo>
                  <a:lnTo>
                    <a:pt x="855" y="289"/>
                  </a:lnTo>
                  <a:lnTo>
                    <a:pt x="853" y="271"/>
                  </a:lnTo>
                  <a:lnTo>
                    <a:pt x="849" y="259"/>
                  </a:lnTo>
                  <a:lnTo>
                    <a:pt x="842" y="252"/>
                  </a:lnTo>
                  <a:lnTo>
                    <a:pt x="830" y="248"/>
                  </a:lnTo>
                  <a:lnTo>
                    <a:pt x="811" y="246"/>
                  </a:lnTo>
                  <a:lnTo>
                    <a:pt x="786" y="246"/>
                  </a:lnTo>
                  <a:lnTo>
                    <a:pt x="757" y="246"/>
                  </a:lnTo>
                  <a:close/>
                  <a:moveTo>
                    <a:pt x="786" y="0"/>
                  </a:moveTo>
                  <a:lnTo>
                    <a:pt x="858" y="3"/>
                  </a:lnTo>
                  <a:lnTo>
                    <a:pt x="928" y="12"/>
                  </a:lnTo>
                  <a:lnTo>
                    <a:pt x="995" y="27"/>
                  </a:lnTo>
                  <a:lnTo>
                    <a:pt x="1060" y="49"/>
                  </a:lnTo>
                  <a:lnTo>
                    <a:pt x="1123" y="75"/>
                  </a:lnTo>
                  <a:lnTo>
                    <a:pt x="1183" y="106"/>
                  </a:lnTo>
                  <a:lnTo>
                    <a:pt x="1239" y="143"/>
                  </a:lnTo>
                  <a:lnTo>
                    <a:pt x="1292" y="184"/>
                  </a:lnTo>
                  <a:lnTo>
                    <a:pt x="1341" y="229"/>
                  </a:lnTo>
                  <a:lnTo>
                    <a:pt x="1387" y="279"/>
                  </a:lnTo>
                  <a:lnTo>
                    <a:pt x="1428" y="332"/>
                  </a:lnTo>
                  <a:lnTo>
                    <a:pt x="1464" y="389"/>
                  </a:lnTo>
                  <a:lnTo>
                    <a:pt x="1496" y="449"/>
                  </a:lnTo>
                  <a:lnTo>
                    <a:pt x="1523" y="511"/>
                  </a:lnTo>
                  <a:lnTo>
                    <a:pt x="1543" y="576"/>
                  </a:lnTo>
                  <a:lnTo>
                    <a:pt x="1559" y="644"/>
                  </a:lnTo>
                  <a:lnTo>
                    <a:pt x="1568" y="714"/>
                  </a:lnTo>
                  <a:lnTo>
                    <a:pt x="1572" y="785"/>
                  </a:lnTo>
                  <a:lnTo>
                    <a:pt x="1568" y="856"/>
                  </a:lnTo>
                  <a:lnTo>
                    <a:pt x="1559" y="927"/>
                  </a:lnTo>
                  <a:lnTo>
                    <a:pt x="1543" y="994"/>
                  </a:lnTo>
                  <a:lnTo>
                    <a:pt x="1523" y="1060"/>
                  </a:lnTo>
                  <a:lnTo>
                    <a:pt x="1496" y="1123"/>
                  </a:lnTo>
                  <a:lnTo>
                    <a:pt x="1464" y="1183"/>
                  </a:lnTo>
                  <a:lnTo>
                    <a:pt x="1428" y="1239"/>
                  </a:lnTo>
                  <a:lnTo>
                    <a:pt x="1387" y="1292"/>
                  </a:lnTo>
                  <a:lnTo>
                    <a:pt x="1341" y="1341"/>
                  </a:lnTo>
                  <a:lnTo>
                    <a:pt x="1292" y="1387"/>
                  </a:lnTo>
                  <a:lnTo>
                    <a:pt x="1239" y="1428"/>
                  </a:lnTo>
                  <a:lnTo>
                    <a:pt x="1183" y="1464"/>
                  </a:lnTo>
                  <a:lnTo>
                    <a:pt x="1123" y="1496"/>
                  </a:lnTo>
                  <a:lnTo>
                    <a:pt x="1060" y="1523"/>
                  </a:lnTo>
                  <a:lnTo>
                    <a:pt x="995" y="1544"/>
                  </a:lnTo>
                  <a:lnTo>
                    <a:pt x="928" y="1559"/>
                  </a:lnTo>
                  <a:lnTo>
                    <a:pt x="858" y="1569"/>
                  </a:lnTo>
                  <a:lnTo>
                    <a:pt x="786" y="1572"/>
                  </a:lnTo>
                  <a:lnTo>
                    <a:pt x="715" y="1569"/>
                  </a:lnTo>
                  <a:lnTo>
                    <a:pt x="645" y="1559"/>
                  </a:lnTo>
                  <a:lnTo>
                    <a:pt x="577" y="1544"/>
                  </a:lnTo>
                  <a:lnTo>
                    <a:pt x="512" y="1523"/>
                  </a:lnTo>
                  <a:lnTo>
                    <a:pt x="449" y="1496"/>
                  </a:lnTo>
                  <a:lnTo>
                    <a:pt x="389" y="1464"/>
                  </a:lnTo>
                  <a:lnTo>
                    <a:pt x="332" y="1428"/>
                  </a:lnTo>
                  <a:lnTo>
                    <a:pt x="279" y="1387"/>
                  </a:lnTo>
                  <a:lnTo>
                    <a:pt x="230" y="1341"/>
                  </a:lnTo>
                  <a:lnTo>
                    <a:pt x="185" y="1292"/>
                  </a:lnTo>
                  <a:lnTo>
                    <a:pt x="143" y="1239"/>
                  </a:lnTo>
                  <a:lnTo>
                    <a:pt x="108" y="1183"/>
                  </a:lnTo>
                  <a:lnTo>
                    <a:pt x="76" y="1123"/>
                  </a:lnTo>
                  <a:lnTo>
                    <a:pt x="49" y="1060"/>
                  </a:lnTo>
                  <a:lnTo>
                    <a:pt x="28" y="994"/>
                  </a:lnTo>
                  <a:lnTo>
                    <a:pt x="13" y="927"/>
                  </a:lnTo>
                  <a:lnTo>
                    <a:pt x="3" y="856"/>
                  </a:lnTo>
                  <a:lnTo>
                    <a:pt x="0" y="785"/>
                  </a:lnTo>
                  <a:lnTo>
                    <a:pt x="3" y="717"/>
                  </a:lnTo>
                  <a:lnTo>
                    <a:pt x="12" y="650"/>
                  </a:lnTo>
                  <a:lnTo>
                    <a:pt x="26" y="585"/>
                  </a:lnTo>
                  <a:lnTo>
                    <a:pt x="46" y="523"/>
                  </a:lnTo>
                  <a:lnTo>
                    <a:pt x="70" y="462"/>
                  </a:lnTo>
                  <a:lnTo>
                    <a:pt x="99" y="404"/>
                  </a:lnTo>
                  <a:lnTo>
                    <a:pt x="133" y="349"/>
                  </a:lnTo>
                  <a:lnTo>
                    <a:pt x="171" y="296"/>
                  </a:lnTo>
                  <a:lnTo>
                    <a:pt x="213" y="248"/>
                  </a:lnTo>
                  <a:lnTo>
                    <a:pt x="257" y="204"/>
                  </a:lnTo>
                  <a:lnTo>
                    <a:pt x="305" y="164"/>
                  </a:lnTo>
                  <a:lnTo>
                    <a:pt x="356" y="127"/>
                  </a:lnTo>
                  <a:lnTo>
                    <a:pt x="411" y="94"/>
                  </a:lnTo>
                  <a:lnTo>
                    <a:pt x="468" y="66"/>
                  </a:lnTo>
                  <a:lnTo>
                    <a:pt x="528" y="43"/>
                  </a:lnTo>
                  <a:lnTo>
                    <a:pt x="590" y="25"/>
                  </a:lnTo>
                  <a:lnTo>
                    <a:pt x="653" y="11"/>
                  </a:lnTo>
                  <a:lnTo>
                    <a:pt x="719" y="2"/>
                  </a:lnTo>
                  <a:lnTo>
                    <a:pt x="78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17" name="Group 493">
            <a:extLst>
              <a:ext uri="{FF2B5EF4-FFF2-40B4-BE49-F238E27FC236}">
                <a16:creationId xmlns:a16="http://schemas.microsoft.com/office/drawing/2014/main" id="{7904CBA1-342C-41AA-97EF-88B7E348F3B6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645961" y="4048592"/>
            <a:ext cx="415608" cy="303095"/>
            <a:chOff x="1457" y="2151"/>
            <a:chExt cx="1629" cy="1188"/>
          </a:xfrm>
          <a:solidFill>
            <a:srgbClr val="E84E0F"/>
          </a:solidFill>
        </p:grpSpPr>
        <p:sp>
          <p:nvSpPr>
            <p:cNvPr id="118" name="Freeform 495">
              <a:extLst>
                <a:ext uri="{FF2B5EF4-FFF2-40B4-BE49-F238E27FC236}">
                  <a16:creationId xmlns:a16="http://schemas.microsoft.com/office/drawing/2014/main" id="{340E34D4-6414-46CA-A420-C4CBD0B72B1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457" y="2151"/>
              <a:ext cx="1629" cy="1188"/>
            </a:xfrm>
            <a:custGeom>
              <a:avLst/>
              <a:gdLst>
                <a:gd name="T0" fmla="*/ 2646 w 4887"/>
                <a:gd name="T1" fmla="*/ 3076 h 3562"/>
                <a:gd name="T2" fmla="*/ 3326 w 4887"/>
                <a:gd name="T3" fmla="*/ 996 h 3562"/>
                <a:gd name="T4" fmla="*/ 3231 w 4887"/>
                <a:gd name="T5" fmla="*/ 1120 h 3562"/>
                <a:gd name="T6" fmla="*/ 3176 w 4887"/>
                <a:gd name="T7" fmla="*/ 1245 h 3562"/>
                <a:gd name="T8" fmla="*/ 3176 w 4887"/>
                <a:gd name="T9" fmla="*/ 1380 h 3562"/>
                <a:gd name="T10" fmla="*/ 2907 w 4887"/>
                <a:gd name="T11" fmla="*/ 1614 h 3562"/>
                <a:gd name="T12" fmla="*/ 2779 w 4887"/>
                <a:gd name="T13" fmla="*/ 1553 h 3562"/>
                <a:gd name="T14" fmla="*/ 2668 w 4887"/>
                <a:gd name="T15" fmla="*/ 1709 h 3562"/>
                <a:gd name="T16" fmla="*/ 2298 w 4887"/>
                <a:gd name="T17" fmla="*/ 1742 h 3562"/>
                <a:gd name="T18" fmla="*/ 2204 w 4887"/>
                <a:gd name="T19" fmla="*/ 1617 h 3562"/>
                <a:gd name="T20" fmla="*/ 2084 w 4887"/>
                <a:gd name="T21" fmla="*/ 1596 h 3562"/>
                <a:gd name="T22" fmla="*/ 1947 w 4887"/>
                <a:gd name="T23" fmla="*/ 1596 h 3562"/>
                <a:gd name="T24" fmla="*/ 1716 w 4887"/>
                <a:gd name="T25" fmla="*/ 1326 h 3562"/>
                <a:gd name="T26" fmla="*/ 1775 w 4887"/>
                <a:gd name="T27" fmla="*/ 1198 h 3562"/>
                <a:gd name="T28" fmla="*/ 1647 w 4887"/>
                <a:gd name="T29" fmla="*/ 1106 h 3562"/>
                <a:gd name="T30" fmla="*/ 1583 w 4887"/>
                <a:gd name="T31" fmla="*/ 849 h 3562"/>
                <a:gd name="T32" fmla="*/ 2277 w 4887"/>
                <a:gd name="T33" fmla="*/ 492 h 3562"/>
                <a:gd name="T34" fmla="*/ 2074 w 4887"/>
                <a:gd name="T35" fmla="*/ 695 h 3562"/>
                <a:gd name="T36" fmla="*/ 2053 w 4887"/>
                <a:gd name="T37" fmla="*/ 995 h 3562"/>
                <a:gd name="T38" fmla="*/ 2227 w 4887"/>
                <a:gd name="T39" fmla="*/ 1225 h 3562"/>
                <a:gd name="T40" fmla="*/ 2516 w 4887"/>
                <a:gd name="T41" fmla="*/ 1289 h 3562"/>
                <a:gd name="T42" fmla="*/ 2772 w 4887"/>
                <a:gd name="T43" fmla="*/ 1149 h 3562"/>
                <a:gd name="T44" fmla="*/ 2874 w 4887"/>
                <a:gd name="T45" fmla="*/ 873 h 3562"/>
                <a:gd name="T46" fmla="*/ 2772 w 4887"/>
                <a:gd name="T47" fmla="*/ 597 h 3562"/>
                <a:gd name="T48" fmla="*/ 2516 w 4887"/>
                <a:gd name="T49" fmla="*/ 457 h 3562"/>
                <a:gd name="T50" fmla="*/ 2641 w 4887"/>
                <a:gd name="T51" fmla="*/ 17 h 3562"/>
                <a:gd name="T52" fmla="*/ 2705 w 4887"/>
                <a:gd name="T53" fmla="*/ 163 h 3562"/>
                <a:gd name="T54" fmla="*/ 2879 w 4887"/>
                <a:gd name="T55" fmla="*/ 131 h 3562"/>
                <a:gd name="T56" fmla="*/ 3157 w 4887"/>
                <a:gd name="T57" fmla="*/ 343 h 3562"/>
                <a:gd name="T58" fmla="*/ 3188 w 4887"/>
                <a:gd name="T59" fmla="*/ 475 h 3562"/>
                <a:gd name="T60" fmla="*/ 4394 w 4887"/>
                <a:gd name="T61" fmla="*/ 532 h 3562"/>
                <a:gd name="T62" fmla="*/ 4528 w 4887"/>
                <a:gd name="T63" fmla="*/ 640 h 3562"/>
                <a:gd name="T64" fmla="*/ 4804 w 4887"/>
                <a:gd name="T65" fmla="*/ 3115 h 3562"/>
                <a:gd name="T66" fmla="*/ 4887 w 4887"/>
                <a:gd name="T67" fmla="*/ 3199 h 3562"/>
                <a:gd name="T68" fmla="*/ 4798 w 4887"/>
                <a:gd name="T69" fmla="*/ 3437 h 3562"/>
                <a:gd name="T70" fmla="*/ 4578 w 4887"/>
                <a:gd name="T71" fmla="*/ 3559 h 3562"/>
                <a:gd name="T72" fmla="*/ 3846 w 4887"/>
                <a:gd name="T73" fmla="*/ 3353 h 3562"/>
                <a:gd name="T74" fmla="*/ 3733 w 4887"/>
                <a:gd name="T75" fmla="*/ 3307 h 3562"/>
                <a:gd name="T76" fmla="*/ 3659 w 4887"/>
                <a:gd name="T77" fmla="*/ 3405 h 3562"/>
                <a:gd name="T78" fmla="*/ 3479 w 4887"/>
                <a:gd name="T79" fmla="*/ 3353 h 3562"/>
                <a:gd name="T80" fmla="*/ 3365 w 4887"/>
                <a:gd name="T81" fmla="*/ 3307 h 3562"/>
                <a:gd name="T82" fmla="*/ 3290 w 4887"/>
                <a:gd name="T83" fmla="*/ 3405 h 3562"/>
                <a:gd name="T84" fmla="*/ 209 w 4887"/>
                <a:gd name="T85" fmla="*/ 3529 h 3562"/>
                <a:gd name="T86" fmla="*/ 34 w 4887"/>
                <a:gd name="T87" fmla="*/ 3352 h 3562"/>
                <a:gd name="T88" fmla="*/ 16 w 4887"/>
                <a:gd name="T89" fmla="*/ 3149 h 3562"/>
                <a:gd name="T90" fmla="*/ 348 w 4887"/>
                <a:gd name="T91" fmla="*/ 713 h 3562"/>
                <a:gd name="T92" fmla="*/ 429 w 4887"/>
                <a:gd name="T93" fmla="*/ 560 h 3562"/>
                <a:gd name="T94" fmla="*/ 1751 w 4887"/>
                <a:gd name="T95" fmla="*/ 524 h 3562"/>
                <a:gd name="T96" fmla="*/ 1722 w 4887"/>
                <a:gd name="T97" fmla="*/ 392 h 3562"/>
                <a:gd name="T98" fmla="*/ 1974 w 4887"/>
                <a:gd name="T99" fmla="*/ 139 h 3562"/>
                <a:gd name="T100" fmla="*/ 2106 w 4887"/>
                <a:gd name="T101" fmla="*/ 169 h 3562"/>
                <a:gd name="T102" fmla="*/ 2221 w 4887"/>
                <a:gd name="T103" fmla="*/ 63 h 35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4887" h="3562">
                  <a:moveTo>
                    <a:pt x="668" y="849"/>
                  </a:moveTo>
                  <a:lnTo>
                    <a:pt x="668" y="2989"/>
                  </a:lnTo>
                  <a:lnTo>
                    <a:pt x="2264" y="2989"/>
                  </a:lnTo>
                  <a:lnTo>
                    <a:pt x="2264" y="3076"/>
                  </a:lnTo>
                  <a:lnTo>
                    <a:pt x="2646" y="3076"/>
                  </a:lnTo>
                  <a:lnTo>
                    <a:pt x="2646" y="2989"/>
                  </a:lnTo>
                  <a:lnTo>
                    <a:pt x="4222" y="2989"/>
                  </a:lnTo>
                  <a:lnTo>
                    <a:pt x="4222" y="849"/>
                  </a:lnTo>
                  <a:lnTo>
                    <a:pt x="3326" y="849"/>
                  </a:lnTo>
                  <a:lnTo>
                    <a:pt x="3326" y="996"/>
                  </a:lnTo>
                  <a:lnTo>
                    <a:pt x="3321" y="1030"/>
                  </a:lnTo>
                  <a:lnTo>
                    <a:pt x="3308" y="1060"/>
                  </a:lnTo>
                  <a:lnTo>
                    <a:pt x="3289" y="1087"/>
                  </a:lnTo>
                  <a:lnTo>
                    <a:pt x="3262" y="1106"/>
                  </a:lnTo>
                  <a:lnTo>
                    <a:pt x="3231" y="1120"/>
                  </a:lnTo>
                  <a:lnTo>
                    <a:pt x="3197" y="1124"/>
                  </a:lnTo>
                  <a:lnTo>
                    <a:pt x="3164" y="1124"/>
                  </a:lnTo>
                  <a:lnTo>
                    <a:pt x="3134" y="1198"/>
                  </a:lnTo>
                  <a:lnTo>
                    <a:pt x="3157" y="1222"/>
                  </a:lnTo>
                  <a:lnTo>
                    <a:pt x="3176" y="1245"/>
                  </a:lnTo>
                  <a:lnTo>
                    <a:pt x="3188" y="1271"/>
                  </a:lnTo>
                  <a:lnTo>
                    <a:pt x="3194" y="1298"/>
                  </a:lnTo>
                  <a:lnTo>
                    <a:pt x="3194" y="1326"/>
                  </a:lnTo>
                  <a:lnTo>
                    <a:pt x="3188" y="1355"/>
                  </a:lnTo>
                  <a:lnTo>
                    <a:pt x="3176" y="1380"/>
                  </a:lnTo>
                  <a:lnTo>
                    <a:pt x="3157" y="1404"/>
                  </a:lnTo>
                  <a:lnTo>
                    <a:pt x="2984" y="1576"/>
                  </a:lnTo>
                  <a:lnTo>
                    <a:pt x="2961" y="1596"/>
                  </a:lnTo>
                  <a:lnTo>
                    <a:pt x="2935" y="1608"/>
                  </a:lnTo>
                  <a:lnTo>
                    <a:pt x="2907" y="1614"/>
                  </a:lnTo>
                  <a:lnTo>
                    <a:pt x="2879" y="1614"/>
                  </a:lnTo>
                  <a:lnTo>
                    <a:pt x="2852" y="1608"/>
                  </a:lnTo>
                  <a:lnTo>
                    <a:pt x="2825" y="1596"/>
                  </a:lnTo>
                  <a:lnTo>
                    <a:pt x="2803" y="1576"/>
                  </a:lnTo>
                  <a:lnTo>
                    <a:pt x="2779" y="1553"/>
                  </a:lnTo>
                  <a:lnTo>
                    <a:pt x="2705" y="1584"/>
                  </a:lnTo>
                  <a:lnTo>
                    <a:pt x="2705" y="1617"/>
                  </a:lnTo>
                  <a:lnTo>
                    <a:pt x="2701" y="1651"/>
                  </a:lnTo>
                  <a:lnTo>
                    <a:pt x="2687" y="1682"/>
                  </a:lnTo>
                  <a:lnTo>
                    <a:pt x="2668" y="1709"/>
                  </a:lnTo>
                  <a:lnTo>
                    <a:pt x="2641" y="1728"/>
                  </a:lnTo>
                  <a:lnTo>
                    <a:pt x="2611" y="1742"/>
                  </a:lnTo>
                  <a:lnTo>
                    <a:pt x="2577" y="1746"/>
                  </a:lnTo>
                  <a:lnTo>
                    <a:pt x="2332" y="1746"/>
                  </a:lnTo>
                  <a:lnTo>
                    <a:pt x="2298" y="1742"/>
                  </a:lnTo>
                  <a:lnTo>
                    <a:pt x="2267" y="1728"/>
                  </a:lnTo>
                  <a:lnTo>
                    <a:pt x="2242" y="1709"/>
                  </a:lnTo>
                  <a:lnTo>
                    <a:pt x="2221" y="1682"/>
                  </a:lnTo>
                  <a:lnTo>
                    <a:pt x="2209" y="1651"/>
                  </a:lnTo>
                  <a:lnTo>
                    <a:pt x="2204" y="1617"/>
                  </a:lnTo>
                  <a:lnTo>
                    <a:pt x="2204" y="1584"/>
                  </a:lnTo>
                  <a:lnTo>
                    <a:pt x="2166" y="1569"/>
                  </a:lnTo>
                  <a:lnTo>
                    <a:pt x="2130" y="1553"/>
                  </a:lnTo>
                  <a:lnTo>
                    <a:pt x="2106" y="1576"/>
                  </a:lnTo>
                  <a:lnTo>
                    <a:pt x="2084" y="1596"/>
                  </a:lnTo>
                  <a:lnTo>
                    <a:pt x="2057" y="1608"/>
                  </a:lnTo>
                  <a:lnTo>
                    <a:pt x="2029" y="1614"/>
                  </a:lnTo>
                  <a:lnTo>
                    <a:pt x="2001" y="1614"/>
                  </a:lnTo>
                  <a:lnTo>
                    <a:pt x="1974" y="1608"/>
                  </a:lnTo>
                  <a:lnTo>
                    <a:pt x="1947" y="1596"/>
                  </a:lnTo>
                  <a:lnTo>
                    <a:pt x="1925" y="1576"/>
                  </a:lnTo>
                  <a:lnTo>
                    <a:pt x="1751" y="1404"/>
                  </a:lnTo>
                  <a:lnTo>
                    <a:pt x="1734" y="1380"/>
                  </a:lnTo>
                  <a:lnTo>
                    <a:pt x="1722" y="1355"/>
                  </a:lnTo>
                  <a:lnTo>
                    <a:pt x="1716" y="1326"/>
                  </a:lnTo>
                  <a:lnTo>
                    <a:pt x="1716" y="1298"/>
                  </a:lnTo>
                  <a:lnTo>
                    <a:pt x="1722" y="1271"/>
                  </a:lnTo>
                  <a:lnTo>
                    <a:pt x="1734" y="1245"/>
                  </a:lnTo>
                  <a:lnTo>
                    <a:pt x="1751" y="1222"/>
                  </a:lnTo>
                  <a:lnTo>
                    <a:pt x="1775" y="1198"/>
                  </a:lnTo>
                  <a:lnTo>
                    <a:pt x="1759" y="1161"/>
                  </a:lnTo>
                  <a:lnTo>
                    <a:pt x="1745" y="1124"/>
                  </a:lnTo>
                  <a:lnTo>
                    <a:pt x="1711" y="1124"/>
                  </a:lnTo>
                  <a:lnTo>
                    <a:pt x="1677" y="1120"/>
                  </a:lnTo>
                  <a:lnTo>
                    <a:pt x="1647" y="1106"/>
                  </a:lnTo>
                  <a:lnTo>
                    <a:pt x="1621" y="1087"/>
                  </a:lnTo>
                  <a:lnTo>
                    <a:pt x="1601" y="1060"/>
                  </a:lnTo>
                  <a:lnTo>
                    <a:pt x="1588" y="1030"/>
                  </a:lnTo>
                  <a:lnTo>
                    <a:pt x="1583" y="996"/>
                  </a:lnTo>
                  <a:lnTo>
                    <a:pt x="1583" y="849"/>
                  </a:lnTo>
                  <a:lnTo>
                    <a:pt x="668" y="849"/>
                  </a:lnTo>
                  <a:close/>
                  <a:moveTo>
                    <a:pt x="2454" y="453"/>
                  </a:moveTo>
                  <a:lnTo>
                    <a:pt x="2393" y="457"/>
                  </a:lnTo>
                  <a:lnTo>
                    <a:pt x="2334" y="471"/>
                  </a:lnTo>
                  <a:lnTo>
                    <a:pt x="2277" y="492"/>
                  </a:lnTo>
                  <a:lnTo>
                    <a:pt x="2227" y="520"/>
                  </a:lnTo>
                  <a:lnTo>
                    <a:pt x="2179" y="556"/>
                  </a:lnTo>
                  <a:lnTo>
                    <a:pt x="2138" y="597"/>
                  </a:lnTo>
                  <a:lnTo>
                    <a:pt x="2102" y="643"/>
                  </a:lnTo>
                  <a:lnTo>
                    <a:pt x="2074" y="695"/>
                  </a:lnTo>
                  <a:lnTo>
                    <a:pt x="2053" y="752"/>
                  </a:lnTo>
                  <a:lnTo>
                    <a:pt x="2040" y="811"/>
                  </a:lnTo>
                  <a:lnTo>
                    <a:pt x="2035" y="873"/>
                  </a:lnTo>
                  <a:lnTo>
                    <a:pt x="2040" y="935"/>
                  </a:lnTo>
                  <a:lnTo>
                    <a:pt x="2053" y="995"/>
                  </a:lnTo>
                  <a:lnTo>
                    <a:pt x="2074" y="1050"/>
                  </a:lnTo>
                  <a:lnTo>
                    <a:pt x="2102" y="1102"/>
                  </a:lnTo>
                  <a:lnTo>
                    <a:pt x="2138" y="1149"/>
                  </a:lnTo>
                  <a:lnTo>
                    <a:pt x="2179" y="1189"/>
                  </a:lnTo>
                  <a:lnTo>
                    <a:pt x="2227" y="1225"/>
                  </a:lnTo>
                  <a:lnTo>
                    <a:pt x="2277" y="1253"/>
                  </a:lnTo>
                  <a:lnTo>
                    <a:pt x="2334" y="1276"/>
                  </a:lnTo>
                  <a:lnTo>
                    <a:pt x="2393" y="1289"/>
                  </a:lnTo>
                  <a:lnTo>
                    <a:pt x="2454" y="1294"/>
                  </a:lnTo>
                  <a:lnTo>
                    <a:pt x="2516" y="1289"/>
                  </a:lnTo>
                  <a:lnTo>
                    <a:pt x="2576" y="1276"/>
                  </a:lnTo>
                  <a:lnTo>
                    <a:pt x="2632" y="1253"/>
                  </a:lnTo>
                  <a:lnTo>
                    <a:pt x="2683" y="1225"/>
                  </a:lnTo>
                  <a:lnTo>
                    <a:pt x="2730" y="1189"/>
                  </a:lnTo>
                  <a:lnTo>
                    <a:pt x="2772" y="1149"/>
                  </a:lnTo>
                  <a:lnTo>
                    <a:pt x="2806" y="1102"/>
                  </a:lnTo>
                  <a:lnTo>
                    <a:pt x="2836" y="1050"/>
                  </a:lnTo>
                  <a:lnTo>
                    <a:pt x="2857" y="995"/>
                  </a:lnTo>
                  <a:lnTo>
                    <a:pt x="2870" y="935"/>
                  </a:lnTo>
                  <a:lnTo>
                    <a:pt x="2874" y="873"/>
                  </a:lnTo>
                  <a:lnTo>
                    <a:pt x="2870" y="811"/>
                  </a:lnTo>
                  <a:lnTo>
                    <a:pt x="2857" y="752"/>
                  </a:lnTo>
                  <a:lnTo>
                    <a:pt x="2836" y="695"/>
                  </a:lnTo>
                  <a:lnTo>
                    <a:pt x="2806" y="643"/>
                  </a:lnTo>
                  <a:lnTo>
                    <a:pt x="2772" y="597"/>
                  </a:lnTo>
                  <a:lnTo>
                    <a:pt x="2730" y="556"/>
                  </a:lnTo>
                  <a:lnTo>
                    <a:pt x="2683" y="520"/>
                  </a:lnTo>
                  <a:lnTo>
                    <a:pt x="2632" y="492"/>
                  </a:lnTo>
                  <a:lnTo>
                    <a:pt x="2576" y="471"/>
                  </a:lnTo>
                  <a:lnTo>
                    <a:pt x="2516" y="457"/>
                  </a:lnTo>
                  <a:lnTo>
                    <a:pt x="2454" y="453"/>
                  </a:lnTo>
                  <a:close/>
                  <a:moveTo>
                    <a:pt x="2332" y="0"/>
                  </a:moveTo>
                  <a:lnTo>
                    <a:pt x="2577" y="0"/>
                  </a:lnTo>
                  <a:lnTo>
                    <a:pt x="2611" y="5"/>
                  </a:lnTo>
                  <a:lnTo>
                    <a:pt x="2641" y="17"/>
                  </a:lnTo>
                  <a:lnTo>
                    <a:pt x="2668" y="38"/>
                  </a:lnTo>
                  <a:lnTo>
                    <a:pt x="2687" y="63"/>
                  </a:lnTo>
                  <a:lnTo>
                    <a:pt x="2701" y="94"/>
                  </a:lnTo>
                  <a:lnTo>
                    <a:pt x="2705" y="128"/>
                  </a:lnTo>
                  <a:lnTo>
                    <a:pt x="2705" y="163"/>
                  </a:lnTo>
                  <a:lnTo>
                    <a:pt x="2779" y="192"/>
                  </a:lnTo>
                  <a:lnTo>
                    <a:pt x="2803" y="169"/>
                  </a:lnTo>
                  <a:lnTo>
                    <a:pt x="2825" y="151"/>
                  </a:lnTo>
                  <a:lnTo>
                    <a:pt x="2852" y="139"/>
                  </a:lnTo>
                  <a:lnTo>
                    <a:pt x="2879" y="131"/>
                  </a:lnTo>
                  <a:lnTo>
                    <a:pt x="2907" y="131"/>
                  </a:lnTo>
                  <a:lnTo>
                    <a:pt x="2935" y="139"/>
                  </a:lnTo>
                  <a:lnTo>
                    <a:pt x="2961" y="151"/>
                  </a:lnTo>
                  <a:lnTo>
                    <a:pt x="2984" y="169"/>
                  </a:lnTo>
                  <a:lnTo>
                    <a:pt x="3157" y="343"/>
                  </a:lnTo>
                  <a:lnTo>
                    <a:pt x="3176" y="365"/>
                  </a:lnTo>
                  <a:lnTo>
                    <a:pt x="3188" y="392"/>
                  </a:lnTo>
                  <a:lnTo>
                    <a:pt x="3194" y="419"/>
                  </a:lnTo>
                  <a:lnTo>
                    <a:pt x="3194" y="447"/>
                  </a:lnTo>
                  <a:lnTo>
                    <a:pt x="3188" y="475"/>
                  </a:lnTo>
                  <a:lnTo>
                    <a:pt x="3176" y="500"/>
                  </a:lnTo>
                  <a:lnTo>
                    <a:pt x="3157" y="524"/>
                  </a:lnTo>
                  <a:lnTo>
                    <a:pt x="3154" y="529"/>
                  </a:lnTo>
                  <a:lnTo>
                    <a:pt x="4357" y="529"/>
                  </a:lnTo>
                  <a:lnTo>
                    <a:pt x="4394" y="532"/>
                  </a:lnTo>
                  <a:lnTo>
                    <a:pt x="4430" y="542"/>
                  </a:lnTo>
                  <a:lnTo>
                    <a:pt x="4461" y="560"/>
                  </a:lnTo>
                  <a:lnTo>
                    <a:pt x="4488" y="582"/>
                  </a:lnTo>
                  <a:lnTo>
                    <a:pt x="4510" y="609"/>
                  </a:lnTo>
                  <a:lnTo>
                    <a:pt x="4528" y="640"/>
                  </a:lnTo>
                  <a:lnTo>
                    <a:pt x="4538" y="676"/>
                  </a:lnTo>
                  <a:lnTo>
                    <a:pt x="4541" y="713"/>
                  </a:lnTo>
                  <a:lnTo>
                    <a:pt x="4541" y="1675"/>
                  </a:lnTo>
                  <a:lnTo>
                    <a:pt x="4543" y="3115"/>
                  </a:lnTo>
                  <a:lnTo>
                    <a:pt x="4804" y="3115"/>
                  </a:lnTo>
                  <a:lnTo>
                    <a:pt x="4829" y="3120"/>
                  </a:lnTo>
                  <a:lnTo>
                    <a:pt x="4853" y="3132"/>
                  </a:lnTo>
                  <a:lnTo>
                    <a:pt x="4871" y="3149"/>
                  </a:lnTo>
                  <a:lnTo>
                    <a:pt x="4883" y="3172"/>
                  </a:lnTo>
                  <a:lnTo>
                    <a:pt x="4887" y="3199"/>
                  </a:lnTo>
                  <a:lnTo>
                    <a:pt x="4884" y="3252"/>
                  </a:lnTo>
                  <a:lnTo>
                    <a:pt x="4872" y="3304"/>
                  </a:lnTo>
                  <a:lnTo>
                    <a:pt x="4854" y="3352"/>
                  </a:lnTo>
                  <a:lnTo>
                    <a:pt x="4829" y="3396"/>
                  </a:lnTo>
                  <a:lnTo>
                    <a:pt x="4798" y="3437"/>
                  </a:lnTo>
                  <a:lnTo>
                    <a:pt x="4762" y="3472"/>
                  </a:lnTo>
                  <a:lnTo>
                    <a:pt x="4722" y="3504"/>
                  </a:lnTo>
                  <a:lnTo>
                    <a:pt x="4678" y="3529"/>
                  </a:lnTo>
                  <a:lnTo>
                    <a:pt x="4630" y="3547"/>
                  </a:lnTo>
                  <a:lnTo>
                    <a:pt x="4578" y="3559"/>
                  </a:lnTo>
                  <a:lnTo>
                    <a:pt x="4525" y="3562"/>
                  </a:lnTo>
                  <a:lnTo>
                    <a:pt x="3861" y="3562"/>
                  </a:lnTo>
                  <a:lnTo>
                    <a:pt x="3861" y="3405"/>
                  </a:lnTo>
                  <a:lnTo>
                    <a:pt x="3856" y="3379"/>
                  </a:lnTo>
                  <a:lnTo>
                    <a:pt x="3846" y="3353"/>
                  </a:lnTo>
                  <a:lnTo>
                    <a:pt x="3831" y="3334"/>
                  </a:lnTo>
                  <a:lnTo>
                    <a:pt x="3810" y="3318"/>
                  </a:lnTo>
                  <a:lnTo>
                    <a:pt x="3786" y="3307"/>
                  </a:lnTo>
                  <a:lnTo>
                    <a:pt x="3760" y="3304"/>
                  </a:lnTo>
                  <a:lnTo>
                    <a:pt x="3733" y="3307"/>
                  </a:lnTo>
                  <a:lnTo>
                    <a:pt x="3708" y="3318"/>
                  </a:lnTo>
                  <a:lnTo>
                    <a:pt x="3688" y="3334"/>
                  </a:lnTo>
                  <a:lnTo>
                    <a:pt x="3672" y="3353"/>
                  </a:lnTo>
                  <a:lnTo>
                    <a:pt x="3662" y="3379"/>
                  </a:lnTo>
                  <a:lnTo>
                    <a:pt x="3659" y="3405"/>
                  </a:lnTo>
                  <a:lnTo>
                    <a:pt x="3659" y="3562"/>
                  </a:lnTo>
                  <a:lnTo>
                    <a:pt x="3492" y="3562"/>
                  </a:lnTo>
                  <a:lnTo>
                    <a:pt x="3492" y="3405"/>
                  </a:lnTo>
                  <a:lnTo>
                    <a:pt x="3489" y="3379"/>
                  </a:lnTo>
                  <a:lnTo>
                    <a:pt x="3479" y="3353"/>
                  </a:lnTo>
                  <a:lnTo>
                    <a:pt x="3463" y="3334"/>
                  </a:lnTo>
                  <a:lnTo>
                    <a:pt x="3443" y="3318"/>
                  </a:lnTo>
                  <a:lnTo>
                    <a:pt x="3418" y="3307"/>
                  </a:lnTo>
                  <a:lnTo>
                    <a:pt x="3391" y="3304"/>
                  </a:lnTo>
                  <a:lnTo>
                    <a:pt x="3365" y="3307"/>
                  </a:lnTo>
                  <a:lnTo>
                    <a:pt x="3341" y="3318"/>
                  </a:lnTo>
                  <a:lnTo>
                    <a:pt x="3320" y="3334"/>
                  </a:lnTo>
                  <a:lnTo>
                    <a:pt x="3305" y="3353"/>
                  </a:lnTo>
                  <a:lnTo>
                    <a:pt x="3295" y="3379"/>
                  </a:lnTo>
                  <a:lnTo>
                    <a:pt x="3290" y="3405"/>
                  </a:lnTo>
                  <a:lnTo>
                    <a:pt x="3290" y="3562"/>
                  </a:lnTo>
                  <a:lnTo>
                    <a:pt x="362" y="3562"/>
                  </a:lnTo>
                  <a:lnTo>
                    <a:pt x="309" y="3559"/>
                  </a:lnTo>
                  <a:lnTo>
                    <a:pt x="258" y="3547"/>
                  </a:lnTo>
                  <a:lnTo>
                    <a:pt x="209" y="3529"/>
                  </a:lnTo>
                  <a:lnTo>
                    <a:pt x="165" y="3504"/>
                  </a:lnTo>
                  <a:lnTo>
                    <a:pt x="125" y="3472"/>
                  </a:lnTo>
                  <a:lnTo>
                    <a:pt x="89" y="3437"/>
                  </a:lnTo>
                  <a:lnTo>
                    <a:pt x="58" y="3396"/>
                  </a:lnTo>
                  <a:lnTo>
                    <a:pt x="34" y="3352"/>
                  </a:lnTo>
                  <a:lnTo>
                    <a:pt x="15" y="3304"/>
                  </a:lnTo>
                  <a:lnTo>
                    <a:pt x="4" y="3252"/>
                  </a:lnTo>
                  <a:lnTo>
                    <a:pt x="0" y="3199"/>
                  </a:lnTo>
                  <a:lnTo>
                    <a:pt x="4" y="3172"/>
                  </a:lnTo>
                  <a:lnTo>
                    <a:pt x="16" y="3149"/>
                  </a:lnTo>
                  <a:lnTo>
                    <a:pt x="34" y="3132"/>
                  </a:lnTo>
                  <a:lnTo>
                    <a:pt x="58" y="3120"/>
                  </a:lnTo>
                  <a:lnTo>
                    <a:pt x="85" y="3115"/>
                  </a:lnTo>
                  <a:lnTo>
                    <a:pt x="348" y="3115"/>
                  </a:lnTo>
                  <a:lnTo>
                    <a:pt x="348" y="713"/>
                  </a:lnTo>
                  <a:lnTo>
                    <a:pt x="351" y="676"/>
                  </a:lnTo>
                  <a:lnTo>
                    <a:pt x="362" y="640"/>
                  </a:lnTo>
                  <a:lnTo>
                    <a:pt x="379" y="609"/>
                  </a:lnTo>
                  <a:lnTo>
                    <a:pt x="401" y="582"/>
                  </a:lnTo>
                  <a:lnTo>
                    <a:pt x="429" y="560"/>
                  </a:lnTo>
                  <a:lnTo>
                    <a:pt x="460" y="542"/>
                  </a:lnTo>
                  <a:lnTo>
                    <a:pt x="495" y="532"/>
                  </a:lnTo>
                  <a:lnTo>
                    <a:pt x="532" y="529"/>
                  </a:lnTo>
                  <a:lnTo>
                    <a:pt x="1756" y="529"/>
                  </a:lnTo>
                  <a:lnTo>
                    <a:pt x="1751" y="524"/>
                  </a:lnTo>
                  <a:lnTo>
                    <a:pt x="1734" y="500"/>
                  </a:lnTo>
                  <a:lnTo>
                    <a:pt x="1722" y="475"/>
                  </a:lnTo>
                  <a:lnTo>
                    <a:pt x="1716" y="447"/>
                  </a:lnTo>
                  <a:lnTo>
                    <a:pt x="1716" y="419"/>
                  </a:lnTo>
                  <a:lnTo>
                    <a:pt x="1722" y="392"/>
                  </a:lnTo>
                  <a:lnTo>
                    <a:pt x="1734" y="365"/>
                  </a:lnTo>
                  <a:lnTo>
                    <a:pt x="1751" y="343"/>
                  </a:lnTo>
                  <a:lnTo>
                    <a:pt x="1925" y="169"/>
                  </a:lnTo>
                  <a:lnTo>
                    <a:pt x="1947" y="151"/>
                  </a:lnTo>
                  <a:lnTo>
                    <a:pt x="1974" y="139"/>
                  </a:lnTo>
                  <a:lnTo>
                    <a:pt x="2001" y="131"/>
                  </a:lnTo>
                  <a:lnTo>
                    <a:pt x="2029" y="131"/>
                  </a:lnTo>
                  <a:lnTo>
                    <a:pt x="2057" y="139"/>
                  </a:lnTo>
                  <a:lnTo>
                    <a:pt x="2084" y="151"/>
                  </a:lnTo>
                  <a:lnTo>
                    <a:pt x="2106" y="169"/>
                  </a:lnTo>
                  <a:lnTo>
                    <a:pt x="2130" y="192"/>
                  </a:lnTo>
                  <a:lnTo>
                    <a:pt x="2204" y="163"/>
                  </a:lnTo>
                  <a:lnTo>
                    <a:pt x="2204" y="128"/>
                  </a:lnTo>
                  <a:lnTo>
                    <a:pt x="2209" y="94"/>
                  </a:lnTo>
                  <a:lnTo>
                    <a:pt x="2221" y="63"/>
                  </a:lnTo>
                  <a:lnTo>
                    <a:pt x="2242" y="38"/>
                  </a:lnTo>
                  <a:lnTo>
                    <a:pt x="2267" y="17"/>
                  </a:lnTo>
                  <a:lnTo>
                    <a:pt x="2298" y="5"/>
                  </a:lnTo>
                  <a:lnTo>
                    <a:pt x="233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9" name="Freeform 496">
              <a:extLst>
                <a:ext uri="{FF2B5EF4-FFF2-40B4-BE49-F238E27FC236}">
                  <a16:creationId xmlns:a16="http://schemas.microsoft.com/office/drawing/2014/main" id="{2AF65ED9-BE50-46D0-8F27-143E01CBB9AF}"/>
                </a:ext>
              </a:extLst>
            </p:cNvPr>
            <p:cNvSpPr>
              <a:spLocks/>
            </p:cNvSpPr>
            <p:nvPr/>
          </p:nvSpPr>
          <p:spPr bwMode="auto">
            <a:xfrm>
              <a:off x="1945" y="2755"/>
              <a:ext cx="661" cy="249"/>
            </a:xfrm>
            <a:custGeom>
              <a:avLst/>
              <a:gdLst>
                <a:gd name="T0" fmla="*/ 1896 w 1983"/>
                <a:gd name="T1" fmla="*/ 5 h 749"/>
                <a:gd name="T2" fmla="*/ 1949 w 1983"/>
                <a:gd name="T3" fmla="*/ 34 h 749"/>
                <a:gd name="T4" fmla="*/ 1979 w 1983"/>
                <a:gd name="T5" fmla="*/ 88 h 749"/>
                <a:gd name="T6" fmla="*/ 1979 w 1983"/>
                <a:gd name="T7" fmla="*/ 150 h 749"/>
                <a:gd name="T8" fmla="*/ 1949 w 1983"/>
                <a:gd name="T9" fmla="*/ 202 h 749"/>
                <a:gd name="T10" fmla="*/ 1896 w 1983"/>
                <a:gd name="T11" fmla="*/ 234 h 749"/>
                <a:gd name="T12" fmla="*/ 1839 w 1983"/>
                <a:gd name="T13" fmla="*/ 234 h 749"/>
                <a:gd name="T14" fmla="*/ 1285 w 1983"/>
                <a:gd name="T15" fmla="*/ 625 h 749"/>
                <a:gd name="T16" fmla="*/ 1281 w 1983"/>
                <a:gd name="T17" fmla="*/ 661 h 749"/>
                <a:gd name="T18" fmla="*/ 1251 w 1983"/>
                <a:gd name="T19" fmla="*/ 714 h 749"/>
                <a:gd name="T20" fmla="*/ 1199 w 1983"/>
                <a:gd name="T21" fmla="*/ 744 h 749"/>
                <a:gd name="T22" fmla="*/ 1135 w 1983"/>
                <a:gd name="T23" fmla="*/ 744 h 749"/>
                <a:gd name="T24" fmla="*/ 1083 w 1983"/>
                <a:gd name="T25" fmla="*/ 714 h 749"/>
                <a:gd name="T26" fmla="*/ 1053 w 1983"/>
                <a:gd name="T27" fmla="*/ 661 h 749"/>
                <a:gd name="T28" fmla="*/ 1049 w 1983"/>
                <a:gd name="T29" fmla="*/ 624 h 749"/>
                <a:gd name="T30" fmla="*/ 658 w 1983"/>
                <a:gd name="T31" fmla="*/ 350 h 749"/>
                <a:gd name="T32" fmla="*/ 602 w 1983"/>
                <a:gd name="T33" fmla="*/ 350 h 749"/>
                <a:gd name="T34" fmla="*/ 235 w 1983"/>
                <a:gd name="T35" fmla="*/ 601 h 749"/>
                <a:gd name="T36" fmla="*/ 236 w 1983"/>
                <a:gd name="T37" fmla="*/ 616 h 749"/>
                <a:gd name="T38" fmla="*/ 220 w 1983"/>
                <a:gd name="T39" fmla="*/ 676 h 749"/>
                <a:gd name="T40" fmla="*/ 178 w 1983"/>
                <a:gd name="T41" fmla="*/ 717 h 749"/>
                <a:gd name="T42" fmla="*/ 119 w 1983"/>
                <a:gd name="T43" fmla="*/ 734 h 749"/>
                <a:gd name="T44" fmla="*/ 58 w 1983"/>
                <a:gd name="T45" fmla="*/ 717 h 749"/>
                <a:gd name="T46" fmla="*/ 17 w 1983"/>
                <a:gd name="T47" fmla="*/ 676 h 749"/>
                <a:gd name="T48" fmla="*/ 0 w 1983"/>
                <a:gd name="T49" fmla="*/ 616 h 749"/>
                <a:gd name="T50" fmla="*/ 17 w 1983"/>
                <a:gd name="T51" fmla="*/ 557 h 749"/>
                <a:gd name="T52" fmla="*/ 58 w 1983"/>
                <a:gd name="T53" fmla="*/ 513 h 749"/>
                <a:gd name="T54" fmla="*/ 119 w 1983"/>
                <a:gd name="T55" fmla="*/ 497 h 749"/>
                <a:gd name="T56" fmla="*/ 164 w 1983"/>
                <a:gd name="T57" fmla="*/ 506 h 749"/>
                <a:gd name="T58" fmla="*/ 511 w 1983"/>
                <a:gd name="T59" fmla="*/ 235 h 749"/>
                <a:gd name="T60" fmla="*/ 528 w 1983"/>
                <a:gd name="T61" fmla="*/ 176 h 749"/>
                <a:gd name="T62" fmla="*/ 571 w 1983"/>
                <a:gd name="T63" fmla="*/ 133 h 749"/>
                <a:gd name="T64" fmla="*/ 630 w 1983"/>
                <a:gd name="T65" fmla="*/ 116 h 749"/>
                <a:gd name="T66" fmla="*/ 689 w 1983"/>
                <a:gd name="T67" fmla="*/ 133 h 749"/>
                <a:gd name="T68" fmla="*/ 733 w 1983"/>
                <a:gd name="T69" fmla="*/ 176 h 749"/>
                <a:gd name="T70" fmla="*/ 749 w 1983"/>
                <a:gd name="T71" fmla="*/ 235 h 749"/>
                <a:gd name="T72" fmla="*/ 1114 w 1983"/>
                <a:gd name="T73" fmla="*/ 524 h 749"/>
                <a:gd name="T74" fmla="*/ 1168 w 1983"/>
                <a:gd name="T75" fmla="*/ 512 h 749"/>
                <a:gd name="T76" fmla="*/ 1221 w 1983"/>
                <a:gd name="T77" fmla="*/ 525 h 749"/>
                <a:gd name="T78" fmla="*/ 1747 w 1983"/>
                <a:gd name="T79" fmla="*/ 119 h 749"/>
                <a:gd name="T80" fmla="*/ 1763 w 1983"/>
                <a:gd name="T81" fmla="*/ 60 h 749"/>
                <a:gd name="T82" fmla="*/ 1805 w 1983"/>
                <a:gd name="T83" fmla="*/ 16 h 749"/>
                <a:gd name="T84" fmla="*/ 1864 w 1983"/>
                <a:gd name="T85" fmla="*/ 0 h 7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983" h="749">
                  <a:moveTo>
                    <a:pt x="1864" y="0"/>
                  </a:moveTo>
                  <a:lnTo>
                    <a:pt x="1896" y="5"/>
                  </a:lnTo>
                  <a:lnTo>
                    <a:pt x="1924" y="16"/>
                  </a:lnTo>
                  <a:lnTo>
                    <a:pt x="1949" y="34"/>
                  </a:lnTo>
                  <a:lnTo>
                    <a:pt x="1967" y="60"/>
                  </a:lnTo>
                  <a:lnTo>
                    <a:pt x="1979" y="88"/>
                  </a:lnTo>
                  <a:lnTo>
                    <a:pt x="1983" y="119"/>
                  </a:lnTo>
                  <a:lnTo>
                    <a:pt x="1979" y="150"/>
                  </a:lnTo>
                  <a:lnTo>
                    <a:pt x="1967" y="179"/>
                  </a:lnTo>
                  <a:lnTo>
                    <a:pt x="1949" y="202"/>
                  </a:lnTo>
                  <a:lnTo>
                    <a:pt x="1924" y="220"/>
                  </a:lnTo>
                  <a:lnTo>
                    <a:pt x="1896" y="234"/>
                  </a:lnTo>
                  <a:lnTo>
                    <a:pt x="1864" y="237"/>
                  </a:lnTo>
                  <a:lnTo>
                    <a:pt x="1839" y="234"/>
                  </a:lnTo>
                  <a:lnTo>
                    <a:pt x="1815" y="226"/>
                  </a:lnTo>
                  <a:lnTo>
                    <a:pt x="1285" y="625"/>
                  </a:lnTo>
                  <a:lnTo>
                    <a:pt x="1285" y="630"/>
                  </a:lnTo>
                  <a:lnTo>
                    <a:pt x="1281" y="661"/>
                  </a:lnTo>
                  <a:lnTo>
                    <a:pt x="1269" y="691"/>
                  </a:lnTo>
                  <a:lnTo>
                    <a:pt x="1251" y="714"/>
                  </a:lnTo>
                  <a:lnTo>
                    <a:pt x="1227" y="732"/>
                  </a:lnTo>
                  <a:lnTo>
                    <a:pt x="1199" y="744"/>
                  </a:lnTo>
                  <a:lnTo>
                    <a:pt x="1168" y="749"/>
                  </a:lnTo>
                  <a:lnTo>
                    <a:pt x="1135" y="744"/>
                  </a:lnTo>
                  <a:lnTo>
                    <a:pt x="1107" y="732"/>
                  </a:lnTo>
                  <a:lnTo>
                    <a:pt x="1083" y="714"/>
                  </a:lnTo>
                  <a:lnTo>
                    <a:pt x="1065" y="691"/>
                  </a:lnTo>
                  <a:lnTo>
                    <a:pt x="1053" y="661"/>
                  </a:lnTo>
                  <a:lnTo>
                    <a:pt x="1049" y="630"/>
                  </a:lnTo>
                  <a:lnTo>
                    <a:pt x="1049" y="624"/>
                  </a:lnTo>
                  <a:lnTo>
                    <a:pt x="683" y="341"/>
                  </a:lnTo>
                  <a:lnTo>
                    <a:pt x="658" y="350"/>
                  </a:lnTo>
                  <a:lnTo>
                    <a:pt x="630" y="354"/>
                  </a:lnTo>
                  <a:lnTo>
                    <a:pt x="602" y="350"/>
                  </a:lnTo>
                  <a:lnTo>
                    <a:pt x="575" y="341"/>
                  </a:lnTo>
                  <a:lnTo>
                    <a:pt x="235" y="601"/>
                  </a:lnTo>
                  <a:lnTo>
                    <a:pt x="236" y="609"/>
                  </a:lnTo>
                  <a:lnTo>
                    <a:pt x="236" y="616"/>
                  </a:lnTo>
                  <a:lnTo>
                    <a:pt x="232" y="647"/>
                  </a:lnTo>
                  <a:lnTo>
                    <a:pt x="220" y="676"/>
                  </a:lnTo>
                  <a:lnTo>
                    <a:pt x="202" y="699"/>
                  </a:lnTo>
                  <a:lnTo>
                    <a:pt x="178" y="717"/>
                  </a:lnTo>
                  <a:lnTo>
                    <a:pt x="150" y="729"/>
                  </a:lnTo>
                  <a:lnTo>
                    <a:pt x="119" y="734"/>
                  </a:lnTo>
                  <a:lnTo>
                    <a:pt x="86" y="729"/>
                  </a:lnTo>
                  <a:lnTo>
                    <a:pt x="58" y="717"/>
                  </a:lnTo>
                  <a:lnTo>
                    <a:pt x="34" y="699"/>
                  </a:lnTo>
                  <a:lnTo>
                    <a:pt x="17" y="676"/>
                  </a:lnTo>
                  <a:lnTo>
                    <a:pt x="5" y="647"/>
                  </a:lnTo>
                  <a:lnTo>
                    <a:pt x="0" y="616"/>
                  </a:lnTo>
                  <a:lnTo>
                    <a:pt x="5" y="585"/>
                  </a:lnTo>
                  <a:lnTo>
                    <a:pt x="17" y="557"/>
                  </a:lnTo>
                  <a:lnTo>
                    <a:pt x="34" y="531"/>
                  </a:lnTo>
                  <a:lnTo>
                    <a:pt x="58" y="513"/>
                  </a:lnTo>
                  <a:lnTo>
                    <a:pt x="86" y="502"/>
                  </a:lnTo>
                  <a:lnTo>
                    <a:pt x="119" y="497"/>
                  </a:lnTo>
                  <a:lnTo>
                    <a:pt x="141" y="500"/>
                  </a:lnTo>
                  <a:lnTo>
                    <a:pt x="164" y="506"/>
                  </a:lnTo>
                  <a:lnTo>
                    <a:pt x="511" y="240"/>
                  </a:lnTo>
                  <a:lnTo>
                    <a:pt x="511" y="235"/>
                  </a:lnTo>
                  <a:lnTo>
                    <a:pt x="516" y="204"/>
                  </a:lnTo>
                  <a:lnTo>
                    <a:pt x="528" y="176"/>
                  </a:lnTo>
                  <a:lnTo>
                    <a:pt x="547" y="152"/>
                  </a:lnTo>
                  <a:lnTo>
                    <a:pt x="571" y="133"/>
                  </a:lnTo>
                  <a:lnTo>
                    <a:pt x="599" y="121"/>
                  </a:lnTo>
                  <a:lnTo>
                    <a:pt x="630" y="116"/>
                  </a:lnTo>
                  <a:lnTo>
                    <a:pt x="661" y="121"/>
                  </a:lnTo>
                  <a:lnTo>
                    <a:pt x="689" y="133"/>
                  </a:lnTo>
                  <a:lnTo>
                    <a:pt x="713" y="152"/>
                  </a:lnTo>
                  <a:lnTo>
                    <a:pt x="733" y="176"/>
                  </a:lnTo>
                  <a:lnTo>
                    <a:pt x="744" y="204"/>
                  </a:lnTo>
                  <a:lnTo>
                    <a:pt x="749" y="235"/>
                  </a:lnTo>
                  <a:lnTo>
                    <a:pt x="747" y="240"/>
                  </a:lnTo>
                  <a:lnTo>
                    <a:pt x="1114" y="524"/>
                  </a:lnTo>
                  <a:lnTo>
                    <a:pt x="1140" y="515"/>
                  </a:lnTo>
                  <a:lnTo>
                    <a:pt x="1168" y="512"/>
                  </a:lnTo>
                  <a:lnTo>
                    <a:pt x="1196" y="515"/>
                  </a:lnTo>
                  <a:lnTo>
                    <a:pt x="1221" y="525"/>
                  </a:lnTo>
                  <a:lnTo>
                    <a:pt x="1747" y="130"/>
                  </a:lnTo>
                  <a:lnTo>
                    <a:pt x="1747" y="119"/>
                  </a:lnTo>
                  <a:lnTo>
                    <a:pt x="1752" y="88"/>
                  </a:lnTo>
                  <a:lnTo>
                    <a:pt x="1763" y="60"/>
                  </a:lnTo>
                  <a:lnTo>
                    <a:pt x="1781" y="34"/>
                  </a:lnTo>
                  <a:lnTo>
                    <a:pt x="1805" y="16"/>
                  </a:lnTo>
                  <a:lnTo>
                    <a:pt x="1833" y="5"/>
                  </a:lnTo>
                  <a:lnTo>
                    <a:pt x="186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20" name="Group 362">
            <a:extLst>
              <a:ext uri="{FF2B5EF4-FFF2-40B4-BE49-F238E27FC236}">
                <a16:creationId xmlns:a16="http://schemas.microsoft.com/office/drawing/2014/main" id="{26C477D2-AF4C-41EA-9C0C-79126CDFBA63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4164232" y="4989279"/>
            <a:ext cx="347502" cy="468985"/>
            <a:chOff x="1874" y="952"/>
            <a:chExt cx="1900" cy="3129"/>
          </a:xfrm>
          <a:solidFill>
            <a:srgbClr val="E84E0F"/>
          </a:solidFill>
        </p:grpSpPr>
        <p:sp>
          <p:nvSpPr>
            <p:cNvPr id="121" name="Freeform 364">
              <a:extLst>
                <a:ext uri="{FF2B5EF4-FFF2-40B4-BE49-F238E27FC236}">
                  <a16:creationId xmlns:a16="http://schemas.microsoft.com/office/drawing/2014/main" id="{7E4C4C2D-688B-45F4-AE90-38F70011017A}"/>
                </a:ext>
              </a:extLst>
            </p:cNvPr>
            <p:cNvSpPr>
              <a:spLocks/>
            </p:cNvSpPr>
            <p:nvPr/>
          </p:nvSpPr>
          <p:spPr bwMode="auto">
            <a:xfrm>
              <a:off x="2729" y="952"/>
              <a:ext cx="185" cy="228"/>
            </a:xfrm>
            <a:custGeom>
              <a:avLst/>
              <a:gdLst>
                <a:gd name="T0" fmla="*/ 186 w 371"/>
                <a:gd name="T1" fmla="*/ 0 h 456"/>
                <a:gd name="T2" fmla="*/ 228 w 371"/>
                <a:gd name="T3" fmla="*/ 6 h 456"/>
                <a:gd name="T4" fmla="*/ 268 w 371"/>
                <a:gd name="T5" fmla="*/ 19 h 456"/>
                <a:gd name="T6" fmla="*/ 302 w 371"/>
                <a:gd name="T7" fmla="*/ 40 h 456"/>
                <a:gd name="T8" fmla="*/ 331 w 371"/>
                <a:gd name="T9" fmla="*/ 70 h 456"/>
                <a:gd name="T10" fmla="*/ 352 w 371"/>
                <a:gd name="T11" fmla="*/ 105 h 456"/>
                <a:gd name="T12" fmla="*/ 367 w 371"/>
                <a:gd name="T13" fmla="*/ 143 h 456"/>
                <a:gd name="T14" fmla="*/ 371 w 371"/>
                <a:gd name="T15" fmla="*/ 186 h 456"/>
                <a:gd name="T16" fmla="*/ 371 w 371"/>
                <a:gd name="T17" fmla="*/ 456 h 456"/>
                <a:gd name="T18" fmla="*/ 0 w 371"/>
                <a:gd name="T19" fmla="*/ 456 h 456"/>
                <a:gd name="T20" fmla="*/ 0 w 371"/>
                <a:gd name="T21" fmla="*/ 186 h 456"/>
                <a:gd name="T22" fmla="*/ 6 w 371"/>
                <a:gd name="T23" fmla="*/ 143 h 456"/>
                <a:gd name="T24" fmla="*/ 19 w 371"/>
                <a:gd name="T25" fmla="*/ 105 h 456"/>
                <a:gd name="T26" fmla="*/ 40 w 371"/>
                <a:gd name="T27" fmla="*/ 70 h 456"/>
                <a:gd name="T28" fmla="*/ 71 w 371"/>
                <a:gd name="T29" fmla="*/ 40 h 456"/>
                <a:gd name="T30" fmla="*/ 105 w 371"/>
                <a:gd name="T31" fmla="*/ 19 h 456"/>
                <a:gd name="T32" fmla="*/ 143 w 371"/>
                <a:gd name="T33" fmla="*/ 6 h 456"/>
                <a:gd name="T34" fmla="*/ 186 w 371"/>
                <a:gd name="T35" fmla="*/ 0 h 4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71" h="456">
                  <a:moveTo>
                    <a:pt x="186" y="0"/>
                  </a:moveTo>
                  <a:lnTo>
                    <a:pt x="228" y="6"/>
                  </a:lnTo>
                  <a:lnTo>
                    <a:pt x="268" y="19"/>
                  </a:lnTo>
                  <a:lnTo>
                    <a:pt x="302" y="40"/>
                  </a:lnTo>
                  <a:lnTo>
                    <a:pt x="331" y="70"/>
                  </a:lnTo>
                  <a:lnTo>
                    <a:pt x="352" y="105"/>
                  </a:lnTo>
                  <a:lnTo>
                    <a:pt x="367" y="143"/>
                  </a:lnTo>
                  <a:lnTo>
                    <a:pt x="371" y="186"/>
                  </a:lnTo>
                  <a:lnTo>
                    <a:pt x="371" y="456"/>
                  </a:lnTo>
                  <a:lnTo>
                    <a:pt x="0" y="456"/>
                  </a:lnTo>
                  <a:lnTo>
                    <a:pt x="0" y="186"/>
                  </a:lnTo>
                  <a:lnTo>
                    <a:pt x="6" y="143"/>
                  </a:lnTo>
                  <a:lnTo>
                    <a:pt x="19" y="105"/>
                  </a:lnTo>
                  <a:lnTo>
                    <a:pt x="40" y="70"/>
                  </a:lnTo>
                  <a:lnTo>
                    <a:pt x="71" y="40"/>
                  </a:lnTo>
                  <a:lnTo>
                    <a:pt x="105" y="19"/>
                  </a:lnTo>
                  <a:lnTo>
                    <a:pt x="143" y="6"/>
                  </a:lnTo>
                  <a:lnTo>
                    <a:pt x="18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2" name="Freeform 365">
              <a:extLst>
                <a:ext uri="{FF2B5EF4-FFF2-40B4-BE49-F238E27FC236}">
                  <a16:creationId xmlns:a16="http://schemas.microsoft.com/office/drawing/2014/main" id="{4A22246A-74AF-47A6-9ABF-54D8442B9662}"/>
                </a:ext>
              </a:extLst>
            </p:cNvPr>
            <p:cNvSpPr>
              <a:spLocks/>
            </p:cNvSpPr>
            <p:nvPr/>
          </p:nvSpPr>
          <p:spPr bwMode="auto">
            <a:xfrm>
              <a:off x="1875" y="1276"/>
              <a:ext cx="1899" cy="624"/>
            </a:xfrm>
            <a:custGeom>
              <a:avLst/>
              <a:gdLst>
                <a:gd name="T0" fmla="*/ 42 w 3798"/>
                <a:gd name="T1" fmla="*/ 0 h 1247"/>
                <a:gd name="T2" fmla="*/ 3339 w 3798"/>
                <a:gd name="T3" fmla="*/ 0 h 1247"/>
                <a:gd name="T4" fmla="*/ 3377 w 3798"/>
                <a:gd name="T5" fmla="*/ 3 h 1247"/>
                <a:gd name="T6" fmla="*/ 3411 w 3798"/>
                <a:gd name="T7" fmla="*/ 17 h 1247"/>
                <a:gd name="T8" fmla="*/ 3441 w 3798"/>
                <a:gd name="T9" fmla="*/ 39 h 1247"/>
                <a:gd name="T10" fmla="*/ 3466 w 3798"/>
                <a:gd name="T11" fmla="*/ 68 h 1247"/>
                <a:gd name="T12" fmla="*/ 3779 w 3798"/>
                <a:gd name="T13" fmla="*/ 559 h 1247"/>
                <a:gd name="T14" fmla="*/ 3795 w 3798"/>
                <a:gd name="T15" fmla="*/ 591 h 1247"/>
                <a:gd name="T16" fmla="*/ 3798 w 3798"/>
                <a:gd name="T17" fmla="*/ 623 h 1247"/>
                <a:gd name="T18" fmla="*/ 3795 w 3798"/>
                <a:gd name="T19" fmla="*/ 658 h 1247"/>
                <a:gd name="T20" fmla="*/ 3779 w 3798"/>
                <a:gd name="T21" fmla="*/ 688 h 1247"/>
                <a:gd name="T22" fmla="*/ 3466 w 3798"/>
                <a:gd name="T23" fmla="*/ 1179 h 1247"/>
                <a:gd name="T24" fmla="*/ 3441 w 3798"/>
                <a:gd name="T25" fmla="*/ 1207 h 1247"/>
                <a:gd name="T26" fmla="*/ 3411 w 3798"/>
                <a:gd name="T27" fmla="*/ 1230 h 1247"/>
                <a:gd name="T28" fmla="*/ 3377 w 3798"/>
                <a:gd name="T29" fmla="*/ 1243 h 1247"/>
                <a:gd name="T30" fmla="*/ 3339 w 3798"/>
                <a:gd name="T31" fmla="*/ 1247 h 1247"/>
                <a:gd name="T32" fmla="*/ 42 w 3798"/>
                <a:gd name="T33" fmla="*/ 1247 h 1247"/>
                <a:gd name="T34" fmla="*/ 25 w 3798"/>
                <a:gd name="T35" fmla="*/ 1243 h 1247"/>
                <a:gd name="T36" fmla="*/ 9 w 3798"/>
                <a:gd name="T37" fmla="*/ 1232 h 1247"/>
                <a:gd name="T38" fmla="*/ 2 w 3798"/>
                <a:gd name="T39" fmla="*/ 1217 h 1247"/>
                <a:gd name="T40" fmla="*/ 0 w 3798"/>
                <a:gd name="T41" fmla="*/ 1200 h 1247"/>
                <a:gd name="T42" fmla="*/ 6 w 3798"/>
                <a:gd name="T43" fmla="*/ 1181 h 1247"/>
                <a:gd name="T44" fmla="*/ 348 w 3798"/>
                <a:gd name="T45" fmla="*/ 648 h 1247"/>
                <a:gd name="T46" fmla="*/ 353 w 3798"/>
                <a:gd name="T47" fmla="*/ 633 h 1247"/>
                <a:gd name="T48" fmla="*/ 353 w 3798"/>
                <a:gd name="T49" fmla="*/ 616 h 1247"/>
                <a:gd name="T50" fmla="*/ 348 w 3798"/>
                <a:gd name="T51" fmla="*/ 600 h 1247"/>
                <a:gd name="T52" fmla="*/ 6 w 3798"/>
                <a:gd name="T53" fmla="*/ 66 h 1247"/>
                <a:gd name="T54" fmla="*/ 0 w 3798"/>
                <a:gd name="T55" fmla="*/ 47 h 1247"/>
                <a:gd name="T56" fmla="*/ 0 w 3798"/>
                <a:gd name="T57" fmla="*/ 30 h 1247"/>
                <a:gd name="T58" fmla="*/ 9 w 3798"/>
                <a:gd name="T59" fmla="*/ 15 h 1247"/>
                <a:gd name="T60" fmla="*/ 23 w 3798"/>
                <a:gd name="T61" fmla="*/ 3 h 1247"/>
                <a:gd name="T62" fmla="*/ 42 w 3798"/>
                <a:gd name="T63" fmla="*/ 0 h 12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3798" h="1247">
                  <a:moveTo>
                    <a:pt x="42" y="0"/>
                  </a:moveTo>
                  <a:lnTo>
                    <a:pt x="3339" y="0"/>
                  </a:lnTo>
                  <a:lnTo>
                    <a:pt x="3377" y="3"/>
                  </a:lnTo>
                  <a:lnTo>
                    <a:pt x="3411" y="17"/>
                  </a:lnTo>
                  <a:lnTo>
                    <a:pt x="3441" y="39"/>
                  </a:lnTo>
                  <a:lnTo>
                    <a:pt x="3466" y="68"/>
                  </a:lnTo>
                  <a:lnTo>
                    <a:pt x="3779" y="559"/>
                  </a:lnTo>
                  <a:lnTo>
                    <a:pt x="3795" y="591"/>
                  </a:lnTo>
                  <a:lnTo>
                    <a:pt x="3798" y="623"/>
                  </a:lnTo>
                  <a:lnTo>
                    <a:pt x="3795" y="658"/>
                  </a:lnTo>
                  <a:lnTo>
                    <a:pt x="3779" y="688"/>
                  </a:lnTo>
                  <a:lnTo>
                    <a:pt x="3466" y="1179"/>
                  </a:lnTo>
                  <a:lnTo>
                    <a:pt x="3441" y="1207"/>
                  </a:lnTo>
                  <a:lnTo>
                    <a:pt x="3411" y="1230"/>
                  </a:lnTo>
                  <a:lnTo>
                    <a:pt x="3377" y="1243"/>
                  </a:lnTo>
                  <a:lnTo>
                    <a:pt x="3339" y="1247"/>
                  </a:lnTo>
                  <a:lnTo>
                    <a:pt x="42" y="1247"/>
                  </a:lnTo>
                  <a:lnTo>
                    <a:pt x="25" y="1243"/>
                  </a:lnTo>
                  <a:lnTo>
                    <a:pt x="9" y="1232"/>
                  </a:lnTo>
                  <a:lnTo>
                    <a:pt x="2" y="1217"/>
                  </a:lnTo>
                  <a:lnTo>
                    <a:pt x="0" y="1200"/>
                  </a:lnTo>
                  <a:lnTo>
                    <a:pt x="6" y="1181"/>
                  </a:lnTo>
                  <a:lnTo>
                    <a:pt x="348" y="648"/>
                  </a:lnTo>
                  <a:lnTo>
                    <a:pt x="353" y="633"/>
                  </a:lnTo>
                  <a:lnTo>
                    <a:pt x="353" y="616"/>
                  </a:lnTo>
                  <a:lnTo>
                    <a:pt x="348" y="600"/>
                  </a:lnTo>
                  <a:lnTo>
                    <a:pt x="6" y="66"/>
                  </a:lnTo>
                  <a:lnTo>
                    <a:pt x="0" y="47"/>
                  </a:lnTo>
                  <a:lnTo>
                    <a:pt x="0" y="30"/>
                  </a:lnTo>
                  <a:lnTo>
                    <a:pt x="9" y="15"/>
                  </a:lnTo>
                  <a:lnTo>
                    <a:pt x="23" y="3"/>
                  </a:lnTo>
                  <a:lnTo>
                    <a:pt x="4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3" name="Freeform 366">
              <a:extLst>
                <a:ext uri="{FF2B5EF4-FFF2-40B4-BE49-F238E27FC236}">
                  <a16:creationId xmlns:a16="http://schemas.microsoft.com/office/drawing/2014/main" id="{6DCA6A86-3939-40E8-A4B2-ED72EE360CBA}"/>
                </a:ext>
              </a:extLst>
            </p:cNvPr>
            <p:cNvSpPr>
              <a:spLocks/>
            </p:cNvSpPr>
            <p:nvPr/>
          </p:nvSpPr>
          <p:spPr bwMode="auto">
            <a:xfrm>
              <a:off x="3010" y="2215"/>
              <a:ext cx="764" cy="625"/>
            </a:xfrm>
            <a:custGeom>
              <a:avLst/>
              <a:gdLst>
                <a:gd name="T0" fmla="*/ 0 w 1529"/>
                <a:gd name="T1" fmla="*/ 0 h 1249"/>
                <a:gd name="T2" fmla="*/ 1488 w 1529"/>
                <a:gd name="T3" fmla="*/ 0 h 1249"/>
                <a:gd name="T4" fmla="*/ 1505 w 1529"/>
                <a:gd name="T5" fmla="*/ 3 h 1249"/>
                <a:gd name="T6" fmla="*/ 1520 w 1529"/>
                <a:gd name="T7" fmla="*/ 15 h 1249"/>
                <a:gd name="T8" fmla="*/ 1527 w 1529"/>
                <a:gd name="T9" fmla="*/ 30 h 1249"/>
                <a:gd name="T10" fmla="*/ 1529 w 1529"/>
                <a:gd name="T11" fmla="*/ 49 h 1249"/>
                <a:gd name="T12" fmla="*/ 1524 w 1529"/>
                <a:gd name="T13" fmla="*/ 66 h 1249"/>
                <a:gd name="T14" fmla="*/ 1180 w 1529"/>
                <a:gd name="T15" fmla="*/ 601 h 1249"/>
                <a:gd name="T16" fmla="*/ 1174 w 1529"/>
                <a:gd name="T17" fmla="*/ 616 h 1249"/>
                <a:gd name="T18" fmla="*/ 1174 w 1529"/>
                <a:gd name="T19" fmla="*/ 631 h 1249"/>
                <a:gd name="T20" fmla="*/ 1180 w 1529"/>
                <a:gd name="T21" fmla="*/ 646 h 1249"/>
                <a:gd name="T22" fmla="*/ 1522 w 1529"/>
                <a:gd name="T23" fmla="*/ 1183 h 1249"/>
                <a:gd name="T24" fmla="*/ 1529 w 1529"/>
                <a:gd name="T25" fmla="*/ 1200 h 1249"/>
                <a:gd name="T26" fmla="*/ 1527 w 1529"/>
                <a:gd name="T27" fmla="*/ 1219 h 1249"/>
                <a:gd name="T28" fmla="*/ 1520 w 1529"/>
                <a:gd name="T29" fmla="*/ 1234 h 1249"/>
                <a:gd name="T30" fmla="*/ 1505 w 1529"/>
                <a:gd name="T31" fmla="*/ 1245 h 1249"/>
                <a:gd name="T32" fmla="*/ 1486 w 1529"/>
                <a:gd name="T33" fmla="*/ 1249 h 1249"/>
                <a:gd name="T34" fmla="*/ 0 w 1529"/>
                <a:gd name="T35" fmla="*/ 1249 h 1249"/>
                <a:gd name="T36" fmla="*/ 0 w 1529"/>
                <a:gd name="T37" fmla="*/ 0 h 1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529" h="1249">
                  <a:moveTo>
                    <a:pt x="0" y="0"/>
                  </a:moveTo>
                  <a:lnTo>
                    <a:pt x="1488" y="0"/>
                  </a:lnTo>
                  <a:lnTo>
                    <a:pt x="1505" y="3"/>
                  </a:lnTo>
                  <a:lnTo>
                    <a:pt x="1520" y="15"/>
                  </a:lnTo>
                  <a:lnTo>
                    <a:pt x="1527" y="30"/>
                  </a:lnTo>
                  <a:lnTo>
                    <a:pt x="1529" y="49"/>
                  </a:lnTo>
                  <a:lnTo>
                    <a:pt x="1524" y="66"/>
                  </a:lnTo>
                  <a:lnTo>
                    <a:pt x="1180" y="601"/>
                  </a:lnTo>
                  <a:lnTo>
                    <a:pt x="1174" y="616"/>
                  </a:lnTo>
                  <a:lnTo>
                    <a:pt x="1174" y="631"/>
                  </a:lnTo>
                  <a:lnTo>
                    <a:pt x="1180" y="646"/>
                  </a:lnTo>
                  <a:lnTo>
                    <a:pt x="1522" y="1183"/>
                  </a:lnTo>
                  <a:lnTo>
                    <a:pt x="1529" y="1200"/>
                  </a:lnTo>
                  <a:lnTo>
                    <a:pt x="1527" y="1219"/>
                  </a:lnTo>
                  <a:lnTo>
                    <a:pt x="1520" y="1234"/>
                  </a:lnTo>
                  <a:lnTo>
                    <a:pt x="1505" y="1245"/>
                  </a:lnTo>
                  <a:lnTo>
                    <a:pt x="1486" y="1249"/>
                  </a:lnTo>
                  <a:lnTo>
                    <a:pt x="0" y="1249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4" name="Freeform 367">
              <a:extLst>
                <a:ext uri="{FF2B5EF4-FFF2-40B4-BE49-F238E27FC236}">
                  <a16:creationId xmlns:a16="http://schemas.microsoft.com/office/drawing/2014/main" id="{C3908B5C-8327-48E8-BCF6-798CB1BEA264}"/>
                </a:ext>
              </a:extLst>
            </p:cNvPr>
            <p:cNvSpPr>
              <a:spLocks/>
            </p:cNvSpPr>
            <p:nvPr/>
          </p:nvSpPr>
          <p:spPr bwMode="auto">
            <a:xfrm>
              <a:off x="1874" y="2215"/>
              <a:ext cx="759" cy="625"/>
            </a:xfrm>
            <a:custGeom>
              <a:avLst/>
              <a:gdLst>
                <a:gd name="T0" fmla="*/ 460 w 1518"/>
                <a:gd name="T1" fmla="*/ 0 h 1249"/>
                <a:gd name="T2" fmla="*/ 1518 w 1518"/>
                <a:gd name="T3" fmla="*/ 0 h 1249"/>
                <a:gd name="T4" fmla="*/ 1518 w 1518"/>
                <a:gd name="T5" fmla="*/ 1249 h 1249"/>
                <a:gd name="T6" fmla="*/ 460 w 1518"/>
                <a:gd name="T7" fmla="*/ 1249 h 1249"/>
                <a:gd name="T8" fmla="*/ 422 w 1518"/>
                <a:gd name="T9" fmla="*/ 1243 h 1249"/>
                <a:gd name="T10" fmla="*/ 388 w 1518"/>
                <a:gd name="T11" fmla="*/ 1230 h 1249"/>
                <a:gd name="T12" fmla="*/ 357 w 1518"/>
                <a:gd name="T13" fmla="*/ 1209 h 1249"/>
                <a:gd name="T14" fmla="*/ 332 w 1518"/>
                <a:gd name="T15" fmla="*/ 1179 h 1249"/>
                <a:gd name="T16" fmla="*/ 19 w 1518"/>
                <a:gd name="T17" fmla="*/ 688 h 1249"/>
                <a:gd name="T18" fmla="*/ 6 w 1518"/>
                <a:gd name="T19" fmla="*/ 658 h 1249"/>
                <a:gd name="T20" fmla="*/ 0 w 1518"/>
                <a:gd name="T21" fmla="*/ 623 h 1249"/>
                <a:gd name="T22" fmla="*/ 6 w 1518"/>
                <a:gd name="T23" fmla="*/ 591 h 1249"/>
                <a:gd name="T24" fmla="*/ 19 w 1518"/>
                <a:gd name="T25" fmla="*/ 559 h 1249"/>
                <a:gd name="T26" fmla="*/ 332 w 1518"/>
                <a:gd name="T27" fmla="*/ 68 h 1249"/>
                <a:gd name="T28" fmla="*/ 357 w 1518"/>
                <a:gd name="T29" fmla="*/ 40 h 1249"/>
                <a:gd name="T30" fmla="*/ 388 w 1518"/>
                <a:gd name="T31" fmla="*/ 19 h 1249"/>
                <a:gd name="T32" fmla="*/ 422 w 1518"/>
                <a:gd name="T33" fmla="*/ 5 h 1249"/>
                <a:gd name="T34" fmla="*/ 460 w 1518"/>
                <a:gd name="T35" fmla="*/ 0 h 1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518" h="1249">
                  <a:moveTo>
                    <a:pt x="460" y="0"/>
                  </a:moveTo>
                  <a:lnTo>
                    <a:pt x="1518" y="0"/>
                  </a:lnTo>
                  <a:lnTo>
                    <a:pt x="1518" y="1249"/>
                  </a:lnTo>
                  <a:lnTo>
                    <a:pt x="460" y="1249"/>
                  </a:lnTo>
                  <a:lnTo>
                    <a:pt x="422" y="1243"/>
                  </a:lnTo>
                  <a:lnTo>
                    <a:pt x="388" y="1230"/>
                  </a:lnTo>
                  <a:lnTo>
                    <a:pt x="357" y="1209"/>
                  </a:lnTo>
                  <a:lnTo>
                    <a:pt x="332" y="1179"/>
                  </a:lnTo>
                  <a:lnTo>
                    <a:pt x="19" y="688"/>
                  </a:lnTo>
                  <a:lnTo>
                    <a:pt x="6" y="658"/>
                  </a:lnTo>
                  <a:lnTo>
                    <a:pt x="0" y="623"/>
                  </a:lnTo>
                  <a:lnTo>
                    <a:pt x="6" y="591"/>
                  </a:lnTo>
                  <a:lnTo>
                    <a:pt x="19" y="559"/>
                  </a:lnTo>
                  <a:lnTo>
                    <a:pt x="332" y="68"/>
                  </a:lnTo>
                  <a:lnTo>
                    <a:pt x="357" y="40"/>
                  </a:lnTo>
                  <a:lnTo>
                    <a:pt x="388" y="19"/>
                  </a:lnTo>
                  <a:lnTo>
                    <a:pt x="422" y="5"/>
                  </a:lnTo>
                  <a:lnTo>
                    <a:pt x="46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5" name="Freeform 368">
              <a:extLst>
                <a:ext uri="{FF2B5EF4-FFF2-40B4-BE49-F238E27FC236}">
                  <a16:creationId xmlns:a16="http://schemas.microsoft.com/office/drawing/2014/main" id="{080AA83A-8870-44D8-AEEF-E074A470EEE9}"/>
                </a:ext>
              </a:extLst>
            </p:cNvPr>
            <p:cNvSpPr>
              <a:spLocks/>
            </p:cNvSpPr>
            <p:nvPr/>
          </p:nvSpPr>
          <p:spPr bwMode="auto">
            <a:xfrm>
              <a:off x="2402" y="1996"/>
              <a:ext cx="838" cy="2085"/>
            </a:xfrm>
            <a:custGeom>
              <a:avLst/>
              <a:gdLst>
                <a:gd name="T0" fmla="*/ 653 w 1677"/>
                <a:gd name="T1" fmla="*/ 0 h 4171"/>
                <a:gd name="T2" fmla="*/ 1024 w 1677"/>
                <a:gd name="T3" fmla="*/ 0 h 4171"/>
                <a:gd name="T4" fmla="*/ 1024 w 1677"/>
                <a:gd name="T5" fmla="*/ 3522 h 4171"/>
                <a:gd name="T6" fmla="*/ 1424 w 1677"/>
                <a:gd name="T7" fmla="*/ 3522 h 4171"/>
                <a:gd name="T8" fmla="*/ 1476 w 1677"/>
                <a:gd name="T9" fmla="*/ 3526 h 4171"/>
                <a:gd name="T10" fmla="*/ 1523 w 1677"/>
                <a:gd name="T11" fmla="*/ 3541 h 4171"/>
                <a:gd name="T12" fmla="*/ 1565 w 1677"/>
                <a:gd name="T13" fmla="*/ 3564 h 4171"/>
                <a:gd name="T14" fmla="*/ 1603 w 1677"/>
                <a:gd name="T15" fmla="*/ 3597 h 4171"/>
                <a:gd name="T16" fmla="*/ 1633 w 1677"/>
                <a:gd name="T17" fmla="*/ 3633 h 4171"/>
                <a:gd name="T18" fmla="*/ 1656 w 1677"/>
                <a:gd name="T19" fmla="*/ 3676 h 4171"/>
                <a:gd name="T20" fmla="*/ 1671 w 1677"/>
                <a:gd name="T21" fmla="*/ 3724 h 4171"/>
                <a:gd name="T22" fmla="*/ 1677 w 1677"/>
                <a:gd name="T23" fmla="*/ 3773 h 4171"/>
                <a:gd name="T24" fmla="*/ 1677 w 1677"/>
                <a:gd name="T25" fmla="*/ 4171 h 4171"/>
                <a:gd name="T26" fmla="*/ 0 w 1677"/>
                <a:gd name="T27" fmla="*/ 4171 h 4171"/>
                <a:gd name="T28" fmla="*/ 0 w 1677"/>
                <a:gd name="T29" fmla="*/ 3773 h 4171"/>
                <a:gd name="T30" fmla="*/ 6 w 1677"/>
                <a:gd name="T31" fmla="*/ 3724 h 4171"/>
                <a:gd name="T32" fmla="*/ 21 w 1677"/>
                <a:gd name="T33" fmla="*/ 3676 h 4171"/>
                <a:gd name="T34" fmla="*/ 44 w 1677"/>
                <a:gd name="T35" fmla="*/ 3633 h 4171"/>
                <a:gd name="T36" fmla="*/ 74 w 1677"/>
                <a:gd name="T37" fmla="*/ 3597 h 4171"/>
                <a:gd name="T38" fmla="*/ 112 w 1677"/>
                <a:gd name="T39" fmla="*/ 3564 h 4171"/>
                <a:gd name="T40" fmla="*/ 154 w 1677"/>
                <a:gd name="T41" fmla="*/ 3541 h 4171"/>
                <a:gd name="T42" fmla="*/ 201 w 1677"/>
                <a:gd name="T43" fmla="*/ 3526 h 4171"/>
                <a:gd name="T44" fmla="*/ 253 w 1677"/>
                <a:gd name="T45" fmla="*/ 3522 h 4171"/>
                <a:gd name="T46" fmla="*/ 653 w 1677"/>
                <a:gd name="T47" fmla="*/ 3522 h 4171"/>
                <a:gd name="T48" fmla="*/ 653 w 1677"/>
                <a:gd name="T49" fmla="*/ 0 h 4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677" h="4171">
                  <a:moveTo>
                    <a:pt x="653" y="0"/>
                  </a:moveTo>
                  <a:lnTo>
                    <a:pt x="1024" y="0"/>
                  </a:lnTo>
                  <a:lnTo>
                    <a:pt x="1024" y="3522"/>
                  </a:lnTo>
                  <a:lnTo>
                    <a:pt x="1424" y="3522"/>
                  </a:lnTo>
                  <a:lnTo>
                    <a:pt x="1476" y="3526"/>
                  </a:lnTo>
                  <a:lnTo>
                    <a:pt x="1523" y="3541"/>
                  </a:lnTo>
                  <a:lnTo>
                    <a:pt x="1565" y="3564"/>
                  </a:lnTo>
                  <a:lnTo>
                    <a:pt x="1603" y="3597"/>
                  </a:lnTo>
                  <a:lnTo>
                    <a:pt x="1633" y="3633"/>
                  </a:lnTo>
                  <a:lnTo>
                    <a:pt x="1656" y="3676"/>
                  </a:lnTo>
                  <a:lnTo>
                    <a:pt x="1671" y="3724"/>
                  </a:lnTo>
                  <a:lnTo>
                    <a:pt x="1677" y="3773"/>
                  </a:lnTo>
                  <a:lnTo>
                    <a:pt x="1677" y="4171"/>
                  </a:lnTo>
                  <a:lnTo>
                    <a:pt x="0" y="4171"/>
                  </a:lnTo>
                  <a:lnTo>
                    <a:pt x="0" y="3773"/>
                  </a:lnTo>
                  <a:lnTo>
                    <a:pt x="6" y="3724"/>
                  </a:lnTo>
                  <a:lnTo>
                    <a:pt x="21" y="3676"/>
                  </a:lnTo>
                  <a:lnTo>
                    <a:pt x="44" y="3633"/>
                  </a:lnTo>
                  <a:lnTo>
                    <a:pt x="74" y="3597"/>
                  </a:lnTo>
                  <a:lnTo>
                    <a:pt x="112" y="3564"/>
                  </a:lnTo>
                  <a:lnTo>
                    <a:pt x="154" y="3541"/>
                  </a:lnTo>
                  <a:lnTo>
                    <a:pt x="201" y="3526"/>
                  </a:lnTo>
                  <a:lnTo>
                    <a:pt x="253" y="3522"/>
                  </a:lnTo>
                  <a:lnTo>
                    <a:pt x="653" y="3522"/>
                  </a:lnTo>
                  <a:lnTo>
                    <a:pt x="65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26" name="Group 59">
            <a:extLst>
              <a:ext uri="{FF2B5EF4-FFF2-40B4-BE49-F238E27FC236}">
                <a16:creationId xmlns:a16="http://schemas.microsoft.com/office/drawing/2014/main" id="{02FFA23D-86F5-4DEF-A381-FD7E82791F60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4130235" y="2565287"/>
            <a:ext cx="398675" cy="375743"/>
            <a:chOff x="2290" y="1976"/>
            <a:chExt cx="1356" cy="1278"/>
          </a:xfrm>
          <a:solidFill>
            <a:srgbClr val="E84E0F"/>
          </a:solidFill>
        </p:grpSpPr>
        <p:sp>
          <p:nvSpPr>
            <p:cNvPr id="127" name="Freeform 61">
              <a:extLst>
                <a:ext uri="{FF2B5EF4-FFF2-40B4-BE49-F238E27FC236}">
                  <a16:creationId xmlns:a16="http://schemas.microsoft.com/office/drawing/2014/main" id="{4B48EFA1-67C6-4513-9913-E80C482BF2DE}"/>
                </a:ext>
              </a:extLst>
            </p:cNvPr>
            <p:cNvSpPr>
              <a:spLocks/>
            </p:cNvSpPr>
            <p:nvPr/>
          </p:nvSpPr>
          <p:spPr bwMode="auto">
            <a:xfrm>
              <a:off x="2735" y="1976"/>
              <a:ext cx="467" cy="505"/>
            </a:xfrm>
            <a:custGeom>
              <a:avLst/>
              <a:gdLst>
                <a:gd name="T0" fmla="*/ 730 w 1401"/>
                <a:gd name="T1" fmla="*/ 0 h 1516"/>
                <a:gd name="T2" fmla="*/ 813 w 1401"/>
                <a:gd name="T3" fmla="*/ 13 h 1516"/>
                <a:gd name="T4" fmla="*/ 884 w 1401"/>
                <a:gd name="T5" fmla="*/ 50 h 1516"/>
                <a:gd name="T6" fmla="*/ 940 w 1401"/>
                <a:gd name="T7" fmla="*/ 106 h 1516"/>
                <a:gd name="T8" fmla="*/ 977 w 1401"/>
                <a:gd name="T9" fmla="*/ 178 h 1516"/>
                <a:gd name="T10" fmla="*/ 990 w 1401"/>
                <a:gd name="T11" fmla="*/ 260 h 1516"/>
                <a:gd name="T12" fmla="*/ 988 w 1401"/>
                <a:gd name="T13" fmla="*/ 574 h 1516"/>
                <a:gd name="T14" fmla="*/ 968 w 1401"/>
                <a:gd name="T15" fmla="*/ 621 h 1516"/>
                <a:gd name="T16" fmla="*/ 932 w 1401"/>
                <a:gd name="T17" fmla="*/ 655 h 1516"/>
                <a:gd name="T18" fmla="*/ 932 w 1401"/>
                <a:gd name="T19" fmla="*/ 938 h 1516"/>
                <a:gd name="T20" fmla="*/ 937 w 1401"/>
                <a:gd name="T21" fmla="*/ 944 h 1516"/>
                <a:gd name="T22" fmla="*/ 953 w 1401"/>
                <a:gd name="T23" fmla="*/ 953 h 1516"/>
                <a:gd name="T24" fmla="*/ 995 w 1401"/>
                <a:gd name="T25" fmla="*/ 975 h 1516"/>
                <a:gd name="T26" fmla="*/ 1057 w 1401"/>
                <a:gd name="T27" fmla="*/ 1009 h 1516"/>
                <a:gd name="T28" fmla="*/ 1132 w 1401"/>
                <a:gd name="T29" fmla="*/ 1054 h 1516"/>
                <a:gd name="T30" fmla="*/ 1216 w 1401"/>
                <a:gd name="T31" fmla="*/ 1109 h 1516"/>
                <a:gd name="T32" fmla="*/ 1306 w 1401"/>
                <a:gd name="T33" fmla="*/ 1174 h 1516"/>
                <a:gd name="T34" fmla="*/ 1368 w 1401"/>
                <a:gd name="T35" fmla="*/ 1227 h 1516"/>
                <a:gd name="T36" fmla="*/ 1393 w 1401"/>
                <a:gd name="T37" fmla="*/ 1269 h 1516"/>
                <a:gd name="T38" fmla="*/ 1401 w 1401"/>
                <a:gd name="T39" fmla="*/ 1319 h 1516"/>
                <a:gd name="T40" fmla="*/ 0 w 1401"/>
                <a:gd name="T41" fmla="*/ 1516 h 1516"/>
                <a:gd name="T42" fmla="*/ 1 w 1401"/>
                <a:gd name="T43" fmla="*/ 1294 h 1516"/>
                <a:gd name="T44" fmla="*/ 18 w 1401"/>
                <a:gd name="T45" fmla="*/ 1248 h 1516"/>
                <a:gd name="T46" fmla="*/ 50 w 1401"/>
                <a:gd name="T47" fmla="*/ 1210 h 1516"/>
                <a:gd name="T48" fmla="*/ 140 w 1401"/>
                <a:gd name="T49" fmla="*/ 1141 h 1516"/>
                <a:gd name="T50" fmla="*/ 228 w 1401"/>
                <a:gd name="T51" fmla="*/ 1081 h 1516"/>
                <a:gd name="T52" fmla="*/ 308 w 1401"/>
                <a:gd name="T53" fmla="*/ 1031 h 1516"/>
                <a:gd name="T54" fmla="*/ 377 w 1401"/>
                <a:gd name="T55" fmla="*/ 991 h 1516"/>
                <a:gd name="T56" fmla="*/ 429 w 1401"/>
                <a:gd name="T57" fmla="*/ 963 h 1516"/>
                <a:gd name="T58" fmla="*/ 461 w 1401"/>
                <a:gd name="T59" fmla="*/ 947 h 1516"/>
                <a:gd name="T60" fmla="*/ 466 w 1401"/>
                <a:gd name="T61" fmla="*/ 942 h 1516"/>
                <a:gd name="T62" fmla="*/ 469 w 1401"/>
                <a:gd name="T63" fmla="*/ 936 h 1516"/>
                <a:gd name="T64" fmla="*/ 449 w 1401"/>
                <a:gd name="T65" fmla="*/ 641 h 1516"/>
                <a:gd name="T66" fmla="*/ 420 w 1401"/>
                <a:gd name="T67" fmla="*/ 600 h 1516"/>
                <a:gd name="T68" fmla="*/ 411 w 1401"/>
                <a:gd name="T69" fmla="*/ 548 h 1516"/>
                <a:gd name="T70" fmla="*/ 413 w 1401"/>
                <a:gd name="T71" fmla="*/ 218 h 1516"/>
                <a:gd name="T72" fmla="*/ 439 w 1401"/>
                <a:gd name="T73" fmla="*/ 141 h 1516"/>
                <a:gd name="T74" fmla="*/ 486 w 1401"/>
                <a:gd name="T75" fmla="*/ 76 h 1516"/>
                <a:gd name="T76" fmla="*/ 550 w 1401"/>
                <a:gd name="T77" fmla="*/ 29 h 1516"/>
                <a:gd name="T78" fmla="*/ 628 w 1401"/>
                <a:gd name="T79" fmla="*/ 3 h 1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401" h="1516">
                  <a:moveTo>
                    <a:pt x="670" y="0"/>
                  </a:moveTo>
                  <a:lnTo>
                    <a:pt x="730" y="0"/>
                  </a:lnTo>
                  <a:lnTo>
                    <a:pt x="773" y="3"/>
                  </a:lnTo>
                  <a:lnTo>
                    <a:pt x="813" y="13"/>
                  </a:lnTo>
                  <a:lnTo>
                    <a:pt x="850" y="29"/>
                  </a:lnTo>
                  <a:lnTo>
                    <a:pt x="884" y="50"/>
                  </a:lnTo>
                  <a:lnTo>
                    <a:pt x="914" y="76"/>
                  </a:lnTo>
                  <a:lnTo>
                    <a:pt x="940" y="106"/>
                  </a:lnTo>
                  <a:lnTo>
                    <a:pt x="962" y="141"/>
                  </a:lnTo>
                  <a:lnTo>
                    <a:pt x="977" y="178"/>
                  </a:lnTo>
                  <a:lnTo>
                    <a:pt x="987" y="218"/>
                  </a:lnTo>
                  <a:lnTo>
                    <a:pt x="990" y="260"/>
                  </a:lnTo>
                  <a:lnTo>
                    <a:pt x="990" y="548"/>
                  </a:lnTo>
                  <a:lnTo>
                    <a:pt x="988" y="574"/>
                  </a:lnTo>
                  <a:lnTo>
                    <a:pt x="981" y="599"/>
                  </a:lnTo>
                  <a:lnTo>
                    <a:pt x="968" y="621"/>
                  </a:lnTo>
                  <a:lnTo>
                    <a:pt x="952" y="641"/>
                  </a:lnTo>
                  <a:lnTo>
                    <a:pt x="932" y="655"/>
                  </a:lnTo>
                  <a:lnTo>
                    <a:pt x="932" y="934"/>
                  </a:lnTo>
                  <a:lnTo>
                    <a:pt x="932" y="938"/>
                  </a:lnTo>
                  <a:lnTo>
                    <a:pt x="935" y="941"/>
                  </a:lnTo>
                  <a:lnTo>
                    <a:pt x="937" y="944"/>
                  </a:lnTo>
                  <a:lnTo>
                    <a:pt x="940" y="946"/>
                  </a:lnTo>
                  <a:lnTo>
                    <a:pt x="953" y="953"/>
                  </a:lnTo>
                  <a:lnTo>
                    <a:pt x="972" y="962"/>
                  </a:lnTo>
                  <a:lnTo>
                    <a:pt x="995" y="975"/>
                  </a:lnTo>
                  <a:lnTo>
                    <a:pt x="1025" y="990"/>
                  </a:lnTo>
                  <a:lnTo>
                    <a:pt x="1057" y="1009"/>
                  </a:lnTo>
                  <a:lnTo>
                    <a:pt x="1093" y="1030"/>
                  </a:lnTo>
                  <a:lnTo>
                    <a:pt x="1132" y="1054"/>
                  </a:lnTo>
                  <a:lnTo>
                    <a:pt x="1174" y="1080"/>
                  </a:lnTo>
                  <a:lnTo>
                    <a:pt x="1216" y="1109"/>
                  </a:lnTo>
                  <a:lnTo>
                    <a:pt x="1261" y="1141"/>
                  </a:lnTo>
                  <a:lnTo>
                    <a:pt x="1306" y="1174"/>
                  </a:lnTo>
                  <a:lnTo>
                    <a:pt x="1351" y="1210"/>
                  </a:lnTo>
                  <a:lnTo>
                    <a:pt x="1368" y="1227"/>
                  </a:lnTo>
                  <a:lnTo>
                    <a:pt x="1383" y="1247"/>
                  </a:lnTo>
                  <a:lnTo>
                    <a:pt x="1393" y="1269"/>
                  </a:lnTo>
                  <a:lnTo>
                    <a:pt x="1399" y="1294"/>
                  </a:lnTo>
                  <a:lnTo>
                    <a:pt x="1401" y="1319"/>
                  </a:lnTo>
                  <a:lnTo>
                    <a:pt x="1401" y="1516"/>
                  </a:lnTo>
                  <a:lnTo>
                    <a:pt x="0" y="1516"/>
                  </a:lnTo>
                  <a:lnTo>
                    <a:pt x="0" y="1319"/>
                  </a:lnTo>
                  <a:lnTo>
                    <a:pt x="1" y="1294"/>
                  </a:lnTo>
                  <a:lnTo>
                    <a:pt x="8" y="1270"/>
                  </a:lnTo>
                  <a:lnTo>
                    <a:pt x="18" y="1248"/>
                  </a:lnTo>
                  <a:lnTo>
                    <a:pt x="32" y="1228"/>
                  </a:lnTo>
                  <a:lnTo>
                    <a:pt x="50" y="1210"/>
                  </a:lnTo>
                  <a:lnTo>
                    <a:pt x="95" y="1175"/>
                  </a:lnTo>
                  <a:lnTo>
                    <a:pt x="140" y="1141"/>
                  </a:lnTo>
                  <a:lnTo>
                    <a:pt x="185" y="1110"/>
                  </a:lnTo>
                  <a:lnTo>
                    <a:pt x="228" y="1081"/>
                  </a:lnTo>
                  <a:lnTo>
                    <a:pt x="269" y="1054"/>
                  </a:lnTo>
                  <a:lnTo>
                    <a:pt x="308" y="1031"/>
                  </a:lnTo>
                  <a:lnTo>
                    <a:pt x="344" y="1010"/>
                  </a:lnTo>
                  <a:lnTo>
                    <a:pt x="377" y="991"/>
                  </a:lnTo>
                  <a:lnTo>
                    <a:pt x="406" y="975"/>
                  </a:lnTo>
                  <a:lnTo>
                    <a:pt x="429" y="963"/>
                  </a:lnTo>
                  <a:lnTo>
                    <a:pt x="448" y="953"/>
                  </a:lnTo>
                  <a:lnTo>
                    <a:pt x="461" y="947"/>
                  </a:lnTo>
                  <a:lnTo>
                    <a:pt x="464" y="944"/>
                  </a:lnTo>
                  <a:lnTo>
                    <a:pt x="466" y="942"/>
                  </a:lnTo>
                  <a:lnTo>
                    <a:pt x="467" y="939"/>
                  </a:lnTo>
                  <a:lnTo>
                    <a:pt x="469" y="936"/>
                  </a:lnTo>
                  <a:lnTo>
                    <a:pt x="469" y="657"/>
                  </a:lnTo>
                  <a:lnTo>
                    <a:pt x="449" y="641"/>
                  </a:lnTo>
                  <a:lnTo>
                    <a:pt x="433" y="622"/>
                  </a:lnTo>
                  <a:lnTo>
                    <a:pt x="420" y="600"/>
                  </a:lnTo>
                  <a:lnTo>
                    <a:pt x="413" y="575"/>
                  </a:lnTo>
                  <a:lnTo>
                    <a:pt x="411" y="548"/>
                  </a:lnTo>
                  <a:lnTo>
                    <a:pt x="411" y="260"/>
                  </a:lnTo>
                  <a:lnTo>
                    <a:pt x="413" y="218"/>
                  </a:lnTo>
                  <a:lnTo>
                    <a:pt x="423" y="178"/>
                  </a:lnTo>
                  <a:lnTo>
                    <a:pt x="439" y="141"/>
                  </a:lnTo>
                  <a:lnTo>
                    <a:pt x="460" y="106"/>
                  </a:lnTo>
                  <a:lnTo>
                    <a:pt x="486" y="76"/>
                  </a:lnTo>
                  <a:lnTo>
                    <a:pt x="517" y="50"/>
                  </a:lnTo>
                  <a:lnTo>
                    <a:pt x="550" y="29"/>
                  </a:lnTo>
                  <a:lnTo>
                    <a:pt x="588" y="13"/>
                  </a:lnTo>
                  <a:lnTo>
                    <a:pt x="628" y="3"/>
                  </a:lnTo>
                  <a:lnTo>
                    <a:pt x="67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8" name="Freeform 62">
              <a:extLst>
                <a:ext uri="{FF2B5EF4-FFF2-40B4-BE49-F238E27FC236}">
                  <a16:creationId xmlns:a16="http://schemas.microsoft.com/office/drawing/2014/main" id="{F3B5E1A5-704C-4D15-8CF3-5F6875239036}"/>
                </a:ext>
              </a:extLst>
            </p:cNvPr>
            <p:cNvSpPr>
              <a:spLocks/>
            </p:cNvSpPr>
            <p:nvPr/>
          </p:nvSpPr>
          <p:spPr bwMode="auto">
            <a:xfrm>
              <a:off x="3179" y="2749"/>
              <a:ext cx="467" cy="505"/>
            </a:xfrm>
            <a:custGeom>
              <a:avLst/>
              <a:gdLst>
                <a:gd name="T0" fmla="*/ 732 w 1401"/>
                <a:gd name="T1" fmla="*/ 0 h 1516"/>
                <a:gd name="T2" fmla="*/ 815 w 1401"/>
                <a:gd name="T3" fmla="*/ 13 h 1516"/>
                <a:gd name="T4" fmla="*/ 885 w 1401"/>
                <a:gd name="T5" fmla="*/ 50 h 1516"/>
                <a:gd name="T6" fmla="*/ 942 w 1401"/>
                <a:gd name="T7" fmla="*/ 107 h 1516"/>
                <a:gd name="T8" fmla="*/ 979 w 1401"/>
                <a:gd name="T9" fmla="*/ 179 h 1516"/>
                <a:gd name="T10" fmla="*/ 992 w 1401"/>
                <a:gd name="T11" fmla="*/ 260 h 1516"/>
                <a:gd name="T12" fmla="*/ 990 w 1401"/>
                <a:gd name="T13" fmla="*/ 575 h 1516"/>
                <a:gd name="T14" fmla="*/ 969 w 1401"/>
                <a:gd name="T15" fmla="*/ 622 h 1516"/>
                <a:gd name="T16" fmla="*/ 934 w 1401"/>
                <a:gd name="T17" fmla="*/ 658 h 1516"/>
                <a:gd name="T18" fmla="*/ 934 w 1401"/>
                <a:gd name="T19" fmla="*/ 938 h 1516"/>
                <a:gd name="T20" fmla="*/ 938 w 1401"/>
                <a:gd name="T21" fmla="*/ 944 h 1516"/>
                <a:gd name="T22" fmla="*/ 954 w 1401"/>
                <a:gd name="T23" fmla="*/ 953 h 1516"/>
                <a:gd name="T24" fmla="*/ 997 w 1401"/>
                <a:gd name="T25" fmla="*/ 975 h 1516"/>
                <a:gd name="T26" fmla="*/ 1059 w 1401"/>
                <a:gd name="T27" fmla="*/ 1010 h 1516"/>
                <a:gd name="T28" fmla="*/ 1134 w 1401"/>
                <a:gd name="T29" fmla="*/ 1054 h 1516"/>
                <a:gd name="T30" fmla="*/ 1218 w 1401"/>
                <a:gd name="T31" fmla="*/ 1110 h 1516"/>
                <a:gd name="T32" fmla="*/ 1307 w 1401"/>
                <a:gd name="T33" fmla="*/ 1174 h 1516"/>
                <a:gd name="T34" fmla="*/ 1373 w 1401"/>
                <a:gd name="T35" fmla="*/ 1232 h 1516"/>
                <a:gd name="T36" fmla="*/ 1398 w 1401"/>
                <a:gd name="T37" fmla="*/ 1288 h 1516"/>
                <a:gd name="T38" fmla="*/ 1401 w 1401"/>
                <a:gd name="T39" fmla="*/ 1516 h 1516"/>
                <a:gd name="T40" fmla="*/ 0 w 1401"/>
                <a:gd name="T41" fmla="*/ 1320 h 1516"/>
                <a:gd name="T42" fmla="*/ 9 w 1401"/>
                <a:gd name="T43" fmla="*/ 1270 h 1516"/>
                <a:gd name="T44" fmla="*/ 32 w 1401"/>
                <a:gd name="T45" fmla="*/ 1228 h 1516"/>
                <a:gd name="T46" fmla="*/ 95 w 1401"/>
                <a:gd name="T47" fmla="*/ 1175 h 1516"/>
                <a:gd name="T48" fmla="*/ 185 w 1401"/>
                <a:gd name="T49" fmla="*/ 1111 h 1516"/>
                <a:gd name="T50" fmla="*/ 269 w 1401"/>
                <a:gd name="T51" fmla="*/ 1055 h 1516"/>
                <a:gd name="T52" fmla="*/ 345 w 1401"/>
                <a:gd name="T53" fmla="*/ 1010 h 1516"/>
                <a:gd name="T54" fmla="*/ 406 w 1401"/>
                <a:gd name="T55" fmla="*/ 976 h 1516"/>
                <a:gd name="T56" fmla="*/ 448 w 1401"/>
                <a:gd name="T57" fmla="*/ 954 h 1516"/>
                <a:gd name="T58" fmla="*/ 464 w 1401"/>
                <a:gd name="T59" fmla="*/ 946 h 1516"/>
                <a:gd name="T60" fmla="*/ 468 w 1401"/>
                <a:gd name="T61" fmla="*/ 939 h 1516"/>
                <a:gd name="T62" fmla="*/ 469 w 1401"/>
                <a:gd name="T63" fmla="*/ 658 h 1516"/>
                <a:gd name="T64" fmla="*/ 433 w 1401"/>
                <a:gd name="T65" fmla="*/ 622 h 1516"/>
                <a:gd name="T66" fmla="*/ 414 w 1401"/>
                <a:gd name="T67" fmla="*/ 575 h 1516"/>
                <a:gd name="T68" fmla="*/ 411 w 1401"/>
                <a:gd name="T69" fmla="*/ 260 h 1516"/>
                <a:gd name="T70" fmla="*/ 423 w 1401"/>
                <a:gd name="T71" fmla="*/ 179 h 1516"/>
                <a:gd name="T72" fmla="*/ 461 w 1401"/>
                <a:gd name="T73" fmla="*/ 107 h 1516"/>
                <a:gd name="T74" fmla="*/ 517 w 1401"/>
                <a:gd name="T75" fmla="*/ 50 h 1516"/>
                <a:gd name="T76" fmla="*/ 589 w 1401"/>
                <a:gd name="T77" fmla="*/ 13 h 1516"/>
                <a:gd name="T78" fmla="*/ 670 w 1401"/>
                <a:gd name="T79" fmla="*/ 0 h 1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401" h="1516">
                  <a:moveTo>
                    <a:pt x="670" y="0"/>
                  </a:moveTo>
                  <a:lnTo>
                    <a:pt x="732" y="0"/>
                  </a:lnTo>
                  <a:lnTo>
                    <a:pt x="774" y="3"/>
                  </a:lnTo>
                  <a:lnTo>
                    <a:pt x="815" y="13"/>
                  </a:lnTo>
                  <a:lnTo>
                    <a:pt x="852" y="29"/>
                  </a:lnTo>
                  <a:lnTo>
                    <a:pt x="885" y="50"/>
                  </a:lnTo>
                  <a:lnTo>
                    <a:pt x="916" y="76"/>
                  </a:lnTo>
                  <a:lnTo>
                    <a:pt x="942" y="107"/>
                  </a:lnTo>
                  <a:lnTo>
                    <a:pt x="963" y="140"/>
                  </a:lnTo>
                  <a:lnTo>
                    <a:pt x="979" y="179"/>
                  </a:lnTo>
                  <a:lnTo>
                    <a:pt x="988" y="218"/>
                  </a:lnTo>
                  <a:lnTo>
                    <a:pt x="992" y="260"/>
                  </a:lnTo>
                  <a:lnTo>
                    <a:pt x="992" y="549"/>
                  </a:lnTo>
                  <a:lnTo>
                    <a:pt x="990" y="575"/>
                  </a:lnTo>
                  <a:lnTo>
                    <a:pt x="981" y="600"/>
                  </a:lnTo>
                  <a:lnTo>
                    <a:pt x="969" y="622"/>
                  </a:lnTo>
                  <a:lnTo>
                    <a:pt x="953" y="642"/>
                  </a:lnTo>
                  <a:lnTo>
                    <a:pt x="934" y="658"/>
                  </a:lnTo>
                  <a:lnTo>
                    <a:pt x="934" y="934"/>
                  </a:lnTo>
                  <a:lnTo>
                    <a:pt x="934" y="938"/>
                  </a:lnTo>
                  <a:lnTo>
                    <a:pt x="935" y="942"/>
                  </a:lnTo>
                  <a:lnTo>
                    <a:pt x="938" y="944"/>
                  </a:lnTo>
                  <a:lnTo>
                    <a:pt x="942" y="947"/>
                  </a:lnTo>
                  <a:lnTo>
                    <a:pt x="954" y="953"/>
                  </a:lnTo>
                  <a:lnTo>
                    <a:pt x="972" y="963"/>
                  </a:lnTo>
                  <a:lnTo>
                    <a:pt x="997" y="975"/>
                  </a:lnTo>
                  <a:lnTo>
                    <a:pt x="1026" y="991"/>
                  </a:lnTo>
                  <a:lnTo>
                    <a:pt x="1059" y="1010"/>
                  </a:lnTo>
                  <a:lnTo>
                    <a:pt x="1095" y="1031"/>
                  </a:lnTo>
                  <a:lnTo>
                    <a:pt x="1134" y="1054"/>
                  </a:lnTo>
                  <a:lnTo>
                    <a:pt x="1175" y="1080"/>
                  </a:lnTo>
                  <a:lnTo>
                    <a:pt x="1218" y="1110"/>
                  </a:lnTo>
                  <a:lnTo>
                    <a:pt x="1262" y="1141"/>
                  </a:lnTo>
                  <a:lnTo>
                    <a:pt x="1307" y="1174"/>
                  </a:lnTo>
                  <a:lnTo>
                    <a:pt x="1351" y="1210"/>
                  </a:lnTo>
                  <a:lnTo>
                    <a:pt x="1373" y="1232"/>
                  </a:lnTo>
                  <a:lnTo>
                    <a:pt x="1389" y="1258"/>
                  </a:lnTo>
                  <a:lnTo>
                    <a:pt x="1398" y="1288"/>
                  </a:lnTo>
                  <a:lnTo>
                    <a:pt x="1401" y="1318"/>
                  </a:lnTo>
                  <a:lnTo>
                    <a:pt x="1401" y="1516"/>
                  </a:lnTo>
                  <a:lnTo>
                    <a:pt x="0" y="1516"/>
                  </a:lnTo>
                  <a:lnTo>
                    <a:pt x="0" y="1320"/>
                  </a:lnTo>
                  <a:lnTo>
                    <a:pt x="2" y="1294"/>
                  </a:lnTo>
                  <a:lnTo>
                    <a:pt x="9" y="1270"/>
                  </a:lnTo>
                  <a:lnTo>
                    <a:pt x="19" y="1248"/>
                  </a:lnTo>
                  <a:lnTo>
                    <a:pt x="32" y="1228"/>
                  </a:lnTo>
                  <a:lnTo>
                    <a:pt x="51" y="1211"/>
                  </a:lnTo>
                  <a:lnTo>
                    <a:pt x="95" y="1175"/>
                  </a:lnTo>
                  <a:lnTo>
                    <a:pt x="141" y="1142"/>
                  </a:lnTo>
                  <a:lnTo>
                    <a:pt x="185" y="1111"/>
                  </a:lnTo>
                  <a:lnTo>
                    <a:pt x="229" y="1081"/>
                  </a:lnTo>
                  <a:lnTo>
                    <a:pt x="269" y="1055"/>
                  </a:lnTo>
                  <a:lnTo>
                    <a:pt x="309" y="1031"/>
                  </a:lnTo>
                  <a:lnTo>
                    <a:pt x="345" y="1010"/>
                  </a:lnTo>
                  <a:lnTo>
                    <a:pt x="378" y="991"/>
                  </a:lnTo>
                  <a:lnTo>
                    <a:pt x="406" y="976"/>
                  </a:lnTo>
                  <a:lnTo>
                    <a:pt x="430" y="963"/>
                  </a:lnTo>
                  <a:lnTo>
                    <a:pt x="448" y="954"/>
                  </a:lnTo>
                  <a:lnTo>
                    <a:pt x="462" y="947"/>
                  </a:lnTo>
                  <a:lnTo>
                    <a:pt x="464" y="946"/>
                  </a:lnTo>
                  <a:lnTo>
                    <a:pt x="467" y="942"/>
                  </a:lnTo>
                  <a:lnTo>
                    <a:pt x="468" y="939"/>
                  </a:lnTo>
                  <a:lnTo>
                    <a:pt x="469" y="936"/>
                  </a:lnTo>
                  <a:lnTo>
                    <a:pt x="469" y="658"/>
                  </a:lnTo>
                  <a:lnTo>
                    <a:pt x="449" y="642"/>
                  </a:lnTo>
                  <a:lnTo>
                    <a:pt x="433" y="622"/>
                  </a:lnTo>
                  <a:lnTo>
                    <a:pt x="421" y="600"/>
                  </a:lnTo>
                  <a:lnTo>
                    <a:pt x="414" y="575"/>
                  </a:lnTo>
                  <a:lnTo>
                    <a:pt x="411" y="549"/>
                  </a:lnTo>
                  <a:lnTo>
                    <a:pt x="411" y="260"/>
                  </a:lnTo>
                  <a:lnTo>
                    <a:pt x="414" y="218"/>
                  </a:lnTo>
                  <a:lnTo>
                    <a:pt x="423" y="179"/>
                  </a:lnTo>
                  <a:lnTo>
                    <a:pt x="440" y="140"/>
                  </a:lnTo>
                  <a:lnTo>
                    <a:pt x="461" y="107"/>
                  </a:lnTo>
                  <a:lnTo>
                    <a:pt x="486" y="76"/>
                  </a:lnTo>
                  <a:lnTo>
                    <a:pt x="517" y="50"/>
                  </a:lnTo>
                  <a:lnTo>
                    <a:pt x="551" y="29"/>
                  </a:lnTo>
                  <a:lnTo>
                    <a:pt x="589" y="13"/>
                  </a:lnTo>
                  <a:lnTo>
                    <a:pt x="628" y="3"/>
                  </a:lnTo>
                  <a:lnTo>
                    <a:pt x="67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9" name="Freeform 63">
              <a:extLst>
                <a:ext uri="{FF2B5EF4-FFF2-40B4-BE49-F238E27FC236}">
                  <a16:creationId xmlns:a16="http://schemas.microsoft.com/office/drawing/2014/main" id="{257F362E-A34C-44F9-92C4-A9AD57F9658E}"/>
                </a:ext>
              </a:extLst>
            </p:cNvPr>
            <p:cNvSpPr>
              <a:spLocks/>
            </p:cNvSpPr>
            <p:nvPr/>
          </p:nvSpPr>
          <p:spPr bwMode="auto">
            <a:xfrm>
              <a:off x="2290" y="2749"/>
              <a:ext cx="468" cy="505"/>
            </a:xfrm>
            <a:custGeom>
              <a:avLst/>
              <a:gdLst>
                <a:gd name="T0" fmla="*/ 732 w 1403"/>
                <a:gd name="T1" fmla="*/ 0 h 1516"/>
                <a:gd name="T2" fmla="*/ 814 w 1403"/>
                <a:gd name="T3" fmla="*/ 13 h 1516"/>
                <a:gd name="T4" fmla="*/ 886 w 1403"/>
                <a:gd name="T5" fmla="*/ 50 h 1516"/>
                <a:gd name="T6" fmla="*/ 941 w 1403"/>
                <a:gd name="T7" fmla="*/ 107 h 1516"/>
                <a:gd name="T8" fmla="*/ 978 w 1403"/>
                <a:gd name="T9" fmla="*/ 179 h 1516"/>
                <a:gd name="T10" fmla="*/ 992 w 1403"/>
                <a:gd name="T11" fmla="*/ 260 h 1516"/>
                <a:gd name="T12" fmla="*/ 989 w 1403"/>
                <a:gd name="T13" fmla="*/ 575 h 1516"/>
                <a:gd name="T14" fmla="*/ 970 w 1403"/>
                <a:gd name="T15" fmla="*/ 622 h 1516"/>
                <a:gd name="T16" fmla="*/ 934 w 1403"/>
                <a:gd name="T17" fmla="*/ 658 h 1516"/>
                <a:gd name="T18" fmla="*/ 934 w 1403"/>
                <a:gd name="T19" fmla="*/ 938 h 1516"/>
                <a:gd name="T20" fmla="*/ 939 w 1403"/>
                <a:gd name="T21" fmla="*/ 944 h 1516"/>
                <a:gd name="T22" fmla="*/ 955 w 1403"/>
                <a:gd name="T23" fmla="*/ 953 h 1516"/>
                <a:gd name="T24" fmla="*/ 997 w 1403"/>
                <a:gd name="T25" fmla="*/ 975 h 1516"/>
                <a:gd name="T26" fmla="*/ 1058 w 1403"/>
                <a:gd name="T27" fmla="*/ 1010 h 1516"/>
                <a:gd name="T28" fmla="*/ 1134 w 1403"/>
                <a:gd name="T29" fmla="*/ 1054 h 1516"/>
                <a:gd name="T30" fmla="*/ 1218 w 1403"/>
                <a:gd name="T31" fmla="*/ 1110 h 1516"/>
                <a:gd name="T32" fmla="*/ 1308 w 1403"/>
                <a:gd name="T33" fmla="*/ 1174 h 1516"/>
                <a:gd name="T34" fmla="*/ 1369 w 1403"/>
                <a:gd name="T35" fmla="*/ 1227 h 1516"/>
                <a:gd name="T36" fmla="*/ 1394 w 1403"/>
                <a:gd name="T37" fmla="*/ 1270 h 1516"/>
                <a:gd name="T38" fmla="*/ 1403 w 1403"/>
                <a:gd name="T39" fmla="*/ 1318 h 1516"/>
                <a:gd name="T40" fmla="*/ 0 w 1403"/>
                <a:gd name="T41" fmla="*/ 1516 h 1516"/>
                <a:gd name="T42" fmla="*/ 2 w 1403"/>
                <a:gd name="T43" fmla="*/ 1294 h 1516"/>
                <a:gd name="T44" fmla="*/ 19 w 1403"/>
                <a:gd name="T45" fmla="*/ 1248 h 1516"/>
                <a:gd name="T46" fmla="*/ 51 w 1403"/>
                <a:gd name="T47" fmla="*/ 1211 h 1516"/>
                <a:gd name="T48" fmla="*/ 141 w 1403"/>
                <a:gd name="T49" fmla="*/ 1142 h 1516"/>
                <a:gd name="T50" fmla="*/ 228 w 1403"/>
                <a:gd name="T51" fmla="*/ 1081 h 1516"/>
                <a:gd name="T52" fmla="*/ 308 w 1403"/>
                <a:gd name="T53" fmla="*/ 1031 h 1516"/>
                <a:gd name="T54" fmla="*/ 377 w 1403"/>
                <a:gd name="T55" fmla="*/ 991 h 1516"/>
                <a:gd name="T56" fmla="*/ 429 w 1403"/>
                <a:gd name="T57" fmla="*/ 963 h 1516"/>
                <a:gd name="T58" fmla="*/ 461 w 1403"/>
                <a:gd name="T59" fmla="*/ 947 h 1516"/>
                <a:gd name="T60" fmla="*/ 468 w 1403"/>
                <a:gd name="T61" fmla="*/ 942 h 1516"/>
                <a:gd name="T62" fmla="*/ 469 w 1403"/>
                <a:gd name="T63" fmla="*/ 936 h 1516"/>
                <a:gd name="T64" fmla="*/ 449 w 1403"/>
                <a:gd name="T65" fmla="*/ 642 h 1516"/>
                <a:gd name="T66" fmla="*/ 421 w 1403"/>
                <a:gd name="T67" fmla="*/ 600 h 1516"/>
                <a:gd name="T68" fmla="*/ 411 w 1403"/>
                <a:gd name="T69" fmla="*/ 549 h 1516"/>
                <a:gd name="T70" fmla="*/ 415 w 1403"/>
                <a:gd name="T71" fmla="*/ 218 h 1516"/>
                <a:gd name="T72" fmla="*/ 439 w 1403"/>
                <a:gd name="T73" fmla="*/ 140 h 1516"/>
                <a:gd name="T74" fmla="*/ 487 w 1403"/>
                <a:gd name="T75" fmla="*/ 76 h 1516"/>
                <a:gd name="T76" fmla="*/ 551 w 1403"/>
                <a:gd name="T77" fmla="*/ 29 h 1516"/>
                <a:gd name="T78" fmla="*/ 628 w 1403"/>
                <a:gd name="T79" fmla="*/ 3 h 1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403" h="1516">
                  <a:moveTo>
                    <a:pt x="671" y="0"/>
                  </a:moveTo>
                  <a:lnTo>
                    <a:pt x="732" y="0"/>
                  </a:lnTo>
                  <a:lnTo>
                    <a:pt x="775" y="3"/>
                  </a:lnTo>
                  <a:lnTo>
                    <a:pt x="814" y="13"/>
                  </a:lnTo>
                  <a:lnTo>
                    <a:pt x="851" y="29"/>
                  </a:lnTo>
                  <a:lnTo>
                    <a:pt x="886" y="50"/>
                  </a:lnTo>
                  <a:lnTo>
                    <a:pt x="915" y="76"/>
                  </a:lnTo>
                  <a:lnTo>
                    <a:pt x="941" y="107"/>
                  </a:lnTo>
                  <a:lnTo>
                    <a:pt x="963" y="140"/>
                  </a:lnTo>
                  <a:lnTo>
                    <a:pt x="978" y="179"/>
                  </a:lnTo>
                  <a:lnTo>
                    <a:pt x="988" y="218"/>
                  </a:lnTo>
                  <a:lnTo>
                    <a:pt x="992" y="260"/>
                  </a:lnTo>
                  <a:lnTo>
                    <a:pt x="992" y="549"/>
                  </a:lnTo>
                  <a:lnTo>
                    <a:pt x="989" y="575"/>
                  </a:lnTo>
                  <a:lnTo>
                    <a:pt x="982" y="600"/>
                  </a:lnTo>
                  <a:lnTo>
                    <a:pt x="970" y="622"/>
                  </a:lnTo>
                  <a:lnTo>
                    <a:pt x="954" y="642"/>
                  </a:lnTo>
                  <a:lnTo>
                    <a:pt x="934" y="658"/>
                  </a:lnTo>
                  <a:lnTo>
                    <a:pt x="934" y="934"/>
                  </a:lnTo>
                  <a:lnTo>
                    <a:pt x="934" y="938"/>
                  </a:lnTo>
                  <a:lnTo>
                    <a:pt x="936" y="942"/>
                  </a:lnTo>
                  <a:lnTo>
                    <a:pt x="939" y="944"/>
                  </a:lnTo>
                  <a:lnTo>
                    <a:pt x="941" y="947"/>
                  </a:lnTo>
                  <a:lnTo>
                    <a:pt x="955" y="953"/>
                  </a:lnTo>
                  <a:lnTo>
                    <a:pt x="973" y="963"/>
                  </a:lnTo>
                  <a:lnTo>
                    <a:pt x="997" y="975"/>
                  </a:lnTo>
                  <a:lnTo>
                    <a:pt x="1026" y="991"/>
                  </a:lnTo>
                  <a:lnTo>
                    <a:pt x="1058" y="1010"/>
                  </a:lnTo>
                  <a:lnTo>
                    <a:pt x="1094" y="1031"/>
                  </a:lnTo>
                  <a:lnTo>
                    <a:pt x="1134" y="1054"/>
                  </a:lnTo>
                  <a:lnTo>
                    <a:pt x="1176" y="1080"/>
                  </a:lnTo>
                  <a:lnTo>
                    <a:pt x="1218" y="1110"/>
                  </a:lnTo>
                  <a:lnTo>
                    <a:pt x="1262" y="1141"/>
                  </a:lnTo>
                  <a:lnTo>
                    <a:pt x="1308" y="1174"/>
                  </a:lnTo>
                  <a:lnTo>
                    <a:pt x="1352" y="1210"/>
                  </a:lnTo>
                  <a:lnTo>
                    <a:pt x="1369" y="1227"/>
                  </a:lnTo>
                  <a:lnTo>
                    <a:pt x="1384" y="1248"/>
                  </a:lnTo>
                  <a:lnTo>
                    <a:pt x="1394" y="1270"/>
                  </a:lnTo>
                  <a:lnTo>
                    <a:pt x="1400" y="1294"/>
                  </a:lnTo>
                  <a:lnTo>
                    <a:pt x="1403" y="1318"/>
                  </a:lnTo>
                  <a:lnTo>
                    <a:pt x="1403" y="1516"/>
                  </a:lnTo>
                  <a:lnTo>
                    <a:pt x="0" y="1516"/>
                  </a:lnTo>
                  <a:lnTo>
                    <a:pt x="0" y="1320"/>
                  </a:lnTo>
                  <a:lnTo>
                    <a:pt x="2" y="1294"/>
                  </a:lnTo>
                  <a:lnTo>
                    <a:pt x="9" y="1270"/>
                  </a:lnTo>
                  <a:lnTo>
                    <a:pt x="19" y="1248"/>
                  </a:lnTo>
                  <a:lnTo>
                    <a:pt x="33" y="1228"/>
                  </a:lnTo>
                  <a:lnTo>
                    <a:pt x="51" y="1211"/>
                  </a:lnTo>
                  <a:lnTo>
                    <a:pt x="96" y="1175"/>
                  </a:lnTo>
                  <a:lnTo>
                    <a:pt x="141" y="1142"/>
                  </a:lnTo>
                  <a:lnTo>
                    <a:pt x="185" y="1111"/>
                  </a:lnTo>
                  <a:lnTo>
                    <a:pt x="228" y="1081"/>
                  </a:lnTo>
                  <a:lnTo>
                    <a:pt x="269" y="1055"/>
                  </a:lnTo>
                  <a:lnTo>
                    <a:pt x="308" y="1031"/>
                  </a:lnTo>
                  <a:lnTo>
                    <a:pt x="344" y="1010"/>
                  </a:lnTo>
                  <a:lnTo>
                    <a:pt x="377" y="991"/>
                  </a:lnTo>
                  <a:lnTo>
                    <a:pt x="406" y="976"/>
                  </a:lnTo>
                  <a:lnTo>
                    <a:pt x="429" y="963"/>
                  </a:lnTo>
                  <a:lnTo>
                    <a:pt x="449" y="954"/>
                  </a:lnTo>
                  <a:lnTo>
                    <a:pt x="461" y="947"/>
                  </a:lnTo>
                  <a:lnTo>
                    <a:pt x="465" y="946"/>
                  </a:lnTo>
                  <a:lnTo>
                    <a:pt x="468" y="942"/>
                  </a:lnTo>
                  <a:lnTo>
                    <a:pt x="469" y="939"/>
                  </a:lnTo>
                  <a:lnTo>
                    <a:pt x="469" y="936"/>
                  </a:lnTo>
                  <a:lnTo>
                    <a:pt x="469" y="658"/>
                  </a:lnTo>
                  <a:lnTo>
                    <a:pt x="449" y="642"/>
                  </a:lnTo>
                  <a:lnTo>
                    <a:pt x="433" y="622"/>
                  </a:lnTo>
                  <a:lnTo>
                    <a:pt x="421" y="600"/>
                  </a:lnTo>
                  <a:lnTo>
                    <a:pt x="413" y="575"/>
                  </a:lnTo>
                  <a:lnTo>
                    <a:pt x="411" y="549"/>
                  </a:lnTo>
                  <a:lnTo>
                    <a:pt x="411" y="260"/>
                  </a:lnTo>
                  <a:lnTo>
                    <a:pt x="415" y="218"/>
                  </a:lnTo>
                  <a:lnTo>
                    <a:pt x="424" y="179"/>
                  </a:lnTo>
                  <a:lnTo>
                    <a:pt x="439" y="140"/>
                  </a:lnTo>
                  <a:lnTo>
                    <a:pt x="461" y="107"/>
                  </a:lnTo>
                  <a:lnTo>
                    <a:pt x="487" y="76"/>
                  </a:lnTo>
                  <a:lnTo>
                    <a:pt x="517" y="50"/>
                  </a:lnTo>
                  <a:lnTo>
                    <a:pt x="551" y="29"/>
                  </a:lnTo>
                  <a:lnTo>
                    <a:pt x="588" y="13"/>
                  </a:lnTo>
                  <a:lnTo>
                    <a:pt x="628" y="3"/>
                  </a:lnTo>
                  <a:lnTo>
                    <a:pt x="67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0" name="Freeform 64">
              <a:extLst>
                <a:ext uri="{FF2B5EF4-FFF2-40B4-BE49-F238E27FC236}">
                  <a16:creationId xmlns:a16="http://schemas.microsoft.com/office/drawing/2014/main" id="{17DE616E-EFD4-4100-89EC-D649FC9747D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723" y="2579"/>
              <a:ext cx="491" cy="493"/>
            </a:xfrm>
            <a:custGeom>
              <a:avLst/>
              <a:gdLst>
                <a:gd name="T0" fmla="*/ 673 w 1475"/>
                <a:gd name="T1" fmla="*/ 157 h 1478"/>
                <a:gd name="T2" fmla="*/ 552 w 1475"/>
                <a:gd name="T3" fmla="*/ 184 h 1478"/>
                <a:gd name="T4" fmla="*/ 443 w 1475"/>
                <a:gd name="T5" fmla="*/ 234 h 1478"/>
                <a:gd name="T6" fmla="*/ 345 w 1475"/>
                <a:gd name="T7" fmla="*/ 305 h 1478"/>
                <a:gd name="T8" fmla="*/ 265 w 1475"/>
                <a:gd name="T9" fmla="*/ 394 h 1478"/>
                <a:gd name="T10" fmla="*/ 205 w 1475"/>
                <a:gd name="T11" fmla="*/ 498 h 1478"/>
                <a:gd name="T12" fmla="*/ 165 w 1475"/>
                <a:gd name="T13" fmla="*/ 614 h 1478"/>
                <a:gd name="T14" fmla="*/ 153 w 1475"/>
                <a:gd name="T15" fmla="*/ 740 h 1478"/>
                <a:gd name="T16" fmla="*/ 165 w 1475"/>
                <a:gd name="T17" fmla="*/ 866 h 1478"/>
                <a:gd name="T18" fmla="*/ 205 w 1475"/>
                <a:gd name="T19" fmla="*/ 982 h 1478"/>
                <a:gd name="T20" fmla="*/ 265 w 1475"/>
                <a:gd name="T21" fmla="*/ 1086 h 1478"/>
                <a:gd name="T22" fmla="*/ 345 w 1475"/>
                <a:gd name="T23" fmla="*/ 1174 h 1478"/>
                <a:gd name="T24" fmla="*/ 443 w 1475"/>
                <a:gd name="T25" fmla="*/ 1246 h 1478"/>
                <a:gd name="T26" fmla="*/ 552 w 1475"/>
                <a:gd name="T27" fmla="*/ 1297 h 1478"/>
                <a:gd name="T28" fmla="*/ 673 w 1475"/>
                <a:gd name="T29" fmla="*/ 1323 h 1478"/>
                <a:gd name="T30" fmla="*/ 802 w 1475"/>
                <a:gd name="T31" fmla="*/ 1323 h 1478"/>
                <a:gd name="T32" fmla="*/ 923 w 1475"/>
                <a:gd name="T33" fmla="*/ 1297 h 1478"/>
                <a:gd name="T34" fmla="*/ 1034 w 1475"/>
                <a:gd name="T35" fmla="*/ 1246 h 1478"/>
                <a:gd name="T36" fmla="*/ 1130 w 1475"/>
                <a:gd name="T37" fmla="*/ 1174 h 1478"/>
                <a:gd name="T38" fmla="*/ 1210 w 1475"/>
                <a:gd name="T39" fmla="*/ 1086 h 1478"/>
                <a:gd name="T40" fmla="*/ 1272 w 1475"/>
                <a:gd name="T41" fmla="*/ 982 h 1478"/>
                <a:gd name="T42" fmla="*/ 1310 w 1475"/>
                <a:gd name="T43" fmla="*/ 866 h 1478"/>
                <a:gd name="T44" fmla="*/ 1323 w 1475"/>
                <a:gd name="T45" fmla="*/ 740 h 1478"/>
                <a:gd name="T46" fmla="*/ 1310 w 1475"/>
                <a:gd name="T47" fmla="*/ 614 h 1478"/>
                <a:gd name="T48" fmla="*/ 1272 w 1475"/>
                <a:gd name="T49" fmla="*/ 498 h 1478"/>
                <a:gd name="T50" fmla="*/ 1210 w 1475"/>
                <a:gd name="T51" fmla="*/ 394 h 1478"/>
                <a:gd name="T52" fmla="*/ 1130 w 1475"/>
                <a:gd name="T53" fmla="*/ 305 h 1478"/>
                <a:gd name="T54" fmla="*/ 1034 w 1475"/>
                <a:gd name="T55" fmla="*/ 234 h 1478"/>
                <a:gd name="T56" fmla="*/ 923 w 1475"/>
                <a:gd name="T57" fmla="*/ 184 h 1478"/>
                <a:gd name="T58" fmla="*/ 802 w 1475"/>
                <a:gd name="T59" fmla="*/ 157 h 1478"/>
                <a:gd name="T60" fmla="*/ 738 w 1475"/>
                <a:gd name="T61" fmla="*/ 0 h 1478"/>
                <a:gd name="T62" fmla="*/ 887 w 1475"/>
                <a:gd name="T63" fmla="*/ 15 h 1478"/>
                <a:gd name="T64" fmla="*/ 1025 w 1475"/>
                <a:gd name="T65" fmla="*/ 58 h 1478"/>
                <a:gd name="T66" fmla="*/ 1151 w 1475"/>
                <a:gd name="T67" fmla="*/ 127 h 1478"/>
                <a:gd name="T68" fmla="*/ 1259 w 1475"/>
                <a:gd name="T69" fmla="*/ 218 h 1478"/>
                <a:gd name="T70" fmla="*/ 1349 w 1475"/>
                <a:gd name="T71" fmla="*/ 326 h 1478"/>
                <a:gd name="T72" fmla="*/ 1417 w 1475"/>
                <a:gd name="T73" fmla="*/ 452 h 1478"/>
                <a:gd name="T74" fmla="*/ 1460 w 1475"/>
                <a:gd name="T75" fmla="*/ 590 h 1478"/>
                <a:gd name="T76" fmla="*/ 1475 w 1475"/>
                <a:gd name="T77" fmla="*/ 739 h 1478"/>
                <a:gd name="T78" fmla="*/ 1460 w 1475"/>
                <a:gd name="T79" fmla="*/ 888 h 1478"/>
                <a:gd name="T80" fmla="*/ 1417 w 1475"/>
                <a:gd name="T81" fmla="*/ 1026 h 1478"/>
                <a:gd name="T82" fmla="*/ 1349 w 1475"/>
                <a:gd name="T83" fmla="*/ 1152 h 1478"/>
                <a:gd name="T84" fmla="*/ 1259 w 1475"/>
                <a:gd name="T85" fmla="*/ 1261 h 1478"/>
                <a:gd name="T86" fmla="*/ 1151 w 1475"/>
                <a:gd name="T87" fmla="*/ 1351 h 1478"/>
                <a:gd name="T88" fmla="*/ 1025 w 1475"/>
                <a:gd name="T89" fmla="*/ 1420 h 1478"/>
                <a:gd name="T90" fmla="*/ 887 w 1475"/>
                <a:gd name="T91" fmla="*/ 1463 h 1478"/>
                <a:gd name="T92" fmla="*/ 738 w 1475"/>
                <a:gd name="T93" fmla="*/ 1478 h 1478"/>
                <a:gd name="T94" fmla="*/ 589 w 1475"/>
                <a:gd name="T95" fmla="*/ 1463 h 1478"/>
                <a:gd name="T96" fmla="*/ 451 w 1475"/>
                <a:gd name="T97" fmla="*/ 1420 h 1478"/>
                <a:gd name="T98" fmla="*/ 325 w 1475"/>
                <a:gd name="T99" fmla="*/ 1351 h 1478"/>
                <a:gd name="T100" fmla="*/ 217 w 1475"/>
                <a:gd name="T101" fmla="*/ 1261 h 1478"/>
                <a:gd name="T102" fmla="*/ 126 w 1475"/>
                <a:gd name="T103" fmla="*/ 1152 h 1478"/>
                <a:gd name="T104" fmla="*/ 58 w 1475"/>
                <a:gd name="T105" fmla="*/ 1026 h 1478"/>
                <a:gd name="T106" fmla="*/ 15 w 1475"/>
                <a:gd name="T107" fmla="*/ 888 h 1478"/>
                <a:gd name="T108" fmla="*/ 0 w 1475"/>
                <a:gd name="T109" fmla="*/ 739 h 1478"/>
                <a:gd name="T110" fmla="*/ 15 w 1475"/>
                <a:gd name="T111" fmla="*/ 590 h 1478"/>
                <a:gd name="T112" fmla="*/ 58 w 1475"/>
                <a:gd name="T113" fmla="*/ 452 h 1478"/>
                <a:gd name="T114" fmla="*/ 126 w 1475"/>
                <a:gd name="T115" fmla="*/ 326 h 1478"/>
                <a:gd name="T116" fmla="*/ 216 w 1475"/>
                <a:gd name="T117" fmla="*/ 218 h 1478"/>
                <a:gd name="T118" fmla="*/ 325 w 1475"/>
                <a:gd name="T119" fmla="*/ 127 h 1478"/>
                <a:gd name="T120" fmla="*/ 450 w 1475"/>
                <a:gd name="T121" fmla="*/ 58 h 1478"/>
                <a:gd name="T122" fmla="*/ 589 w 1475"/>
                <a:gd name="T123" fmla="*/ 15 h 1478"/>
                <a:gd name="T124" fmla="*/ 738 w 1475"/>
                <a:gd name="T125" fmla="*/ 0 h 14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475" h="1478">
                  <a:moveTo>
                    <a:pt x="738" y="153"/>
                  </a:moveTo>
                  <a:lnTo>
                    <a:pt x="673" y="157"/>
                  </a:lnTo>
                  <a:lnTo>
                    <a:pt x="612" y="167"/>
                  </a:lnTo>
                  <a:lnTo>
                    <a:pt x="552" y="184"/>
                  </a:lnTo>
                  <a:lnTo>
                    <a:pt x="496" y="206"/>
                  </a:lnTo>
                  <a:lnTo>
                    <a:pt x="443" y="234"/>
                  </a:lnTo>
                  <a:lnTo>
                    <a:pt x="392" y="267"/>
                  </a:lnTo>
                  <a:lnTo>
                    <a:pt x="345" y="305"/>
                  </a:lnTo>
                  <a:lnTo>
                    <a:pt x="303" y="347"/>
                  </a:lnTo>
                  <a:lnTo>
                    <a:pt x="265" y="394"/>
                  </a:lnTo>
                  <a:lnTo>
                    <a:pt x="232" y="445"/>
                  </a:lnTo>
                  <a:lnTo>
                    <a:pt x="205" y="498"/>
                  </a:lnTo>
                  <a:lnTo>
                    <a:pt x="182" y="555"/>
                  </a:lnTo>
                  <a:lnTo>
                    <a:pt x="165" y="614"/>
                  </a:lnTo>
                  <a:lnTo>
                    <a:pt x="155" y="676"/>
                  </a:lnTo>
                  <a:lnTo>
                    <a:pt x="153" y="740"/>
                  </a:lnTo>
                  <a:lnTo>
                    <a:pt x="155" y="804"/>
                  </a:lnTo>
                  <a:lnTo>
                    <a:pt x="165" y="866"/>
                  </a:lnTo>
                  <a:lnTo>
                    <a:pt x="182" y="925"/>
                  </a:lnTo>
                  <a:lnTo>
                    <a:pt x="205" y="982"/>
                  </a:lnTo>
                  <a:lnTo>
                    <a:pt x="232" y="1036"/>
                  </a:lnTo>
                  <a:lnTo>
                    <a:pt x="265" y="1086"/>
                  </a:lnTo>
                  <a:lnTo>
                    <a:pt x="303" y="1132"/>
                  </a:lnTo>
                  <a:lnTo>
                    <a:pt x="345" y="1174"/>
                  </a:lnTo>
                  <a:lnTo>
                    <a:pt x="392" y="1213"/>
                  </a:lnTo>
                  <a:lnTo>
                    <a:pt x="443" y="1246"/>
                  </a:lnTo>
                  <a:lnTo>
                    <a:pt x="496" y="1274"/>
                  </a:lnTo>
                  <a:lnTo>
                    <a:pt x="552" y="1297"/>
                  </a:lnTo>
                  <a:lnTo>
                    <a:pt x="612" y="1313"/>
                  </a:lnTo>
                  <a:lnTo>
                    <a:pt x="673" y="1323"/>
                  </a:lnTo>
                  <a:lnTo>
                    <a:pt x="738" y="1326"/>
                  </a:lnTo>
                  <a:lnTo>
                    <a:pt x="802" y="1323"/>
                  </a:lnTo>
                  <a:lnTo>
                    <a:pt x="863" y="1313"/>
                  </a:lnTo>
                  <a:lnTo>
                    <a:pt x="923" y="1297"/>
                  </a:lnTo>
                  <a:lnTo>
                    <a:pt x="979" y="1273"/>
                  </a:lnTo>
                  <a:lnTo>
                    <a:pt x="1034" y="1246"/>
                  </a:lnTo>
                  <a:lnTo>
                    <a:pt x="1083" y="1213"/>
                  </a:lnTo>
                  <a:lnTo>
                    <a:pt x="1130" y="1174"/>
                  </a:lnTo>
                  <a:lnTo>
                    <a:pt x="1172" y="1132"/>
                  </a:lnTo>
                  <a:lnTo>
                    <a:pt x="1210" y="1086"/>
                  </a:lnTo>
                  <a:lnTo>
                    <a:pt x="1243" y="1035"/>
                  </a:lnTo>
                  <a:lnTo>
                    <a:pt x="1272" y="982"/>
                  </a:lnTo>
                  <a:lnTo>
                    <a:pt x="1294" y="925"/>
                  </a:lnTo>
                  <a:lnTo>
                    <a:pt x="1310" y="866"/>
                  </a:lnTo>
                  <a:lnTo>
                    <a:pt x="1320" y="804"/>
                  </a:lnTo>
                  <a:lnTo>
                    <a:pt x="1323" y="740"/>
                  </a:lnTo>
                  <a:lnTo>
                    <a:pt x="1320" y="676"/>
                  </a:lnTo>
                  <a:lnTo>
                    <a:pt x="1310" y="614"/>
                  </a:lnTo>
                  <a:lnTo>
                    <a:pt x="1294" y="555"/>
                  </a:lnTo>
                  <a:lnTo>
                    <a:pt x="1272" y="498"/>
                  </a:lnTo>
                  <a:lnTo>
                    <a:pt x="1243" y="445"/>
                  </a:lnTo>
                  <a:lnTo>
                    <a:pt x="1210" y="394"/>
                  </a:lnTo>
                  <a:lnTo>
                    <a:pt x="1172" y="347"/>
                  </a:lnTo>
                  <a:lnTo>
                    <a:pt x="1130" y="305"/>
                  </a:lnTo>
                  <a:lnTo>
                    <a:pt x="1083" y="267"/>
                  </a:lnTo>
                  <a:lnTo>
                    <a:pt x="1034" y="234"/>
                  </a:lnTo>
                  <a:lnTo>
                    <a:pt x="979" y="206"/>
                  </a:lnTo>
                  <a:lnTo>
                    <a:pt x="923" y="184"/>
                  </a:lnTo>
                  <a:lnTo>
                    <a:pt x="863" y="167"/>
                  </a:lnTo>
                  <a:lnTo>
                    <a:pt x="802" y="157"/>
                  </a:lnTo>
                  <a:lnTo>
                    <a:pt x="738" y="153"/>
                  </a:lnTo>
                  <a:close/>
                  <a:moveTo>
                    <a:pt x="738" y="0"/>
                  </a:moveTo>
                  <a:lnTo>
                    <a:pt x="813" y="4"/>
                  </a:lnTo>
                  <a:lnTo>
                    <a:pt x="887" y="15"/>
                  </a:lnTo>
                  <a:lnTo>
                    <a:pt x="957" y="34"/>
                  </a:lnTo>
                  <a:lnTo>
                    <a:pt x="1025" y="58"/>
                  </a:lnTo>
                  <a:lnTo>
                    <a:pt x="1089" y="90"/>
                  </a:lnTo>
                  <a:lnTo>
                    <a:pt x="1151" y="127"/>
                  </a:lnTo>
                  <a:lnTo>
                    <a:pt x="1208" y="169"/>
                  </a:lnTo>
                  <a:lnTo>
                    <a:pt x="1259" y="218"/>
                  </a:lnTo>
                  <a:lnTo>
                    <a:pt x="1307" y="269"/>
                  </a:lnTo>
                  <a:lnTo>
                    <a:pt x="1349" y="326"/>
                  </a:lnTo>
                  <a:lnTo>
                    <a:pt x="1386" y="388"/>
                  </a:lnTo>
                  <a:lnTo>
                    <a:pt x="1417" y="452"/>
                  </a:lnTo>
                  <a:lnTo>
                    <a:pt x="1442" y="520"/>
                  </a:lnTo>
                  <a:lnTo>
                    <a:pt x="1460" y="590"/>
                  </a:lnTo>
                  <a:lnTo>
                    <a:pt x="1472" y="663"/>
                  </a:lnTo>
                  <a:lnTo>
                    <a:pt x="1475" y="739"/>
                  </a:lnTo>
                  <a:lnTo>
                    <a:pt x="1472" y="814"/>
                  </a:lnTo>
                  <a:lnTo>
                    <a:pt x="1460" y="888"/>
                  </a:lnTo>
                  <a:lnTo>
                    <a:pt x="1442" y="958"/>
                  </a:lnTo>
                  <a:lnTo>
                    <a:pt x="1417" y="1026"/>
                  </a:lnTo>
                  <a:lnTo>
                    <a:pt x="1386" y="1091"/>
                  </a:lnTo>
                  <a:lnTo>
                    <a:pt x="1349" y="1152"/>
                  </a:lnTo>
                  <a:lnTo>
                    <a:pt x="1307" y="1209"/>
                  </a:lnTo>
                  <a:lnTo>
                    <a:pt x="1259" y="1261"/>
                  </a:lnTo>
                  <a:lnTo>
                    <a:pt x="1208" y="1309"/>
                  </a:lnTo>
                  <a:lnTo>
                    <a:pt x="1151" y="1351"/>
                  </a:lnTo>
                  <a:lnTo>
                    <a:pt x="1089" y="1388"/>
                  </a:lnTo>
                  <a:lnTo>
                    <a:pt x="1025" y="1420"/>
                  </a:lnTo>
                  <a:lnTo>
                    <a:pt x="957" y="1445"/>
                  </a:lnTo>
                  <a:lnTo>
                    <a:pt x="887" y="1463"/>
                  </a:lnTo>
                  <a:lnTo>
                    <a:pt x="813" y="1475"/>
                  </a:lnTo>
                  <a:lnTo>
                    <a:pt x="738" y="1478"/>
                  </a:lnTo>
                  <a:lnTo>
                    <a:pt x="662" y="1475"/>
                  </a:lnTo>
                  <a:lnTo>
                    <a:pt x="589" y="1463"/>
                  </a:lnTo>
                  <a:lnTo>
                    <a:pt x="519" y="1445"/>
                  </a:lnTo>
                  <a:lnTo>
                    <a:pt x="451" y="1420"/>
                  </a:lnTo>
                  <a:lnTo>
                    <a:pt x="386" y="1388"/>
                  </a:lnTo>
                  <a:lnTo>
                    <a:pt x="325" y="1351"/>
                  </a:lnTo>
                  <a:lnTo>
                    <a:pt x="269" y="1309"/>
                  </a:lnTo>
                  <a:lnTo>
                    <a:pt x="217" y="1261"/>
                  </a:lnTo>
                  <a:lnTo>
                    <a:pt x="169" y="1209"/>
                  </a:lnTo>
                  <a:lnTo>
                    <a:pt x="126" y="1152"/>
                  </a:lnTo>
                  <a:lnTo>
                    <a:pt x="89" y="1092"/>
                  </a:lnTo>
                  <a:lnTo>
                    <a:pt x="58" y="1026"/>
                  </a:lnTo>
                  <a:lnTo>
                    <a:pt x="33" y="958"/>
                  </a:lnTo>
                  <a:lnTo>
                    <a:pt x="15" y="888"/>
                  </a:lnTo>
                  <a:lnTo>
                    <a:pt x="3" y="815"/>
                  </a:lnTo>
                  <a:lnTo>
                    <a:pt x="0" y="739"/>
                  </a:lnTo>
                  <a:lnTo>
                    <a:pt x="3" y="663"/>
                  </a:lnTo>
                  <a:lnTo>
                    <a:pt x="15" y="590"/>
                  </a:lnTo>
                  <a:lnTo>
                    <a:pt x="33" y="520"/>
                  </a:lnTo>
                  <a:lnTo>
                    <a:pt x="58" y="452"/>
                  </a:lnTo>
                  <a:lnTo>
                    <a:pt x="89" y="388"/>
                  </a:lnTo>
                  <a:lnTo>
                    <a:pt x="126" y="326"/>
                  </a:lnTo>
                  <a:lnTo>
                    <a:pt x="169" y="269"/>
                  </a:lnTo>
                  <a:lnTo>
                    <a:pt x="216" y="218"/>
                  </a:lnTo>
                  <a:lnTo>
                    <a:pt x="269" y="169"/>
                  </a:lnTo>
                  <a:lnTo>
                    <a:pt x="325" y="127"/>
                  </a:lnTo>
                  <a:lnTo>
                    <a:pt x="386" y="90"/>
                  </a:lnTo>
                  <a:lnTo>
                    <a:pt x="450" y="58"/>
                  </a:lnTo>
                  <a:lnTo>
                    <a:pt x="518" y="34"/>
                  </a:lnTo>
                  <a:lnTo>
                    <a:pt x="589" y="15"/>
                  </a:lnTo>
                  <a:lnTo>
                    <a:pt x="662" y="4"/>
                  </a:lnTo>
                  <a:lnTo>
                    <a:pt x="7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1" name="Freeform 65">
              <a:extLst>
                <a:ext uri="{FF2B5EF4-FFF2-40B4-BE49-F238E27FC236}">
                  <a16:creationId xmlns:a16="http://schemas.microsoft.com/office/drawing/2014/main" id="{EB05C972-E804-481A-9102-5C5DC644B6A0}"/>
                </a:ext>
              </a:extLst>
            </p:cNvPr>
            <p:cNvSpPr>
              <a:spLocks/>
            </p:cNvSpPr>
            <p:nvPr/>
          </p:nvSpPr>
          <p:spPr bwMode="auto">
            <a:xfrm>
              <a:off x="2890" y="2675"/>
              <a:ext cx="157" cy="302"/>
            </a:xfrm>
            <a:custGeom>
              <a:avLst/>
              <a:gdLst>
                <a:gd name="T0" fmla="*/ 259 w 469"/>
                <a:gd name="T1" fmla="*/ 0 h 906"/>
                <a:gd name="T2" fmla="*/ 291 w 469"/>
                <a:gd name="T3" fmla="*/ 16 h 906"/>
                <a:gd name="T4" fmla="*/ 294 w 469"/>
                <a:gd name="T5" fmla="*/ 73 h 906"/>
                <a:gd name="T6" fmla="*/ 305 w 469"/>
                <a:gd name="T7" fmla="*/ 97 h 906"/>
                <a:gd name="T8" fmla="*/ 378 w 469"/>
                <a:gd name="T9" fmla="*/ 113 h 906"/>
                <a:gd name="T10" fmla="*/ 437 w 469"/>
                <a:gd name="T11" fmla="*/ 143 h 906"/>
                <a:gd name="T12" fmla="*/ 427 w 469"/>
                <a:gd name="T13" fmla="*/ 201 h 906"/>
                <a:gd name="T14" fmla="*/ 407 w 469"/>
                <a:gd name="T15" fmla="*/ 255 h 906"/>
                <a:gd name="T16" fmla="*/ 380 w 469"/>
                <a:gd name="T17" fmla="*/ 253 h 906"/>
                <a:gd name="T18" fmla="*/ 239 w 469"/>
                <a:gd name="T19" fmla="*/ 226 h 906"/>
                <a:gd name="T20" fmla="*/ 186 w 469"/>
                <a:gd name="T21" fmla="*/ 243 h 906"/>
                <a:gd name="T22" fmla="*/ 165 w 469"/>
                <a:gd name="T23" fmla="*/ 284 h 906"/>
                <a:gd name="T24" fmla="*/ 189 w 469"/>
                <a:gd name="T25" fmla="*/ 327 h 906"/>
                <a:gd name="T26" fmla="*/ 249 w 469"/>
                <a:gd name="T27" fmla="*/ 361 h 906"/>
                <a:gd name="T28" fmla="*/ 360 w 469"/>
                <a:gd name="T29" fmla="*/ 411 h 906"/>
                <a:gd name="T30" fmla="*/ 439 w 469"/>
                <a:gd name="T31" fmla="*/ 486 h 906"/>
                <a:gd name="T32" fmla="*/ 469 w 469"/>
                <a:gd name="T33" fmla="*/ 584 h 906"/>
                <a:gd name="T34" fmla="*/ 445 w 469"/>
                <a:gd name="T35" fmla="*/ 684 h 906"/>
                <a:gd name="T36" fmla="*/ 375 w 469"/>
                <a:gd name="T37" fmla="*/ 759 h 906"/>
                <a:gd name="T38" fmla="*/ 301 w 469"/>
                <a:gd name="T39" fmla="*/ 790 h 906"/>
                <a:gd name="T40" fmla="*/ 288 w 469"/>
                <a:gd name="T41" fmla="*/ 821 h 906"/>
                <a:gd name="T42" fmla="*/ 285 w 469"/>
                <a:gd name="T43" fmla="*/ 891 h 906"/>
                <a:gd name="T44" fmla="*/ 262 w 469"/>
                <a:gd name="T45" fmla="*/ 906 h 906"/>
                <a:gd name="T46" fmla="*/ 178 w 469"/>
                <a:gd name="T47" fmla="*/ 899 h 906"/>
                <a:gd name="T48" fmla="*/ 170 w 469"/>
                <a:gd name="T49" fmla="*/ 834 h 906"/>
                <a:gd name="T50" fmla="*/ 163 w 469"/>
                <a:gd name="T51" fmla="*/ 804 h 906"/>
                <a:gd name="T52" fmla="*/ 100 w 469"/>
                <a:gd name="T53" fmla="*/ 790 h 906"/>
                <a:gd name="T54" fmla="*/ 12 w 469"/>
                <a:gd name="T55" fmla="*/ 757 h 906"/>
                <a:gd name="T56" fmla="*/ 0 w 469"/>
                <a:gd name="T57" fmla="*/ 729 h 906"/>
                <a:gd name="T58" fmla="*/ 27 w 469"/>
                <a:gd name="T59" fmla="*/ 637 h 906"/>
                <a:gd name="T60" fmla="*/ 48 w 469"/>
                <a:gd name="T61" fmla="*/ 628 h 906"/>
                <a:gd name="T62" fmla="*/ 142 w 469"/>
                <a:gd name="T63" fmla="*/ 664 h 906"/>
                <a:gd name="T64" fmla="*/ 239 w 469"/>
                <a:gd name="T65" fmla="*/ 669 h 906"/>
                <a:gd name="T66" fmla="*/ 297 w 469"/>
                <a:gd name="T67" fmla="*/ 634 h 906"/>
                <a:gd name="T68" fmla="*/ 305 w 469"/>
                <a:gd name="T69" fmla="*/ 582 h 906"/>
                <a:gd name="T70" fmla="*/ 259 w 469"/>
                <a:gd name="T71" fmla="*/ 533 h 906"/>
                <a:gd name="T72" fmla="*/ 170 w 469"/>
                <a:gd name="T73" fmla="*/ 495 h 906"/>
                <a:gd name="T74" fmla="*/ 82 w 469"/>
                <a:gd name="T75" fmla="*/ 447 h 906"/>
                <a:gd name="T76" fmla="*/ 24 w 469"/>
                <a:gd name="T77" fmla="*/ 380 h 906"/>
                <a:gd name="T78" fmla="*/ 5 w 469"/>
                <a:gd name="T79" fmla="*/ 291 h 906"/>
                <a:gd name="T80" fmla="*/ 37 w 469"/>
                <a:gd name="T81" fmla="*/ 194 h 906"/>
                <a:gd name="T82" fmla="*/ 111 w 469"/>
                <a:gd name="T83" fmla="*/ 129 h 906"/>
                <a:gd name="T84" fmla="*/ 169 w 469"/>
                <a:gd name="T85" fmla="*/ 106 h 906"/>
                <a:gd name="T86" fmla="*/ 179 w 469"/>
                <a:gd name="T87" fmla="*/ 82 h 906"/>
                <a:gd name="T88" fmla="*/ 180 w 469"/>
                <a:gd name="T89" fmla="*/ 18 h 906"/>
                <a:gd name="T90" fmla="*/ 197 w 469"/>
                <a:gd name="T91" fmla="*/ 1 h 9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469" h="906">
                  <a:moveTo>
                    <a:pt x="211" y="0"/>
                  </a:moveTo>
                  <a:lnTo>
                    <a:pt x="236" y="0"/>
                  </a:lnTo>
                  <a:lnTo>
                    <a:pt x="259" y="0"/>
                  </a:lnTo>
                  <a:lnTo>
                    <a:pt x="276" y="2"/>
                  </a:lnTo>
                  <a:lnTo>
                    <a:pt x="286" y="7"/>
                  </a:lnTo>
                  <a:lnTo>
                    <a:pt x="291" y="16"/>
                  </a:lnTo>
                  <a:lnTo>
                    <a:pt x="292" y="32"/>
                  </a:lnTo>
                  <a:lnTo>
                    <a:pt x="292" y="56"/>
                  </a:lnTo>
                  <a:lnTo>
                    <a:pt x="294" y="73"/>
                  </a:lnTo>
                  <a:lnTo>
                    <a:pt x="295" y="85"/>
                  </a:lnTo>
                  <a:lnTo>
                    <a:pt x="297" y="92"/>
                  </a:lnTo>
                  <a:lnTo>
                    <a:pt x="305" y="97"/>
                  </a:lnTo>
                  <a:lnTo>
                    <a:pt x="316" y="100"/>
                  </a:lnTo>
                  <a:lnTo>
                    <a:pt x="333" y="103"/>
                  </a:lnTo>
                  <a:lnTo>
                    <a:pt x="378" y="113"/>
                  </a:lnTo>
                  <a:lnTo>
                    <a:pt x="421" y="129"/>
                  </a:lnTo>
                  <a:lnTo>
                    <a:pt x="432" y="135"/>
                  </a:lnTo>
                  <a:lnTo>
                    <a:pt x="437" y="143"/>
                  </a:lnTo>
                  <a:lnTo>
                    <a:pt x="439" y="153"/>
                  </a:lnTo>
                  <a:lnTo>
                    <a:pt x="438" y="164"/>
                  </a:lnTo>
                  <a:lnTo>
                    <a:pt x="427" y="201"/>
                  </a:lnTo>
                  <a:lnTo>
                    <a:pt x="416" y="237"/>
                  </a:lnTo>
                  <a:lnTo>
                    <a:pt x="412" y="249"/>
                  </a:lnTo>
                  <a:lnTo>
                    <a:pt x="407" y="255"/>
                  </a:lnTo>
                  <a:lnTo>
                    <a:pt x="400" y="259"/>
                  </a:lnTo>
                  <a:lnTo>
                    <a:pt x="391" y="258"/>
                  </a:lnTo>
                  <a:lnTo>
                    <a:pt x="380" y="253"/>
                  </a:lnTo>
                  <a:lnTo>
                    <a:pt x="334" y="236"/>
                  </a:lnTo>
                  <a:lnTo>
                    <a:pt x="288" y="227"/>
                  </a:lnTo>
                  <a:lnTo>
                    <a:pt x="239" y="226"/>
                  </a:lnTo>
                  <a:lnTo>
                    <a:pt x="221" y="228"/>
                  </a:lnTo>
                  <a:lnTo>
                    <a:pt x="202" y="233"/>
                  </a:lnTo>
                  <a:lnTo>
                    <a:pt x="186" y="243"/>
                  </a:lnTo>
                  <a:lnTo>
                    <a:pt x="175" y="254"/>
                  </a:lnTo>
                  <a:lnTo>
                    <a:pt x="168" y="269"/>
                  </a:lnTo>
                  <a:lnTo>
                    <a:pt x="165" y="284"/>
                  </a:lnTo>
                  <a:lnTo>
                    <a:pt x="168" y="298"/>
                  </a:lnTo>
                  <a:lnTo>
                    <a:pt x="177" y="313"/>
                  </a:lnTo>
                  <a:lnTo>
                    <a:pt x="189" y="327"/>
                  </a:lnTo>
                  <a:lnTo>
                    <a:pt x="209" y="340"/>
                  </a:lnTo>
                  <a:lnTo>
                    <a:pt x="228" y="352"/>
                  </a:lnTo>
                  <a:lnTo>
                    <a:pt x="249" y="361"/>
                  </a:lnTo>
                  <a:lnTo>
                    <a:pt x="288" y="376"/>
                  </a:lnTo>
                  <a:lnTo>
                    <a:pt x="325" y="392"/>
                  </a:lnTo>
                  <a:lnTo>
                    <a:pt x="360" y="411"/>
                  </a:lnTo>
                  <a:lnTo>
                    <a:pt x="392" y="433"/>
                  </a:lnTo>
                  <a:lnTo>
                    <a:pt x="418" y="458"/>
                  </a:lnTo>
                  <a:lnTo>
                    <a:pt x="439" y="486"/>
                  </a:lnTo>
                  <a:lnTo>
                    <a:pt x="455" y="517"/>
                  </a:lnTo>
                  <a:lnTo>
                    <a:pt x="465" y="550"/>
                  </a:lnTo>
                  <a:lnTo>
                    <a:pt x="469" y="584"/>
                  </a:lnTo>
                  <a:lnTo>
                    <a:pt x="468" y="618"/>
                  </a:lnTo>
                  <a:lnTo>
                    <a:pt x="459" y="652"/>
                  </a:lnTo>
                  <a:lnTo>
                    <a:pt x="445" y="684"/>
                  </a:lnTo>
                  <a:lnTo>
                    <a:pt x="424" y="715"/>
                  </a:lnTo>
                  <a:lnTo>
                    <a:pt x="401" y="739"/>
                  </a:lnTo>
                  <a:lnTo>
                    <a:pt x="375" y="759"/>
                  </a:lnTo>
                  <a:lnTo>
                    <a:pt x="346" y="775"/>
                  </a:lnTo>
                  <a:lnTo>
                    <a:pt x="313" y="786"/>
                  </a:lnTo>
                  <a:lnTo>
                    <a:pt x="301" y="790"/>
                  </a:lnTo>
                  <a:lnTo>
                    <a:pt x="292" y="797"/>
                  </a:lnTo>
                  <a:lnTo>
                    <a:pt x="289" y="807"/>
                  </a:lnTo>
                  <a:lnTo>
                    <a:pt x="288" y="821"/>
                  </a:lnTo>
                  <a:lnTo>
                    <a:pt x="288" y="850"/>
                  </a:lnTo>
                  <a:lnTo>
                    <a:pt x="288" y="879"/>
                  </a:lnTo>
                  <a:lnTo>
                    <a:pt x="285" y="891"/>
                  </a:lnTo>
                  <a:lnTo>
                    <a:pt x="281" y="899"/>
                  </a:lnTo>
                  <a:lnTo>
                    <a:pt x="273" y="905"/>
                  </a:lnTo>
                  <a:lnTo>
                    <a:pt x="262" y="906"/>
                  </a:lnTo>
                  <a:lnTo>
                    <a:pt x="197" y="906"/>
                  </a:lnTo>
                  <a:lnTo>
                    <a:pt x="186" y="905"/>
                  </a:lnTo>
                  <a:lnTo>
                    <a:pt x="178" y="899"/>
                  </a:lnTo>
                  <a:lnTo>
                    <a:pt x="173" y="890"/>
                  </a:lnTo>
                  <a:lnTo>
                    <a:pt x="170" y="878"/>
                  </a:lnTo>
                  <a:lnTo>
                    <a:pt x="170" y="834"/>
                  </a:lnTo>
                  <a:lnTo>
                    <a:pt x="170" y="820"/>
                  </a:lnTo>
                  <a:lnTo>
                    <a:pt x="168" y="810"/>
                  </a:lnTo>
                  <a:lnTo>
                    <a:pt x="163" y="804"/>
                  </a:lnTo>
                  <a:lnTo>
                    <a:pt x="154" y="800"/>
                  </a:lnTo>
                  <a:lnTo>
                    <a:pt x="140" y="797"/>
                  </a:lnTo>
                  <a:lnTo>
                    <a:pt x="100" y="790"/>
                  </a:lnTo>
                  <a:lnTo>
                    <a:pt x="63" y="780"/>
                  </a:lnTo>
                  <a:lnTo>
                    <a:pt x="26" y="765"/>
                  </a:lnTo>
                  <a:lnTo>
                    <a:pt x="12" y="757"/>
                  </a:lnTo>
                  <a:lnTo>
                    <a:pt x="4" y="749"/>
                  </a:lnTo>
                  <a:lnTo>
                    <a:pt x="0" y="741"/>
                  </a:lnTo>
                  <a:lnTo>
                    <a:pt x="0" y="729"/>
                  </a:lnTo>
                  <a:lnTo>
                    <a:pt x="4" y="715"/>
                  </a:lnTo>
                  <a:lnTo>
                    <a:pt x="22" y="649"/>
                  </a:lnTo>
                  <a:lnTo>
                    <a:pt x="27" y="637"/>
                  </a:lnTo>
                  <a:lnTo>
                    <a:pt x="32" y="631"/>
                  </a:lnTo>
                  <a:lnTo>
                    <a:pt x="38" y="627"/>
                  </a:lnTo>
                  <a:lnTo>
                    <a:pt x="48" y="628"/>
                  </a:lnTo>
                  <a:lnTo>
                    <a:pt x="59" y="634"/>
                  </a:lnTo>
                  <a:lnTo>
                    <a:pt x="100" y="652"/>
                  </a:lnTo>
                  <a:lnTo>
                    <a:pt x="142" y="664"/>
                  </a:lnTo>
                  <a:lnTo>
                    <a:pt x="185" y="671"/>
                  </a:lnTo>
                  <a:lnTo>
                    <a:pt x="212" y="673"/>
                  </a:lnTo>
                  <a:lnTo>
                    <a:pt x="239" y="669"/>
                  </a:lnTo>
                  <a:lnTo>
                    <a:pt x="267" y="660"/>
                  </a:lnTo>
                  <a:lnTo>
                    <a:pt x="285" y="649"/>
                  </a:lnTo>
                  <a:lnTo>
                    <a:pt x="297" y="634"/>
                  </a:lnTo>
                  <a:lnTo>
                    <a:pt x="305" y="618"/>
                  </a:lnTo>
                  <a:lnTo>
                    <a:pt x="307" y="601"/>
                  </a:lnTo>
                  <a:lnTo>
                    <a:pt x="305" y="582"/>
                  </a:lnTo>
                  <a:lnTo>
                    <a:pt x="296" y="565"/>
                  </a:lnTo>
                  <a:lnTo>
                    <a:pt x="281" y="549"/>
                  </a:lnTo>
                  <a:lnTo>
                    <a:pt x="259" y="533"/>
                  </a:lnTo>
                  <a:lnTo>
                    <a:pt x="235" y="522"/>
                  </a:lnTo>
                  <a:lnTo>
                    <a:pt x="202" y="507"/>
                  </a:lnTo>
                  <a:lnTo>
                    <a:pt x="170" y="495"/>
                  </a:lnTo>
                  <a:lnTo>
                    <a:pt x="138" y="480"/>
                  </a:lnTo>
                  <a:lnTo>
                    <a:pt x="107" y="464"/>
                  </a:lnTo>
                  <a:lnTo>
                    <a:pt x="82" y="447"/>
                  </a:lnTo>
                  <a:lnTo>
                    <a:pt x="58" y="427"/>
                  </a:lnTo>
                  <a:lnTo>
                    <a:pt x="38" y="405"/>
                  </a:lnTo>
                  <a:lnTo>
                    <a:pt x="24" y="380"/>
                  </a:lnTo>
                  <a:lnTo>
                    <a:pt x="12" y="354"/>
                  </a:lnTo>
                  <a:lnTo>
                    <a:pt x="6" y="324"/>
                  </a:lnTo>
                  <a:lnTo>
                    <a:pt x="5" y="291"/>
                  </a:lnTo>
                  <a:lnTo>
                    <a:pt x="11" y="255"/>
                  </a:lnTo>
                  <a:lnTo>
                    <a:pt x="21" y="222"/>
                  </a:lnTo>
                  <a:lnTo>
                    <a:pt x="37" y="194"/>
                  </a:lnTo>
                  <a:lnTo>
                    <a:pt x="57" y="169"/>
                  </a:lnTo>
                  <a:lnTo>
                    <a:pt x="82" y="148"/>
                  </a:lnTo>
                  <a:lnTo>
                    <a:pt x="111" y="129"/>
                  </a:lnTo>
                  <a:lnTo>
                    <a:pt x="144" y="116"/>
                  </a:lnTo>
                  <a:lnTo>
                    <a:pt x="159" y="110"/>
                  </a:lnTo>
                  <a:lnTo>
                    <a:pt x="169" y="106"/>
                  </a:lnTo>
                  <a:lnTo>
                    <a:pt x="174" y="101"/>
                  </a:lnTo>
                  <a:lnTo>
                    <a:pt x="178" y="94"/>
                  </a:lnTo>
                  <a:lnTo>
                    <a:pt x="179" y="82"/>
                  </a:lnTo>
                  <a:lnTo>
                    <a:pt x="179" y="68"/>
                  </a:lnTo>
                  <a:lnTo>
                    <a:pt x="179" y="32"/>
                  </a:lnTo>
                  <a:lnTo>
                    <a:pt x="180" y="18"/>
                  </a:lnTo>
                  <a:lnTo>
                    <a:pt x="183" y="8"/>
                  </a:lnTo>
                  <a:lnTo>
                    <a:pt x="188" y="3"/>
                  </a:lnTo>
                  <a:lnTo>
                    <a:pt x="197" y="1"/>
                  </a:lnTo>
                  <a:lnTo>
                    <a:pt x="2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32" name="Group 14">
            <a:extLst>
              <a:ext uri="{FF2B5EF4-FFF2-40B4-BE49-F238E27FC236}">
                <a16:creationId xmlns:a16="http://schemas.microsoft.com/office/drawing/2014/main" id="{1E69526E-A9E1-4AD4-8D44-1EC75A7A3A29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644908" y="4960754"/>
            <a:ext cx="345849" cy="435655"/>
            <a:chOff x="3369" y="729"/>
            <a:chExt cx="181" cy="228"/>
          </a:xfrm>
          <a:solidFill>
            <a:srgbClr val="E84E0F"/>
          </a:solidFill>
        </p:grpSpPr>
        <p:sp>
          <p:nvSpPr>
            <p:cNvPr id="133" name="Freeform 16">
              <a:extLst>
                <a:ext uri="{FF2B5EF4-FFF2-40B4-BE49-F238E27FC236}">
                  <a16:creationId xmlns:a16="http://schemas.microsoft.com/office/drawing/2014/main" id="{B848DB23-0422-4B40-AB73-00AEBE47AAE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394" y="777"/>
              <a:ext cx="131" cy="132"/>
            </a:xfrm>
            <a:custGeom>
              <a:avLst/>
              <a:gdLst>
                <a:gd name="T0" fmla="*/ 911 w 1970"/>
                <a:gd name="T1" fmla="*/ 322 h 1970"/>
                <a:gd name="T2" fmla="*/ 901 w 1970"/>
                <a:gd name="T3" fmla="*/ 432 h 1970"/>
                <a:gd name="T4" fmla="*/ 880 w 1970"/>
                <a:gd name="T5" fmla="*/ 473 h 1970"/>
                <a:gd name="T6" fmla="*/ 753 w 1970"/>
                <a:gd name="T7" fmla="*/ 535 h 1970"/>
                <a:gd name="T8" fmla="*/ 657 w 1970"/>
                <a:gd name="T9" fmla="*/ 672 h 1970"/>
                <a:gd name="T10" fmla="*/ 658 w 1970"/>
                <a:gd name="T11" fmla="*/ 852 h 1970"/>
                <a:gd name="T12" fmla="*/ 765 w 1970"/>
                <a:gd name="T13" fmla="*/ 982 h 1970"/>
                <a:gd name="T14" fmla="*/ 946 w 1970"/>
                <a:gd name="T15" fmla="*/ 1071 h 1970"/>
                <a:gd name="T16" fmla="*/ 1071 w 1970"/>
                <a:gd name="T17" fmla="*/ 1145 h 1970"/>
                <a:gd name="T18" fmla="*/ 1088 w 1970"/>
                <a:gd name="T19" fmla="*/ 1237 h 1970"/>
                <a:gd name="T20" fmla="*/ 1002 w 1970"/>
                <a:gd name="T21" fmla="*/ 1304 h 1970"/>
                <a:gd name="T22" fmla="*/ 815 w 1970"/>
                <a:gd name="T23" fmla="*/ 1291 h 1970"/>
                <a:gd name="T24" fmla="*/ 689 w 1970"/>
                <a:gd name="T25" fmla="*/ 1245 h 1970"/>
                <a:gd name="T26" fmla="*/ 641 w 1970"/>
                <a:gd name="T27" fmla="*/ 1375 h 1970"/>
                <a:gd name="T28" fmla="*/ 658 w 1970"/>
                <a:gd name="T29" fmla="*/ 1439 h 1970"/>
                <a:gd name="T30" fmla="*/ 843 w 1970"/>
                <a:gd name="T31" fmla="*/ 1497 h 1970"/>
                <a:gd name="T32" fmla="*/ 890 w 1970"/>
                <a:gd name="T33" fmla="*/ 1533 h 1970"/>
                <a:gd name="T34" fmla="*/ 897 w 1970"/>
                <a:gd name="T35" fmla="*/ 1643 h 1970"/>
                <a:gd name="T36" fmla="*/ 1025 w 1970"/>
                <a:gd name="T37" fmla="*/ 1660 h 1970"/>
                <a:gd name="T38" fmla="*/ 1064 w 1970"/>
                <a:gd name="T39" fmla="*/ 1619 h 1970"/>
                <a:gd name="T40" fmla="*/ 1077 w 1970"/>
                <a:gd name="T41" fmla="*/ 1493 h 1970"/>
                <a:gd name="T42" fmla="*/ 1211 w 1970"/>
                <a:gd name="T43" fmla="*/ 1429 h 1970"/>
                <a:gd name="T44" fmla="*/ 1323 w 1970"/>
                <a:gd name="T45" fmla="*/ 1273 h 1970"/>
                <a:gd name="T46" fmla="*/ 1318 w 1970"/>
                <a:gd name="T47" fmla="*/ 1095 h 1970"/>
                <a:gd name="T48" fmla="*/ 1206 w 1970"/>
                <a:gd name="T49" fmla="*/ 946 h 1970"/>
                <a:gd name="T50" fmla="*/ 976 w 1970"/>
                <a:gd name="T51" fmla="*/ 836 h 1970"/>
                <a:gd name="T52" fmla="*/ 885 w 1970"/>
                <a:gd name="T53" fmla="*/ 749 h 1970"/>
                <a:gd name="T54" fmla="*/ 918 w 1970"/>
                <a:gd name="T55" fmla="*/ 669 h 1970"/>
                <a:gd name="T56" fmla="*/ 1100 w 1970"/>
                <a:gd name="T57" fmla="*/ 654 h 1970"/>
                <a:gd name="T58" fmla="*/ 1236 w 1970"/>
                <a:gd name="T59" fmla="*/ 696 h 1970"/>
                <a:gd name="T60" fmla="*/ 1287 w 1970"/>
                <a:gd name="T61" fmla="*/ 556 h 1970"/>
                <a:gd name="T62" fmla="*/ 1262 w 1970"/>
                <a:gd name="T63" fmla="*/ 505 h 1970"/>
                <a:gd name="T64" fmla="*/ 1096 w 1970"/>
                <a:gd name="T65" fmla="*/ 460 h 1970"/>
                <a:gd name="T66" fmla="*/ 1072 w 1970"/>
                <a:gd name="T67" fmla="*/ 416 h 1970"/>
                <a:gd name="T68" fmla="*/ 1060 w 1970"/>
                <a:gd name="T69" fmla="*/ 323 h 1970"/>
                <a:gd name="T70" fmla="*/ 968 w 1970"/>
                <a:gd name="T71" fmla="*/ 312 h 1970"/>
                <a:gd name="T72" fmla="*/ 1296 w 1970"/>
                <a:gd name="T73" fmla="*/ 51 h 1970"/>
                <a:gd name="T74" fmla="*/ 1625 w 1970"/>
                <a:gd name="T75" fmla="*/ 238 h 1970"/>
                <a:gd name="T76" fmla="*/ 1860 w 1970"/>
                <a:gd name="T77" fmla="*/ 533 h 1970"/>
                <a:gd name="T78" fmla="*/ 1967 w 1970"/>
                <a:gd name="T79" fmla="*/ 904 h 1970"/>
                <a:gd name="T80" fmla="*/ 1919 w 1970"/>
                <a:gd name="T81" fmla="*/ 1296 h 1970"/>
                <a:gd name="T82" fmla="*/ 1732 w 1970"/>
                <a:gd name="T83" fmla="*/ 1625 h 1970"/>
                <a:gd name="T84" fmla="*/ 1437 w 1970"/>
                <a:gd name="T85" fmla="*/ 1860 h 1970"/>
                <a:gd name="T86" fmla="*/ 1065 w 1970"/>
                <a:gd name="T87" fmla="*/ 1965 h 1970"/>
                <a:gd name="T88" fmla="*/ 673 w 1970"/>
                <a:gd name="T89" fmla="*/ 1919 h 1970"/>
                <a:gd name="T90" fmla="*/ 344 w 1970"/>
                <a:gd name="T91" fmla="*/ 1732 h 1970"/>
                <a:gd name="T92" fmla="*/ 110 w 1970"/>
                <a:gd name="T93" fmla="*/ 1437 h 1970"/>
                <a:gd name="T94" fmla="*/ 3 w 1970"/>
                <a:gd name="T95" fmla="*/ 1065 h 1970"/>
                <a:gd name="T96" fmla="*/ 46 w 1970"/>
                <a:gd name="T97" fmla="*/ 687 h 1970"/>
                <a:gd name="T98" fmla="*/ 218 w 1970"/>
                <a:gd name="T99" fmla="*/ 366 h 1970"/>
                <a:gd name="T100" fmla="*/ 490 w 1970"/>
                <a:gd name="T101" fmla="*/ 134 h 1970"/>
                <a:gd name="T102" fmla="*/ 833 w 1970"/>
                <a:gd name="T103" fmla="*/ 13 h 19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970" h="1970">
                  <a:moveTo>
                    <a:pt x="968" y="312"/>
                  </a:moveTo>
                  <a:lnTo>
                    <a:pt x="949" y="312"/>
                  </a:lnTo>
                  <a:lnTo>
                    <a:pt x="932" y="313"/>
                  </a:lnTo>
                  <a:lnTo>
                    <a:pt x="919" y="317"/>
                  </a:lnTo>
                  <a:lnTo>
                    <a:pt x="911" y="322"/>
                  </a:lnTo>
                  <a:lnTo>
                    <a:pt x="906" y="330"/>
                  </a:lnTo>
                  <a:lnTo>
                    <a:pt x="902" y="343"/>
                  </a:lnTo>
                  <a:lnTo>
                    <a:pt x="901" y="360"/>
                  </a:lnTo>
                  <a:lnTo>
                    <a:pt x="901" y="414"/>
                  </a:lnTo>
                  <a:lnTo>
                    <a:pt x="901" y="432"/>
                  </a:lnTo>
                  <a:lnTo>
                    <a:pt x="900" y="445"/>
                  </a:lnTo>
                  <a:lnTo>
                    <a:pt x="898" y="454"/>
                  </a:lnTo>
                  <a:lnTo>
                    <a:pt x="895" y="463"/>
                  </a:lnTo>
                  <a:lnTo>
                    <a:pt x="889" y="468"/>
                  </a:lnTo>
                  <a:lnTo>
                    <a:pt x="880" y="473"/>
                  </a:lnTo>
                  <a:lnTo>
                    <a:pt x="867" y="478"/>
                  </a:lnTo>
                  <a:lnTo>
                    <a:pt x="851" y="484"/>
                  </a:lnTo>
                  <a:lnTo>
                    <a:pt x="815" y="499"/>
                  </a:lnTo>
                  <a:lnTo>
                    <a:pt x="782" y="517"/>
                  </a:lnTo>
                  <a:lnTo>
                    <a:pt x="753" y="535"/>
                  </a:lnTo>
                  <a:lnTo>
                    <a:pt x="727" y="557"/>
                  </a:lnTo>
                  <a:lnTo>
                    <a:pt x="704" y="582"/>
                  </a:lnTo>
                  <a:lnTo>
                    <a:pt x="685" y="609"/>
                  </a:lnTo>
                  <a:lnTo>
                    <a:pt x="669" y="639"/>
                  </a:lnTo>
                  <a:lnTo>
                    <a:pt x="657" y="672"/>
                  </a:lnTo>
                  <a:lnTo>
                    <a:pt x="648" y="707"/>
                  </a:lnTo>
                  <a:lnTo>
                    <a:pt x="643" y="747"/>
                  </a:lnTo>
                  <a:lnTo>
                    <a:pt x="643" y="784"/>
                  </a:lnTo>
                  <a:lnTo>
                    <a:pt x="648" y="819"/>
                  </a:lnTo>
                  <a:lnTo>
                    <a:pt x="658" y="852"/>
                  </a:lnTo>
                  <a:lnTo>
                    <a:pt x="672" y="882"/>
                  </a:lnTo>
                  <a:lnTo>
                    <a:pt x="690" y="910"/>
                  </a:lnTo>
                  <a:lnTo>
                    <a:pt x="711" y="936"/>
                  </a:lnTo>
                  <a:lnTo>
                    <a:pt x="737" y="960"/>
                  </a:lnTo>
                  <a:lnTo>
                    <a:pt x="765" y="982"/>
                  </a:lnTo>
                  <a:lnTo>
                    <a:pt x="796" y="1003"/>
                  </a:lnTo>
                  <a:lnTo>
                    <a:pt x="832" y="1022"/>
                  </a:lnTo>
                  <a:lnTo>
                    <a:pt x="869" y="1040"/>
                  </a:lnTo>
                  <a:lnTo>
                    <a:pt x="908" y="1057"/>
                  </a:lnTo>
                  <a:lnTo>
                    <a:pt x="946" y="1071"/>
                  </a:lnTo>
                  <a:lnTo>
                    <a:pt x="984" y="1088"/>
                  </a:lnTo>
                  <a:lnTo>
                    <a:pt x="1008" y="1099"/>
                  </a:lnTo>
                  <a:lnTo>
                    <a:pt x="1032" y="1112"/>
                  </a:lnTo>
                  <a:lnTo>
                    <a:pt x="1054" y="1128"/>
                  </a:lnTo>
                  <a:lnTo>
                    <a:pt x="1071" y="1145"/>
                  </a:lnTo>
                  <a:lnTo>
                    <a:pt x="1082" y="1162"/>
                  </a:lnTo>
                  <a:lnTo>
                    <a:pt x="1090" y="1181"/>
                  </a:lnTo>
                  <a:lnTo>
                    <a:pt x="1093" y="1200"/>
                  </a:lnTo>
                  <a:lnTo>
                    <a:pt x="1093" y="1218"/>
                  </a:lnTo>
                  <a:lnTo>
                    <a:pt x="1088" y="1237"/>
                  </a:lnTo>
                  <a:lnTo>
                    <a:pt x="1080" y="1254"/>
                  </a:lnTo>
                  <a:lnTo>
                    <a:pt x="1067" y="1270"/>
                  </a:lnTo>
                  <a:lnTo>
                    <a:pt x="1052" y="1283"/>
                  </a:lnTo>
                  <a:lnTo>
                    <a:pt x="1031" y="1294"/>
                  </a:lnTo>
                  <a:lnTo>
                    <a:pt x="1002" y="1304"/>
                  </a:lnTo>
                  <a:lnTo>
                    <a:pt x="972" y="1310"/>
                  </a:lnTo>
                  <a:lnTo>
                    <a:pt x="941" y="1312"/>
                  </a:lnTo>
                  <a:lnTo>
                    <a:pt x="910" y="1310"/>
                  </a:lnTo>
                  <a:lnTo>
                    <a:pt x="862" y="1302"/>
                  </a:lnTo>
                  <a:lnTo>
                    <a:pt x="815" y="1291"/>
                  </a:lnTo>
                  <a:lnTo>
                    <a:pt x="770" y="1275"/>
                  </a:lnTo>
                  <a:lnTo>
                    <a:pt x="725" y="1254"/>
                  </a:lnTo>
                  <a:lnTo>
                    <a:pt x="710" y="1247"/>
                  </a:lnTo>
                  <a:lnTo>
                    <a:pt x="698" y="1244"/>
                  </a:lnTo>
                  <a:lnTo>
                    <a:pt x="689" y="1245"/>
                  </a:lnTo>
                  <a:lnTo>
                    <a:pt x="681" y="1251"/>
                  </a:lnTo>
                  <a:lnTo>
                    <a:pt x="674" y="1263"/>
                  </a:lnTo>
                  <a:lnTo>
                    <a:pt x="669" y="1278"/>
                  </a:lnTo>
                  <a:lnTo>
                    <a:pt x="655" y="1326"/>
                  </a:lnTo>
                  <a:lnTo>
                    <a:pt x="641" y="1375"/>
                  </a:lnTo>
                  <a:lnTo>
                    <a:pt x="636" y="1393"/>
                  </a:lnTo>
                  <a:lnTo>
                    <a:pt x="635" y="1409"/>
                  </a:lnTo>
                  <a:lnTo>
                    <a:pt x="638" y="1420"/>
                  </a:lnTo>
                  <a:lnTo>
                    <a:pt x="645" y="1430"/>
                  </a:lnTo>
                  <a:lnTo>
                    <a:pt x="658" y="1439"/>
                  </a:lnTo>
                  <a:lnTo>
                    <a:pt x="676" y="1449"/>
                  </a:lnTo>
                  <a:lnTo>
                    <a:pt x="717" y="1466"/>
                  </a:lnTo>
                  <a:lnTo>
                    <a:pt x="758" y="1479"/>
                  </a:lnTo>
                  <a:lnTo>
                    <a:pt x="800" y="1490"/>
                  </a:lnTo>
                  <a:lnTo>
                    <a:pt x="843" y="1497"/>
                  </a:lnTo>
                  <a:lnTo>
                    <a:pt x="862" y="1501"/>
                  </a:lnTo>
                  <a:lnTo>
                    <a:pt x="876" y="1504"/>
                  </a:lnTo>
                  <a:lnTo>
                    <a:pt x="884" y="1510"/>
                  </a:lnTo>
                  <a:lnTo>
                    <a:pt x="888" y="1520"/>
                  </a:lnTo>
                  <a:lnTo>
                    <a:pt x="890" y="1533"/>
                  </a:lnTo>
                  <a:lnTo>
                    <a:pt x="890" y="1553"/>
                  </a:lnTo>
                  <a:lnTo>
                    <a:pt x="891" y="1585"/>
                  </a:lnTo>
                  <a:lnTo>
                    <a:pt x="891" y="1616"/>
                  </a:lnTo>
                  <a:lnTo>
                    <a:pt x="892" y="1632"/>
                  </a:lnTo>
                  <a:lnTo>
                    <a:pt x="897" y="1643"/>
                  </a:lnTo>
                  <a:lnTo>
                    <a:pt x="906" y="1651"/>
                  </a:lnTo>
                  <a:lnTo>
                    <a:pt x="917" y="1657"/>
                  </a:lnTo>
                  <a:lnTo>
                    <a:pt x="932" y="1660"/>
                  </a:lnTo>
                  <a:lnTo>
                    <a:pt x="978" y="1660"/>
                  </a:lnTo>
                  <a:lnTo>
                    <a:pt x="1025" y="1660"/>
                  </a:lnTo>
                  <a:lnTo>
                    <a:pt x="1039" y="1658"/>
                  </a:lnTo>
                  <a:lnTo>
                    <a:pt x="1050" y="1652"/>
                  </a:lnTo>
                  <a:lnTo>
                    <a:pt x="1058" y="1644"/>
                  </a:lnTo>
                  <a:lnTo>
                    <a:pt x="1062" y="1633"/>
                  </a:lnTo>
                  <a:lnTo>
                    <a:pt x="1064" y="1619"/>
                  </a:lnTo>
                  <a:lnTo>
                    <a:pt x="1064" y="1575"/>
                  </a:lnTo>
                  <a:lnTo>
                    <a:pt x="1064" y="1531"/>
                  </a:lnTo>
                  <a:lnTo>
                    <a:pt x="1065" y="1516"/>
                  </a:lnTo>
                  <a:lnTo>
                    <a:pt x="1069" y="1502"/>
                  </a:lnTo>
                  <a:lnTo>
                    <a:pt x="1077" y="1493"/>
                  </a:lnTo>
                  <a:lnTo>
                    <a:pt x="1089" y="1485"/>
                  </a:lnTo>
                  <a:lnTo>
                    <a:pt x="1104" y="1479"/>
                  </a:lnTo>
                  <a:lnTo>
                    <a:pt x="1142" y="1466"/>
                  </a:lnTo>
                  <a:lnTo>
                    <a:pt x="1177" y="1449"/>
                  </a:lnTo>
                  <a:lnTo>
                    <a:pt x="1211" y="1429"/>
                  </a:lnTo>
                  <a:lnTo>
                    <a:pt x="1241" y="1403"/>
                  </a:lnTo>
                  <a:lnTo>
                    <a:pt x="1269" y="1374"/>
                  </a:lnTo>
                  <a:lnTo>
                    <a:pt x="1291" y="1342"/>
                  </a:lnTo>
                  <a:lnTo>
                    <a:pt x="1309" y="1308"/>
                  </a:lnTo>
                  <a:lnTo>
                    <a:pt x="1323" y="1273"/>
                  </a:lnTo>
                  <a:lnTo>
                    <a:pt x="1331" y="1238"/>
                  </a:lnTo>
                  <a:lnTo>
                    <a:pt x="1334" y="1202"/>
                  </a:lnTo>
                  <a:lnTo>
                    <a:pt x="1334" y="1165"/>
                  </a:lnTo>
                  <a:lnTo>
                    <a:pt x="1328" y="1130"/>
                  </a:lnTo>
                  <a:lnTo>
                    <a:pt x="1318" y="1095"/>
                  </a:lnTo>
                  <a:lnTo>
                    <a:pt x="1305" y="1062"/>
                  </a:lnTo>
                  <a:lnTo>
                    <a:pt x="1286" y="1029"/>
                  </a:lnTo>
                  <a:lnTo>
                    <a:pt x="1263" y="998"/>
                  </a:lnTo>
                  <a:lnTo>
                    <a:pt x="1237" y="972"/>
                  </a:lnTo>
                  <a:lnTo>
                    <a:pt x="1206" y="946"/>
                  </a:lnTo>
                  <a:lnTo>
                    <a:pt x="1172" y="924"/>
                  </a:lnTo>
                  <a:lnTo>
                    <a:pt x="1118" y="897"/>
                  </a:lnTo>
                  <a:lnTo>
                    <a:pt x="1063" y="873"/>
                  </a:lnTo>
                  <a:lnTo>
                    <a:pt x="1007" y="849"/>
                  </a:lnTo>
                  <a:lnTo>
                    <a:pt x="976" y="836"/>
                  </a:lnTo>
                  <a:lnTo>
                    <a:pt x="946" y="818"/>
                  </a:lnTo>
                  <a:lnTo>
                    <a:pt x="918" y="798"/>
                  </a:lnTo>
                  <a:lnTo>
                    <a:pt x="902" y="783"/>
                  </a:lnTo>
                  <a:lnTo>
                    <a:pt x="891" y="766"/>
                  </a:lnTo>
                  <a:lnTo>
                    <a:pt x="885" y="749"/>
                  </a:lnTo>
                  <a:lnTo>
                    <a:pt x="883" y="731"/>
                  </a:lnTo>
                  <a:lnTo>
                    <a:pt x="885" y="713"/>
                  </a:lnTo>
                  <a:lnTo>
                    <a:pt x="892" y="697"/>
                  </a:lnTo>
                  <a:lnTo>
                    <a:pt x="904" y="682"/>
                  </a:lnTo>
                  <a:lnTo>
                    <a:pt x="918" y="669"/>
                  </a:lnTo>
                  <a:lnTo>
                    <a:pt x="937" y="659"/>
                  </a:lnTo>
                  <a:lnTo>
                    <a:pt x="965" y="650"/>
                  </a:lnTo>
                  <a:lnTo>
                    <a:pt x="993" y="647"/>
                  </a:lnTo>
                  <a:lnTo>
                    <a:pt x="1047" y="647"/>
                  </a:lnTo>
                  <a:lnTo>
                    <a:pt x="1100" y="654"/>
                  </a:lnTo>
                  <a:lnTo>
                    <a:pt x="1150" y="668"/>
                  </a:lnTo>
                  <a:lnTo>
                    <a:pt x="1201" y="689"/>
                  </a:lnTo>
                  <a:lnTo>
                    <a:pt x="1216" y="695"/>
                  </a:lnTo>
                  <a:lnTo>
                    <a:pt x="1227" y="697"/>
                  </a:lnTo>
                  <a:lnTo>
                    <a:pt x="1236" y="696"/>
                  </a:lnTo>
                  <a:lnTo>
                    <a:pt x="1244" y="690"/>
                  </a:lnTo>
                  <a:lnTo>
                    <a:pt x="1250" y="680"/>
                  </a:lnTo>
                  <a:lnTo>
                    <a:pt x="1255" y="666"/>
                  </a:lnTo>
                  <a:lnTo>
                    <a:pt x="1272" y="611"/>
                  </a:lnTo>
                  <a:lnTo>
                    <a:pt x="1287" y="556"/>
                  </a:lnTo>
                  <a:lnTo>
                    <a:pt x="1290" y="542"/>
                  </a:lnTo>
                  <a:lnTo>
                    <a:pt x="1288" y="530"/>
                  </a:lnTo>
                  <a:lnTo>
                    <a:pt x="1283" y="521"/>
                  </a:lnTo>
                  <a:lnTo>
                    <a:pt x="1275" y="511"/>
                  </a:lnTo>
                  <a:lnTo>
                    <a:pt x="1262" y="505"/>
                  </a:lnTo>
                  <a:lnTo>
                    <a:pt x="1220" y="488"/>
                  </a:lnTo>
                  <a:lnTo>
                    <a:pt x="1176" y="475"/>
                  </a:lnTo>
                  <a:lnTo>
                    <a:pt x="1132" y="466"/>
                  </a:lnTo>
                  <a:lnTo>
                    <a:pt x="1111" y="463"/>
                  </a:lnTo>
                  <a:lnTo>
                    <a:pt x="1096" y="460"/>
                  </a:lnTo>
                  <a:lnTo>
                    <a:pt x="1086" y="455"/>
                  </a:lnTo>
                  <a:lnTo>
                    <a:pt x="1079" y="450"/>
                  </a:lnTo>
                  <a:lnTo>
                    <a:pt x="1075" y="443"/>
                  </a:lnTo>
                  <a:lnTo>
                    <a:pt x="1073" y="432"/>
                  </a:lnTo>
                  <a:lnTo>
                    <a:pt x="1072" y="416"/>
                  </a:lnTo>
                  <a:lnTo>
                    <a:pt x="1072" y="396"/>
                  </a:lnTo>
                  <a:lnTo>
                    <a:pt x="1071" y="368"/>
                  </a:lnTo>
                  <a:lnTo>
                    <a:pt x="1069" y="348"/>
                  </a:lnTo>
                  <a:lnTo>
                    <a:pt x="1066" y="333"/>
                  </a:lnTo>
                  <a:lnTo>
                    <a:pt x="1060" y="323"/>
                  </a:lnTo>
                  <a:lnTo>
                    <a:pt x="1050" y="317"/>
                  </a:lnTo>
                  <a:lnTo>
                    <a:pt x="1035" y="313"/>
                  </a:lnTo>
                  <a:lnTo>
                    <a:pt x="1013" y="312"/>
                  </a:lnTo>
                  <a:lnTo>
                    <a:pt x="985" y="312"/>
                  </a:lnTo>
                  <a:lnTo>
                    <a:pt x="968" y="312"/>
                  </a:lnTo>
                  <a:close/>
                  <a:moveTo>
                    <a:pt x="984" y="0"/>
                  </a:moveTo>
                  <a:lnTo>
                    <a:pt x="1065" y="5"/>
                  </a:lnTo>
                  <a:lnTo>
                    <a:pt x="1144" y="14"/>
                  </a:lnTo>
                  <a:lnTo>
                    <a:pt x="1221" y="29"/>
                  </a:lnTo>
                  <a:lnTo>
                    <a:pt x="1296" y="51"/>
                  </a:lnTo>
                  <a:lnTo>
                    <a:pt x="1368" y="78"/>
                  </a:lnTo>
                  <a:lnTo>
                    <a:pt x="1438" y="110"/>
                  </a:lnTo>
                  <a:lnTo>
                    <a:pt x="1503" y="149"/>
                  </a:lnTo>
                  <a:lnTo>
                    <a:pt x="1566" y="191"/>
                  </a:lnTo>
                  <a:lnTo>
                    <a:pt x="1625" y="238"/>
                  </a:lnTo>
                  <a:lnTo>
                    <a:pt x="1681" y="290"/>
                  </a:lnTo>
                  <a:lnTo>
                    <a:pt x="1732" y="345"/>
                  </a:lnTo>
                  <a:lnTo>
                    <a:pt x="1780" y="404"/>
                  </a:lnTo>
                  <a:lnTo>
                    <a:pt x="1822" y="467"/>
                  </a:lnTo>
                  <a:lnTo>
                    <a:pt x="1860" y="533"/>
                  </a:lnTo>
                  <a:lnTo>
                    <a:pt x="1892" y="603"/>
                  </a:lnTo>
                  <a:lnTo>
                    <a:pt x="1919" y="674"/>
                  </a:lnTo>
                  <a:lnTo>
                    <a:pt x="1941" y="749"/>
                  </a:lnTo>
                  <a:lnTo>
                    <a:pt x="1956" y="825"/>
                  </a:lnTo>
                  <a:lnTo>
                    <a:pt x="1967" y="904"/>
                  </a:lnTo>
                  <a:lnTo>
                    <a:pt x="1970" y="985"/>
                  </a:lnTo>
                  <a:lnTo>
                    <a:pt x="1967" y="1066"/>
                  </a:lnTo>
                  <a:lnTo>
                    <a:pt x="1956" y="1145"/>
                  </a:lnTo>
                  <a:lnTo>
                    <a:pt x="1941" y="1221"/>
                  </a:lnTo>
                  <a:lnTo>
                    <a:pt x="1919" y="1296"/>
                  </a:lnTo>
                  <a:lnTo>
                    <a:pt x="1892" y="1368"/>
                  </a:lnTo>
                  <a:lnTo>
                    <a:pt x="1860" y="1437"/>
                  </a:lnTo>
                  <a:lnTo>
                    <a:pt x="1821" y="1503"/>
                  </a:lnTo>
                  <a:lnTo>
                    <a:pt x="1779" y="1566"/>
                  </a:lnTo>
                  <a:lnTo>
                    <a:pt x="1732" y="1625"/>
                  </a:lnTo>
                  <a:lnTo>
                    <a:pt x="1680" y="1681"/>
                  </a:lnTo>
                  <a:lnTo>
                    <a:pt x="1625" y="1732"/>
                  </a:lnTo>
                  <a:lnTo>
                    <a:pt x="1566" y="1779"/>
                  </a:lnTo>
                  <a:lnTo>
                    <a:pt x="1503" y="1821"/>
                  </a:lnTo>
                  <a:lnTo>
                    <a:pt x="1437" y="1860"/>
                  </a:lnTo>
                  <a:lnTo>
                    <a:pt x="1368" y="1892"/>
                  </a:lnTo>
                  <a:lnTo>
                    <a:pt x="1296" y="1919"/>
                  </a:lnTo>
                  <a:lnTo>
                    <a:pt x="1221" y="1941"/>
                  </a:lnTo>
                  <a:lnTo>
                    <a:pt x="1144" y="1956"/>
                  </a:lnTo>
                  <a:lnTo>
                    <a:pt x="1065" y="1965"/>
                  </a:lnTo>
                  <a:lnTo>
                    <a:pt x="984" y="1970"/>
                  </a:lnTo>
                  <a:lnTo>
                    <a:pt x="904" y="1965"/>
                  </a:lnTo>
                  <a:lnTo>
                    <a:pt x="825" y="1956"/>
                  </a:lnTo>
                  <a:lnTo>
                    <a:pt x="748" y="1941"/>
                  </a:lnTo>
                  <a:lnTo>
                    <a:pt x="673" y="1919"/>
                  </a:lnTo>
                  <a:lnTo>
                    <a:pt x="602" y="1892"/>
                  </a:lnTo>
                  <a:lnTo>
                    <a:pt x="532" y="1860"/>
                  </a:lnTo>
                  <a:lnTo>
                    <a:pt x="466" y="1821"/>
                  </a:lnTo>
                  <a:lnTo>
                    <a:pt x="404" y="1779"/>
                  </a:lnTo>
                  <a:lnTo>
                    <a:pt x="344" y="1732"/>
                  </a:lnTo>
                  <a:lnTo>
                    <a:pt x="289" y="1680"/>
                  </a:lnTo>
                  <a:lnTo>
                    <a:pt x="237" y="1625"/>
                  </a:lnTo>
                  <a:lnTo>
                    <a:pt x="190" y="1566"/>
                  </a:lnTo>
                  <a:lnTo>
                    <a:pt x="148" y="1503"/>
                  </a:lnTo>
                  <a:lnTo>
                    <a:pt x="110" y="1437"/>
                  </a:lnTo>
                  <a:lnTo>
                    <a:pt x="77" y="1367"/>
                  </a:lnTo>
                  <a:lnTo>
                    <a:pt x="50" y="1296"/>
                  </a:lnTo>
                  <a:lnTo>
                    <a:pt x="28" y="1221"/>
                  </a:lnTo>
                  <a:lnTo>
                    <a:pt x="13" y="1145"/>
                  </a:lnTo>
                  <a:lnTo>
                    <a:pt x="3" y="1065"/>
                  </a:lnTo>
                  <a:lnTo>
                    <a:pt x="0" y="984"/>
                  </a:lnTo>
                  <a:lnTo>
                    <a:pt x="2" y="907"/>
                  </a:lnTo>
                  <a:lnTo>
                    <a:pt x="12" y="832"/>
                  </a:lnTo>
                  <a:lnTo>
                    <a:pt x="26" y="758"/>
                  </a:lnTo>
                  <a:lnTo>
                    <a:pt x="46" y="687"/>
                  </a:lnTo>
                  <a:lnTo>
                    <a:pt x="71" y="617"/>
                  </a:lnTo>
                  <a:lnTo>
                    <a:pt x="101" y="550"/>
                  </a:lnTo>
                  <a:lnTo>
                    <a:pt x="136" y="485"/>
                  </a:lnTo>
                  <a:lnTo>
                    <a:pt x="174" y="424"/>
                  </a:lnTo>
                  <a:lnTo>
                    <a:pt x="218" y="366"/>
                  </a:lnTo>
                  <a:lnTo>
                    <a:pt x="266" y="312"/>
                  </a:lnTo>
                  <a:lnTo>
                    <a:pt x="317" y="262"/>
                  </a:lnTo>
                  <a:lnTo>
                    <a:pt x="372" y="215"/>
                  </a:lnTo>
                  <a:lnTo>
                    <a:pt x="429" y="172"/>
                  </a:lnTo>
                  <a:lnTo>
                    <a:pt x="490" y="134"/>
                  </a:lnTo>
                  <a:lnTo>
                    <a:pt x="553" y="100"/>
                  </a:lnTo>
                  <a:lnTo>
                    <a:pt x="619" y="71"/>
                  </a:lnTo>
                  <a:lnTo>
                    <a:pt x="689" y="46"/>
                  </a:lnTo>
                  <a:lnTo>
                    <a:pt x="759" y="26"/>
                  </a:lnTo>
                  <a:lnTo>
                    <a:pt x="833" y="13"/>
                  </a:lnTo>
                  <a:lnTo>
                    <a:pt x="908" y="4"/>
                  </a:lnTo>
                  <a:lnTo>
                    <a:pt x="98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4" name="Freeform 17">
              <a:extLst>
                <a:ext uri="{FF2B5EF4-FFF2-40B4-BE49-F238E27FC236}">
                  <a16:creationId xmlns:a16="http://schemas.microsoft.com/office/drawing/2014/main" id="{0FB533D7-7B2A-4F70-91FD-2AD0DD0E8952}"/>
                </a:ext>
              </a:extLst>
            </p:cNvPr>
            <p:cNvSpPr>
              <a:spLocks/>
            </p:cNvSpPr>
            <p:nvPr/>
          </p:nvSpPr>
          <p:spPr bwMode="auto">
            <a:xfrm>
              <a:off x="3369" y="904"/>
              <a:ext cx="176" cy="53"/>
            </a:xfrm>
            <a:custGeom>
              <a:avLst/>
              <a:gdLst>
                <a:gd name="T0" fmla="*/ 539 w 2637"/>
                <a:gd name="T1" fmla="*/ 0 h 788"/>
                <a:gd name="T2" fmla="*/ 349 w 2637"/>
                <a:gd name="T3" fmla="*/ 202 h 788"/>
                <a:gd name="T4" fmla="*/ 492 w 2637"/>
                <a:gd name="T5" fmla="*/ 314 h 788"/>
                <a:gd name="T6" fmla="*/ 643 w 2637"/>
                <a:gd name="T7" fmla="*/ 408 h 788"/>
                <a:gd name="T8" fmla="*/ 802 w 2637"/>
                <a:gd name="T9" fmla="*/ 481 h 788"/>
                <a:gd name="T10" fmla="*/ 968 w 2637"/>
                <a:gd name="T11" fmla="*/ 535 h 788"/>
                <a:gd name="T12" fmla="*/ 1137 w 2637"/>
                <a:gd name="T13" fmla="*/ 569 h 788"/>
                <a:gd name="T14" fmla="*/ 1308 w 2637"/>
                <a:gd name="T15" fmla="*/ 585 h 788"/>
                <a:gd name="T16" fmla="*/ 1480 w 2637"/>
                <a:gd name="T17" fmla="*/ 581 h 788"/>
                <a:gd name="T18" fmla="*/ 1651 w 2637"/>
                <a:gd name="T19" fmla="*/ 556 h 788"/>
                <a:gd name="T20" fmla="*/ 1819 w 2637"/>
                <a:gd name="T21" fmla="*/ 513 h 788"/>
                <a:gd name="T22" fmla="*/ 1982 w 2637"/>
                <a:gd name="T23" fmla="*/ 450 h 788"/>
                <a:gd name="T24" fmla="*/ 2137 w 2637"/>
                <a:gd name="T25" fmla="*/ 367 h 788"/>
                <a:gd name="T26" fmla="*/ 2285 w 2637"/>
                <a:gd name="T27" fmla="*/ 266 h 788"/>
                <a:gd name="T28" fmla="*/ 2423 w 2637"/>
                <a:gd name="T29" fmla="*/ 144 h 788"/>
                <a:gd name="T30" fmla="*/ 2637 w 2637"/>
                <a:gd name="T31" fmla="*/ 216 h 788"/>
                <a:gd name="T32" fmla="*/ 2492 w 2637"/>
                <a:gd name="T33" fmla="*/ 357 h 788"/>
                <a:gd name="T34" fmla="*/ 2338 w 2637"/>
                <a:gd name="T35" fmla="*/ 479 h 788"/>
                <a:gd name="T36" fmla="*/ 2173 w 2637"/>
                <a:gd name="T37" fmla="*/ 581 h 788"/>
                <a:gd name="T38" fmla="*/ 1999 w 2637"/>
                <a:gd name="T39" fmla="*/ 663 h 788"/>
                <a:gd name="T40" fmla="*/ 1820 w 2637"/>
                <a:gd name="T41" fmla="*/ 724 h 788"/>
                <a:gd name="T42" fmla="*/ 1635 w 2637"/>
                <a:gd name="T43" fmla="*/ 765 h 788"/>
                <a:gd name="T44" fmla="*/ 1449 w 2637"/>
                <a:gd name="T45" fmla="*/ 786 h 788"/>
                <a:gd name="T46" fmla="*/ 1266 w 2637"/>
                <a:gd name="T47" fmla="*/ 786 h 788"/>
                <a:gd name="T48" fmla="*/ 1090 w 2637"/>
                <a:gd name="T49" fmla="*/ 767 h 788"/>
                <a:gd name="T50" fmla="*/ 916 w 2637"/>
                <a:gd name="T51" fmla="*/ 731 h 788"/>
                <a:gd name="T52" fmla="*/ 746 w 2637"/>
                <a:gd name="T53" fmla="*/ 677 h 788"/>
                <a:gd name="T54" fmla="*/ 581 w 2637"/>
                <a:gd name="T55" fmla="*/ 604 h 788"/>
                <a:gd name="T56" fmla="*/ 423 w 2637"/>
                <a:gd name="T57" fmla="*/ 513 h 788"/>
                <a:gd name="T58" fmla="*/ 274 w 2637"/>
                <a:gd name="T59" fmla="*/ 404 h 788"/>
                <a:gd name="T60" fmla="*/ 202 w 2637"/>
                <a:gd name="T61" fmla="*/ 539 h 788"/>
                <a:gd name="T62" fmla="*/ 0 w 2637"/>
                <a:gd name="T63" fmla="*/ 0 h 7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637" h="788">
                  <a:moveTo>
                    <a:pt x="0" y="0"/>
                  </a:moveTo>
                  <a:lnTo>
                    <a:pt x="539" y="0"/>
                  </a:lnTo>
                  <a:lnTo>
                    <a:pt x="539" y="202"/>
                  </a:lnTo>
                  <a:lnTo>
                    <a:pt x="349" y="202"/>
                  </a:lnTo>
                  <a:lnTo>
                    <a:pt x="419" y="262"/>
                  </a:lnTo>
                  <a:lnTo>
                    <a:pt x="492" y="314"/>
                  </a:lnTo>
                  <a:lnTo>
                    <a:pt x="566" y="364"/>
                  </a:lnTo>
                  <a:lnTo>
                    <a:pt x="643" y="408"/>
                  </a:lnTo>
                  <a:lnTo>
                    <a:pt x="722" y="447"/>
                  </a:lnTo>
                  <a:lnTo>
                    <a:pt x="802" y="481"/>
                  </a:lnTo>
                  <a:lnTo>
                    <a:pt x="884" y="510"/>
                  </a:lnTo>
                  <a:lnTo>
                    <a:pt x="968" y="535"/>
                  </a:lnTo>
                  <a:lnTo>
                    <a:pt x="1052" y="555"/>
                  </a:lnTo>
                  <a:lnTo>
                    <a:pt x="1137" y="569"/>
                  </a:lnTo>
                  <a:lnTo>
                    <a:pt x="1222" y="580"/>
                  </a:lnTo>
                  <a:lnTo>
                    <a:pt x="1308" y="585"/>
                  </a:lnTo>
                  <a:lnTo>
                    <a:pt x="1394" y="585"/>
                  </a:lnTo>
                  <a:lnTo>
                    <a:pt x="1480" y="581"/>
                  </a:lnTo>
                  <a:lnTo>
                    <a:pt x="1566" y="570"/>
                  </a:lnTo>
                  <a:lnTo>
                    <a:pt x="1651" y="556"/>
                  </a:lnTo>
                  <a:lnTo>
                    <a:pt x="1736" y="537"/>
                  </a:lnTo>
                  <a:lnTo>
                    <a:pt x="1819" y="513"/>
                  </a:lnTo>
                  <a:lnTo>
                    <a:pt x="1901" y="484"/>
                  </a:lnTo>
                  <a:lnTo>
                    <a:pt x="1982" y="450"/>
                  </a:lnTo>
                  <a:lnTo>
                    <a:pt x="2061" y="412"/>
                  </a:lnTo>
                  <a:lnTo>
                    <a:pt x="2137" y="367"/>
                  </a:lnTo>
                  <a:lnTo>
                    <a:pt x="2213" y="320"/>
                  </a:lnTo>
                  <a:lnTo>
                    <a:pt x="2285" y="266"/>
                  </a:lnTo>
                  <a:lnTo>
                    <a:pt x="2355" y="208"/>
                  </a:lnTo>
                  <a:lnTo>
                    <a:pt x="2423" y="144"/>
                  </a:lnTo>
                  <a:lnTo>
                    <a:pt x="2494" y="73"/>
                  </a:lnTo>
                  <a:lnTo>
                    <a:pt x="2637" y="216"/>
                  </a:lnTo>
                  <a:lnTo>
                    <a:pt x="2566" y="287"/>
                  </a:lnTo>
                  <a:lnTo>
                    <a:pt x="2492" y="357"/>
                  </a:lnTo>
                  <a:lnTo>
                    <a:pt x="2416" y="420"/>
                  </a:lnTo>
                  <a:lnTo>
                    <a:pt x="2338" y="479"/>
                  </a:lnTo>
                  <a:lnTo>
                    <a:pt x="2256" y="533"/>
                  </a:lnTo>
                  <a:lnTo>
                    <a:pt x="2173" y="581"/>
                  </a:lnTo>
                  <a:lnTo>
                    <a:pt x="2087" y="624"/>
                  </a:lnTo>
                  <a:lnTo>
                    <a:pt x="1999" y="663"/>
                  </a:lnTo>
                  <a:lnTo>
                    <a:pt x="1910" y="696"/>
                  </a:lnTo>
                  <a:lnTo>
                    <a:pt x="1820" y="724"/>
                  </a:lnTo>
                  <a:lnTo>
                    <a:pt x="1729" y="748"/>
                  </a:lnTo>
                  <a:lnTo>
                    <a:pt x="1635" y="765"/>
                  </a:lnTo>
                  <a:lnTo>
                    <a:pt x="1542" y="778"/>
                  </a:lnTo>
                  <a:lnTo>
                    <a:pt x="1449" y="786"/>
                  </a:lnTo>
                  <a:lnTo>
                    <a:pt x="1354" y="788"/>
                  </a:lnTo>
                  <a:lnTo>
                    <a:pt x="1266" y="786"/>
                  </a:lnTo>
                  <a:lnTo>
                    <a:pt x="1178" y="779"/>
                  </a:lnTo>
                  <a:lnTo>
                    <a:pt x="1090" y="767"/>
                  </a:lnTo>
                  <a:lnTo>
                    <a:pt x="1003" y="752"/>
                  </a:lnTo>
                  <a:lnTo>
                    <a:pt x="916" y="731"/>
                  </a:lnTo>
                  <a:lnTo>
                    <a:pt x="831" y="706"/>
                  </a:lnTo>
                  <a:lnTo>
                    <a:pt x="746" y="677"/>
                  </a:lnTo>
                  <a:lnTo>
                    <a:pt x="663" y="643"/>
                  </a:lnTo>
                  <a:lnTo>
                    <a:pt x="581" y="604"/>
                  </a:lnTo>
                  <a:lnTo>
                    <a:pt x="501" y="561"/>
                  </a:lnTo>
                  <a:lnTo>
                    <a:pt x="423" y="513"/>
                  </a:lnTo>
                  <a:lnTo>
                    <a:pt x="347" y="461"/>
                  </a:lnTo>
                  <a:lnTo>
                    <a:pt x="274" y="404"/>
                  </a:lnTo>
                  <a:lnTo>
                    <a:pt x="202" y="342"/>
                  </a:lnTo>
                  <a:lnTo>
                    <a:pt x="202" y="539"/>
                  </a:lnTo>
                  <a:lnTo>
                    <a:pt x="0" y="539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5" name="Freeform 18">
              <a:extLst>
                <a:ext uri="{FF2B5EF4-FFF2-40B4-BE49-F238E27FC236}">
                  <a16:creationId xmlns:a16="http://schemas.microsoft.com/office/drawing/2014/main" id="{B302A9C9-510F-4BAA-A498-DE7DCD96B150}"/>
                </a:ext>
              </a:extLst>
            </p:cNvPr>
            <p:cNvSpPr>
              <a:spLocks/>
            </p:cNvSpPr>
            <p:nvPr/>
          </p:nvSpPr>
          <p:spPr bwMode="auto">
            <a:xfrm>
              <a:off x="3374" y="729"/>
              <a:ext cx="176" cy="53"/>
            </a:xfrm>
            <a:custGeom>
              <a:avLst/>
              <a:gdLst>
                <a:gd name="T0" fmla="*/ 1370 w 2637"/>
                <a:gd name="T1" fmla="*/ 2 h 788"/>
                <a:gd name="T2" fmla="*/ 1546 w 2637"/>
                <a:gd name="T3" fmla="*/ 21 h 788"/>
                <a:gd name="T4" fmla="*/ 1720 w 2637"/>
                <a:gd name="T5" fmla="*/ 57 h 788"/>
                <a:gd name="T6" fmla="*/ 1890 w 2637"/>
                <a:gd name="T7" fmla="*/ 111 h 788"/>
                <a:gd name="T8" fmla="*/ 2055 w 2637"/>
                <a:gd name="T9" fmla="*/ 184 h 788"/>
                <a:gd name="T10" fmla="*/ 2213 w 2637"/>
                <a:gd name="T11" fmla="*/ 275 h 788"/>
                <a:gd name="T12" fmla="*/ 2363 w 2637"/>
                <a:gd name="T13" fmla="*/ 384 h 788"/>
                <a:gd name="T14" fmla="*/ 2434 w 2637"/>
                <a:gd name="T15" fmla="*/ 249 h 788"/>
                <a:gd name="T16" fmla="*/ 2637 w 2637"/>
                <a:gd name="T17" fmla="*/ 788 h 788"/>
                <a:gd name="T18" fmla="*/ 2098 w 2637"/>
                <a:gd name="T19" fmla="*/ 585 h 788"/>
                <a:gd name="T20" fmla="*/ 2218 w 2637"/>
                <a:gd name="T21" fmla="*/ 526 h 788"/>
                <a:gd name="T22" fmla="*/ 2071 w 2637"/>
                <a:gd name="T23" fmla="*/ 424 h 788"/>
                <a:gd name="T24" fmla="*/ 1915 w 2637"/>
                <a:gd name="T25" fmla="*/ 341 h 788"/>
                <a:gd name="T26" fmla="*/ 1753 w 2637"/>
                <a:gd name="T27" fmla="*/ 277 h 788"/>
                <a:gd name="T28" fmla="*/ 1585 w 2637"/>
                <a:gd name="T29" fmla="*/ 232 h 788"/>
                <a:gd name="T30" fmla="*/ 1415 w 2637"/>
                <a:gd name="T31" fmla="*/ 207 h 788"/>
                <a:gd name="T32" fmla="*/ 1243 w 2637"/>
                <a:gd name="T33" fmla="*/ 202 h 788"/>
                <a:gd name="T34" fmla="*/ 1071 w 2637"/>
                <a:gd name="T35" fmla="*/ 217 h 788"/>
                <a:gd name="T36" fmla="*/ 901 w 2637"/>
                <a:gd name="T37" fmla="*/ 250 h 788"/>
                <a:gd name="T38" fmla="*/ 736 w 2637"/>
                <a:gd name="T39" fmla="*/ 304 h 788"/>
                <a:gd name="T40" fmla="*/ 576 w 2637"/>
                <a:gd name="T41" fmla="*/ 376 h 788"/>
                <a:gd name="T42" fmla="*/ 424 w 2637"/>
                <a:gd name="T43" fmla="*/ 468 h 788"/>
                <a:gd name="T44" fmla="*/ 282 w 2637"/>
                <a:gd name="T45" fmla="*/ 579 h 788"/>
                <a:gd name="T46" fmla="*/ 143 w 2637"/>
                <a:gd name="T47" fmla="*/ 715 h 788"/>
                <a:gd name="T48" fmla="*/ 71 w 2637"/>
                <a:gd name="T49" fmla="*/ 501 h 788"/>
                <a:gd name="T50" fmla="*/ 221 w 2637"/>
                <a:gd name="T51" fmla="*/ 368 h 788"/>
                <a:gd name="T52" fmla="*/ 380 w 2637"/>
                <a:gd name="T53" fmla="*/ 255 h 788"/>
                <a:gd name="T54" fmla="*/ 549 w 2637"/>
                <a:gd name="T55" fmla="*/ 164 h 788"/>
                <a:gd name="T56" fmla="*/ 726 w 2637"/>
                <a:gd name="T57" fmla="*/ 92 h 788"/>
                <a:gd name="T58" fmla="*/ 908 w 2637"/>
                <a:gd name="T59" fmla="*/ 40 h 788"/>
                <a:gd name="T60" fmla="*/ 1094 w 2637"/>
                <a:gd name="T61" fmla="*/ 10 h 788"/>
                <a:gd name="T62" fmla="*/ 1281 w 2637"/>
                <a:gd name="T63" fmla="*/ 0 h 7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637" h="788">
                  <a:moveTo>
                    <a:pt x="1281" y="0"/>
                  </a:moveTo>
                  <a:lnTo>
                    <a:pt x="1370" y="2"/>
                  </a:lnTo>
                  <a:lnTo>
                    <a:pt x="1458" y="9"/>
                  </a:lnTo>
                  <a:lnTo>
                    <a:pt x="1546" y="21"/>
                  </a:lnTo>
                  <a:lnTo>
                    <a:pt x="1634" y="36"/>
                  </a:lnTo>
                  <a:lnTo>
                    <a:pt x="1720" y="57"/>
                  </a:lnTo>
                  <a:lnTo>
                    <a:pt x="1806" y="82"/>
                  </a:lnTo>
                  <a:lnTo>
                    <a:pt x="1890" y="111"/>
                  </a:lnTo>
                  <a:lnTo>
                    <a:pt x="1973" y="145"/>
                  </a:lnTo>
                  <a:lnTo>
                    <a:pt x="2055" y="184"/>
                  </a:lnTo>
                  <a:lnTo>
                    <a:pt x="2135" y="227"/>
                  </a:lnTo>
                  <a:lnTo>
                    <a:pt x="2213" y="275"/>
                  </a:lnTo>
                  <a:lnTo>
                    <a:pt x="2289" y="327"/>
                  </a:lnTo>
                  <a:lnTo>
                    <a:pt x="2363" y="384"/>
                  </a:lnTo>
                  <a:lnTo>
                    <a:pt x="2434" y="446"/>
                  </a:lnTo>
                  <a:lnTo>
                    <a:pt x="2434" y="249"/>
                  </a:lnTo>
                  <a:lnTo>
                    <a:pt x="2637" y="249"/>
                  </a:lnTo>
                  <a:lnTo>
                    <a:pt x="2637" y="788"/>
                  </a:lnTo>
                  <a:lnTo>
                    <a:pt x="2098" y="788"/>
                  </a:lnTo>
                  <a:lnTo>
                    <a:pt x="2098" y="585"/>
                  </a:lnTo>
                  <a:lnTo>
                    <a:pt x="2287" y="585"/>
                  </a:lnTo>
                  <a:lnTo>
                    <a:pt x="2218" y="526"/>
                  </a:lnTo>
                  <a:lnTo>
                    <a:pt x="2145" y="473"/>
                  </a:lnTo>
                  <a:lnTo>
                    <a:pt x="2071" y="424"/>
                  </a:lnTo>
                  <a:lnTo>
                    <a:pt x="1994" y="379"/>
                  </a:lnTo>
                  <a:lnTo>
                    <a:pt x="1915" y="341"/>
                  </a:lnTo>
                  <a:lnTo>
                    <a:pt x="1835" y="306"/>
                  </a:lnTo>
                  <a:lnTo>
                    <a:pt x="1753" y="277"/>
                  </a:lnTo>
                  <a:lnTo>
                    <a:pt x="1669" y="252"/>
                  </a:lnTo>
                  <a:lnTo>
                    <a:pt x="1585" y="232"/>
                  </a:lnTo>
                  <a:lnTo>
                    <a:pt x="1500" y="218"/>
                  </a:lnTo>
                  <a:lnTo>
                    <a:pt x="1415" y="207"/>
                  </a:lnTo>
                  <a:lnTo>
                    <a:pt x="1329" y="203"/>
                  </a:lnTo>
                  <a:lnTo>
                    <a:pt x="1243" y="202"/>
                  </a:lnTo>
                  <a:lnTo>
                    <a:pt x="1157" y="207"/>
                  </a:lnTo>
                  <a:lnTo>
                    <a:pt x="1071" y="217"/>
                  </a:lnTo>
                  <a:lnTo>
                    <a:pt x="986" y="231"/>
                  </a:lnTo>
                  <a:lnTo>
                    <a:pt x="901" y="250"/>
                  </a:lnTo>
                  <a:lnTo>
                    <a:pt x="818" y="275"/>
                  </a:lnTo>
                  <a:lnTo>
                    <a:pt x="736" y="304"/>
                  </a:lnTo>
                  <a:lnTo>
                    <a:pt x="655" y="337"/>
                  </a:lnTo>
                  <a:lnTo>
                    <a:pt x="576" y="376"/>
                  </a:lnTo>
                  <a:lnTo>
                    <a:pt x="500" y="420"/>
                  </a:lnTo>
                  <a:lnTo>
                    <a:pt x="424" y="468"/>
                  </a:lnTo>
                  <a:lnTo>
                    <a:pt x="352" y="521"/>
                  </a:lnTo>
                  <a:lnTo>
                    <a:pt x="282" y="579"/>
                  </a:lnTo>
                  <a:lnTo>
                    <a:pt x="214" y="643"/>
                  </a:lnTo>
                  <a:lnTo>
                    <a:pt x="143" y="715"/>
                  </a:lnTo>
                  <a:lnTo>
                    <a:pt x="0" y="572"/>
                  </a:lnTo>
                  <a:lnTo>
                    <a:pt x="71" y="501"/>
                  </a:lnTo>
                  <a:lnTo>
                    <a:pt x="144" y="431"/>
                  </a:lnTo>
                  <a:lnTo>
                    <a:pt x="221" y="368"/>
                  </a:lnTo>
                  <a:lnTo>
                    <a:pt x="298" y="309"/>
                  </a:lnTo>
                  <a:lnTo>
                    <a:pt x="380" y="255"/>
                  </a:lnTo>
                  <a:lnTo>
                    <a:pt x="463" y="207"/>
                  </a:lnTo>
                  <a:lnTo>
                    <a:pt x="549" y="164"/>
                  </a:lnTo>
                  <a:lnTo>
                    <a:pt x="636" y="125"/>
                  </a:lnTo>
                  <a:lnTo>
                    <a:pt x="726" y="92"/>
                  </a:lnTo>
                  <a:lnTo>
                    <a:pt x="816" y="64"/>
                  </a:lnTo>
                  <a:lnTo>
                    <a:pt x="908" y="40"/>
                  </a:lnTo>
                  <a:lnTo>
                    <a:pt x="1000" y="23"/>
                  </a:lnTo>
                  <a:lnTo>
                    <a:pt x="1094" y="10"/>
                  </a:lnTo>
                  <a:lnTo>
                    <a:pt x="1187" y="2"/>
                  </a:lnTo>
                  <a:lnTo>
                    <a:pt x="128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36" name="Group 448">
            <a:extLst>
              <a:ext uri="{FF2B5EF4-FFF2-40B4-BE49-F238E27FC236}">
                <a16:creationId xmlns:a16="http://schemas.microsoft.com/office/drawing/2014/main" id="{9F603B28-E7A3-48C8-AF09-CAEC6FC3BC0E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4117326" y="4045429"/>
            <a:ext cx="403900" cy="403900"/>
            <a:chOff x="3708" y="554"/>
            <a:chExt cx="4098" cy="4098"/>
          </a:xfrm>
          <a:solidFill>
            <a:srgbClr val="E84E0F"/>
          </a:solidFill>
        </p:grpSpPr>
        <p:sp>
          <p:nvSpPr>
            <p:cNvPr id="137" name="Freeform 450">
              <a:extLst>
                <a:ext uri="{FF2B5EF4-FFF2-40B4-BE49-F238E27FC236}">
                  <a16:creationId xmlns:a16="http://schemas.microsoft.com/office/drawing/2014/main" id="{839DDA9F-C0B3-466D-A6BB-4311B1C66F5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708" y="554"/>
              <a:ext cx="4098" cy="4098"/>
            </a:xfrm>
            <a:custGeom>
              <a:avLst/>
              <a:gdLst>
                <a:gd name="T0" fmla="*/ 1796 w 4098"/>
                <a:gd name="T1" fmla="*/ 2959 h 4098"/>
                <a:gd name="T2" fmla="*/ 2045 w 4098"/>
                <a:gd name="T3" fmla="*/ 3368 h 4098"/>
                <a:gd name="T4" fmla="*/ 2294 w 4098"/>
                <a:gd name="T5" fmla="*/ 2959 h 4098"/>
                <a:gd name="T6" fmla="*/ 3231 w 4098"/>
                <a:gd name="T7" fmla="*/ 2126 h 4098"/>
                <a:gd name="T8" fmla="*/ 2900 w 4098"/>
                <a:gd name="T9" fmla="*/ 3468 h 4098"/>
                <a:gd name="T10" fmla="*/ 3211 w 4098"/>
                <a:gd name="T11" fmla="*/ 3533 h 4098"/>
                <a:gd name="T12" fmla="*/ 3884 w 4098"/>
                <a:gd name="T13" fmla="*/ 2482 h 4098"/>
                <a:gd name="T14" fmla="*/ 1133 w 4098"/>
                <a:gd name="T15" fmla="*/ 2867 h 4098"/>
                <a:gd name="T16" fmla="*/ 1660 w 4098"/>
                <a:gd name="T17" fmla="*/ 3775 h 4098"/>
                <a:gd name="T18" fmla="*/ 1842 w 4098"/>
                <a:gd name="T19" fmla="*/ 3394 h 4098"/>
                <a:gd name="T20" fmla="*/ 1637 w 4098"/>
                <a:gd name="T21" fmla="*/ 2906 h 4098"/>
                <a:gd name="T22" fmla="*/ 1967 w 4098"/>
                <a:gd name="T23" fmla="*/ 2126 h 4098"/>
                <a:gd name="T24" fmla="*/ 495 w 4098"/>
                <a:gd name="T25" fmla="*/ 3117 h 4098"/>
                <a:gd name="T26" fmla="*/ 1498 w 4098"/>
                <a:gd name="T27" fmla="*/ 3852 h 4098"/>
                <a:gd name="T28" fmla="*/ 945 w 4098"/>
                <a:gd name="T29" fmla="*/ 2789 h 4098"/>
                <a:gd name="T30" fmla="*/ 3523 w 4098"/>
                <a:gd name="T31" fmla="*/ 905 h 4098"/>
                <a:gd name="T32" fmla="*/ 3494 w 4098"/>
                <a:gd name="T33" fmla="*/ 1309 h 4098"/>
                <a:gd name="T34" fmla="*/ 3817 w 4098"/>
                <a:gd name="T35" fmla="*/ 1349 h 4098"/>
                <a:gd name="T36" fmla="*/ 3846 w 4098"/>
                <a:gd name="T37" fmla="*/ 930 h 4098"/>
                <a:gd name="T38" fmla="*/ 1305 w 4098"/>
                <a:gd name="T39" fmla="*/ 848 h 4098"/>
                <a:gd name="T40" fmla="*/ 1334 w 4098"/>
                <a:gd name="T41" fmla="*/ 1268 h 4098"/>
                <a:gd name="T42" fmla="*/ 1657 w 4098"/>
                <a:gd name="T43" fmla="*/ 1227 h 4098"/>
                <a:gd name="T44" fmla="*/ 1628 w 4098"/>
                <a:gd name="T45" fmla="*/ 823 h 4098"/>
                <a:gd name="T46" fmla="*/ 888 w 4098"/>
                <a:gd name="T47" fmla="*/ 564 h 4098"/>
                <a:gd name="T48" fmla="*/ 215 w 4098"/>
                <a:gd name="T49" fmla="*/ 1608 h 4098"/>
                <a:gd name="T50" fmla="*/ 1012 w 4098"/>
                <a:gd name="T51" fmla="*/ 1062 h 4098"/>
                <a:gd name="T52" fmla="*/ 2665 w 4098"/>
                <a:gd name="T53" fmla="*/ 308 h 4098"/>
                <a:gd name="T54" fmla="*/ 3178 w 4098"/>
                <a:gd name="T55" fmla="*/ 1431 h 4098"/>
                <a:gd name="T56" fmla="*/ 3817 w 4098"/>
                <a:gd name="T57" fmla="*/ 1599 h 4098"/>
                <a:gd name="T58" fmla="*/ 3634 w 4098"/>
                <a:gd name="T59" fmla="*/ 1698 h 4098"/>
                <a:gd name="T60" fmla="*/ 3395 w 4098"/>
                <a:gd name="T61" fmla="*/ 1453 h 4098"/>
                <a:gd name="T62" fmla="*/ 3285 w 4098"/>
                <a:gd name="T63" fmla="*/ 957 h 4098"/>
                <a:gd name="T64" fmla="*/ 2906 w 4098"/>
                <a:gd name="T65" fmla="*/ 369 h 4098"/>
                <a:gd name="T66" fmla="*/ 2379 w 4098"/>
                <a:gd name="T67" fmla="*/ 2718 h 4098"/>
                <a:gd name="T68" fmla="*/ 2358 w 4098"/>
                <a:gd name="T69" fmla="*/ 3250 h 4098"/>
                <a:gd name="T70" fmla="*/ 2256 w 4098"/>
                <a:gd name="T71" fmla="*/ 3878 h 4098"/>
                <a:gd name="T72" fmla="*/ 2854 w 4098"/>
                <a:gd name="T73" fmla="*/ 3194 h 4098"/>
                <a:gd name="T74" fmla="*/ 2664 w 4098"/>
                <a:gd name="T75" fmla="*/ 2124 h 4098"/>
                <a:gd name="T76" fmla="*/ 2686 w 4098"/>
                <a:gd name="T77" fmla="*/ 1963 h 4098"/>
                <a:gd name="T78" fmla="*/ 2807 w 4098"/>
                <a:gd name="T79" fmla="*/ 803 h 4098"/>
                <a:gd name="T80" fmla="*/ 2194 w 4098"/>
                <a:gd name="T81" fmla="*/ 199 h 4098"/>
                <a:gd name="T82" fmla="*/ 1444 w 4098"/>
                <a:gd name="T83" fmla="*/ 549 h 4098"/>
                <a:gd name="T84" fmla="*/ 1838 w 4098"/>
                <a:gd name="T85" fmla="*/ 817 h 4098"/>
                <a:gd name="T86" fmla="*/ 1783 w 4098"/>
                <a:gd name="T87" fmla="*/ 1332 h 4098"/>
                <a:gd name="T88" fmla="*/ 1534 w 4098"/>
                <a:gd name="T89" fmla="*/ 1606 h 4098"/>
                <a:gd name="T90" fmla="*/ 1354 w 4098"/>
                <a:gd name="T91" fmla="*/ 1537 h 4098"/>
                <a:gd name="T92" fmla="*/ 1078 w 4098"/>
                <a:gd name="T93" fmla="*/ 1474 h 4098"/>
                <a:gd name="T94" fmla="*/ 2513 w 4098"/>
                <a:gd name="T95" fmla="*/ 53 h 4098"/>
                <a:gd name="T96" fmla="*/ 3593 w 4098"/>
                <a:gd name="T97" fmla="*/ 702 h 4098"/>
                <a:gd name="T98" fmla="*/ 4050 w 4098"/>
                <a:gd name="T99" fmla="*/ 946 h 4098"/>
                <a:gd name="T100" fmla="*/ 4071 w 4098"/>
                <a:gd name="T101" fmla="*/ 1712 h 4098"/>
                <a:gd name="T102" fmla="*/ 3897 w 4098"/>
                <a:gd name="T103" fmla="*/ 2937 h 4098"/>
                <a:gd name="T104" fmla="*/ 3039 w 4098"/>
                <a:gd name="T105" fmla="*/ 3845 h 4098"/>
                <a:gd name="T106" fmla="*/ 1817 w 4098"/>
                <a:gd name="T107" fmla="*/ 4086 h 4098"/>
                <a:gd name="T108" fmla="*/ 685 w 4098"/>
                <a:gd name="T109" fmla="*/ 3578 h 4098"/>
                <a:gd name="T110" fmla="*/ 51 w 4098"/>
                <a:gd name="T111" fmla="*/ 2508 h 4098"/>
                <a:gd name="T112" fmla="*/ 155 w 4098"/>
                <a:gd name="T113" fmla="*/ 1264 h 4098"/>
                <a:gd name="T114" fmla="*/ 961 w 4098"/>
                <a:gd name="T115" fmla="*/ 312 h 40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4098" h="4098">
                  <a:moveTo>
                    <a:pt x="2045" y="2710"/>
                  </a:moveTo>
                  <a:lnTo>
                    <a:pt x="2004" y="2713"/>
                  </a:lnTo>
                  <a:lnTo>
                    <a:pt x="1966" y="2723"/>
                  </a:lnTo>
                  <a:lnTo>
                    <a:pt x="1931" y="2738"/>
                  </a:lnTo>
                  <a:lnTo>
                    <a:pt x="1897" y="2758"/>
                  </a:lnTo>
                  <a:lnTo>
                    <a:pt x="1869" y="2783"/>
                  </a:lnTo>
                  <a:lnTo>
                    <a:pt x="1844" y="2813"/>
                  </a:lnTo>
                  <a:lnTo>
                    <a:pt x="1824" y="2845"/>
                  </a:lnTo>
                  <a:lnTo>
                    <a:pt x="1808" y="2881"/>
                  </a:lnTo>
                  <a:lnTo>
                    <a:pt x="1799" y="2918"/>
                  </a:lnTo>
                  <a:lnTo>
                    <a:pt x="1796" y="2959"/>
                  </a:lnTo>
                  <a:lnTo>
                    <a:pt x="1799" y="2999"/>
                  </a:lnTo>
                  <a:lnTo>
                    <a:pt x="1809" y="3040"/>
                  </a:lnTo>
                  <a:lnTo>
                    <a:pt x="1825" y="3081"/>
                  </a:lnTo>
                  <a:lnTo>
                    <a:pt x="1845" y="3122"/>
                  </a:lnTo>
                  <a:lnTo>
                    <a:pt x="1870" y="3163"/>
                  </a:lnTo>
                  <a:lnTo>
                    <a:pt x="1897" y="3201"/>
                  </a:lnTo>
                  <a:lnTo>
                    <a:pt x="1926" y="3240"/>
                  </a:lnTo>
                  <a:lnTo>
                    <a:pt x="1957" y="3276"/>
                  </a:lnTo>
                  <a:lnTo>
                    <a:pt x="1987" y="3311"/>
                  </a:lnTo>
                  <a:lnTo>
                    <a:pt x="2017" y="3340"/>
                  </a:lnTo>
                  <a:lnTo>
                    <a:pt x="2045" y="3368"/>
                  </a:lnTo>
                  <a:lnTo>
                    <a:pt x="2073" y="3340"/>
                  </a:lnTo>
                  <a:lnTo>
                    <a:pt x="2102" y="3311"/>
                  </a:lnTo>
                  <a:lnTo>
                    <a:pt x="2133" y="3276"/>
                  </a:lnTo>
                  <a:lnTo>
                    <a:pt x="2163" y="3240"/>
                  </a:lnTo>
                  <a:lnTo>
                    <a:pt x="2193" y="3201"/>
                  </a:lnTo>
                  <a:lnTo>
                    <a:pt x="2219" y="3162"/>
                  </a:lnTo>
                  <a:lnTo>
                    <a:pt x="2244" y="3122"/>
                  </a:lnTo>
                  <a:lnTo>
                    <a:pt x="2264" y="3080"/>
                  </a:lnTo>
                  <a:lnTo>
                    <a:pt x="2280" y="3039"/>
                  </a:lnTo>
                  <a:lnTo>
                    <a:pt x="2290" y="2999"/>
                  </a:lnTo>
                  <a:lnTo>
                    <a:pt x="2294" y="2959"/>
                  </a:lnTo>
                  <a:lnTo>
                    <a:pt x="2291" y="2918"/>
                  </a:lnTo>
                  <a:lnTo>
                    <a:pt x="2281" y="2881"/>
                  </a:lnTo>
                  <a:lnTo>
                    <a:pt x="2266" y="2845"/>
                  </a:lnTo>
                  <a:lnTo>
                    <a:pt x="2245" y="2813"/>
                  </a:lnTo>
                  <a:lnTo>
                    <a:pt x="2220" y="2783"/>
                  </a:lnTo>
                  <a:lnTo>
                    <a:pt x="2192" y="2758"/>
                  </a:lnTo>
                  <a:lnTo>
                    <a:pt x="2160" y="2738"/>
                  </a:lnTo>
                  <a:lnTo>
                    <a:pt x="2124" y="2723"/>
                  </a:lnTo>
                  <a:lnTo>
                    <a:pt x="2085" y="2713"/>
                  </a:lnTo>
                  <a:lnTo>
                    <a:pt x="2045" y="2710"/>
                  </a:lnTo>
                  <a:close/>
                  <a:moveTo>
                    <a:pt x="3231" y="2126"/>
                  </a:moveTo>
                  <a:lnTo>
                    <a:pt x="3226" y="2264"/>
                  </a:lnTo>
                  <a:lnTo>
                    <a:pt x="3215" y="2399"/>
                  </a:lnTo>
                  <a:lnTo>
                    <a:pt x="3200" y="2532"/>
                  </a:lnTo>
                  <a:lnTo>
                    <a:pt x="3179" y="2662"/>
                  </a:lnTo>
                  <a:lnTo>
                    <a:pt x="3153" y="2789"/>
                  </a:lnTo>
                  <a:lnTo>
                    <a:pt x="3122" y="2913"/>
                  </a:lnTo>
                  <a:lnTo>
                    <a:pt x="3087" y="3034"/>
                  </a:lnTo>
                  <a:lnTo>
                    <a:pt x="3046" y="3149"/>
                  </a:lnTo>
                  <a:lnTo>
                    <a:pt x="3003" y="3261"/>
                  </a:lnTo>
                  <a:lnTo>
                    <a:pt x="2953" y="3368"/>
                  </a:lnTo>
                  <a:lnTo>
                    <a:pt x="2900" y="3468"/>
                  </a:lnTo>
                  <a:lnTo>
                    <a:pt x="2845" y="3559"/>
                  </a:lnTo>
                  <a:lnTo>
                    <a:pt x="2788" y="3643"/>
                  </a:lnTo>
                  <a:lnTo>
                    <a:pt x="2727" y="3720"/>
                  </a:lnTo>
                  <a:lnTo>
                    <a:pt x="2665" y="3790"/>
                  </a:lnTo>
                  <a:lnTo>
                    <a:pt x="2600" y="3852"/>
                  </a:lnTo>
                  <a:lnTo>
                    <a:pt x="2711" y="3815"/>
                  </a:lnTo>
                  <a:lnTo>
                    <a:pt x="2819" y="3770"/>
                  </a:lnTo>
                  <a:lnTo>
                    <a:pt x="2922" y="3720"/>
                  </a:lnTo>
                  <a:lnTo>
                    <a:pt x="3023" y="3663"/>
                  </a:lnTo>
                  <a:lnTo>
                    <a:pt x="3119" y="3601"/>
                  </a:lnTo>
                  <a:lnTo>
                    <a:pt x="3211" y="3533"/>
                  </a:lnTo>
                  <a:lnTo>
                    <a:pt x="3300" y="3460"/>
                  </a:lnTo>
                  <a:lnTo>
                    <a:pt x="3383" y="3380"/>
                  </a:lnTo>
                  <a:lnTo>
                    <a:pt x="3461" y="3297"/>
                  </a:lnTo>
                  <a:lnTo>
                    <a:pt x="3534" y="3209"/>
                  </a:lnTo>
                  <a:lnTo>
                    <a:pt x="3603" y="3117"/>
                  </a:lnTo>
                  <a:lnTo>
                    <a:pt x="3665" y="3020"/>
                  </a:lnTo>
                  <a:lnTo>
                    <a:pt x="3722" y="2920"/>
                  </a:lnTo>
                  <a:lnTo>
                    <a:pt x="3771" y="2815"/>
                  </a:lnTo>
                  <a:lnTo>
                    <a:pt x="3816" y="2707"/>
                  </a:lnTo>
                  <a:lnTo>
                    <a:pt x="3853" y="2597"/>
                  </a:lnTo>
                  <a:lnTo>
                    <a:pt x="3884" y="2482"/>
                  </a:lnTo>
                  <a:lnTo>
                    <a:pt x="3908" y="2367"/>
                  </a:lnTo>
                  <a:lnTo>
                    <a:pt x="3924" y="2248"/>
                  </a:lnTo>
                  <a:lnTo>
                    <a:pt x="3933" y="2126"/>
                  </a:lnTo>
                  <a:lnTo>
                    <a:pt x="3231" y="2126"/>
                  </a:lnTo>
                  <a:close/>
                  <a:moveTo>
                    <a:pt x="1029" y="2126"/>
                  </a:moveTo>
                  <a:lnTo>
                    <a:pt x="1034" y="2256"/>
                  </a:lnTo>
                  <a:lnTo>
                    <a:pt x="1046" y="2383"/>
                  </a:lnTo>
                  <a:lnTo>
                    <a:pt x="1061" y="2508"/>
                  </a:lnTo>
                  <a:lnTo>
                    <a:pt x="1079" y="2631"/>
                  </a:lnTo>
                  <a:lnTo>
                    <a:pt x="1104" y="2752"/>
                  </a:lnTo>
                  <a:lnTo>
                    <a:pt x="1133" y="2867"/>
                  </a:lnTo>
                  <a:lnTo>
                    <a:pt x="1166" y="2980"/>
                  </a:lnTo>
                  <a:lnTo>
                    <a:pt x="1203" y="3090"/>
                  </a:lnTo>
                  <a:lnTo>
                    <a:pt x="1244" y="3194"/>
                  </a:lnTo>
                  <a:lnTo>
                    <a:pt x="1290" y="3293"/>
                  </a:lnTo>
                  <a:lnTo>
                    <a:pt x="1341" y="3389"/>
                  </a:lnTo>
                  <a:lnTo>
                    <a:pt x="1390" y="3468"/>
                  </a:lnTo>
                  <a:lnTo>
                    <a:pt x="1439" y="3543"/>
                  </a:lnTo>
                  <a:lnTo>
                    <a:pt x="1493" y="3611"/>
                  </a:lnTo>
                  <a:lnTo>
                    <a:pt x="1546" y="3672"/>
                  </a:lnTo>
                  <a:lnTo>
                    <a:pt x="1603" y="3727"/>
                  </a:lnTo>
                  <a:lnTo>
                    <a:pt x="1660" y="3775"/>
                  </a:lnTo>
                  <a:lnTo>
                    <a:pt x="1720" y="3817"/>
                  </a:lnTo>
                  <a:lnTo>
                    <a:pt x="1780" y="3851"/>
                  </a:lnTo>
                  <a:lnTo>
                    <a:pt x="1842" y="3878"/>
                  </a:lnTo>
                  <a:lnTo>
                    <a:pt x="1904" y="3899"/>
                  </a:lnTo>
                  <a:lnTo>
                    <a:pt x="1967" y="3912"/>
                  </a:lnTo>
                  <a:lnTo>
                    <a:pt x="1967" y="3519"/>
                  </a:lnTo>
                  <a:lnTo>
                    <a:pt x="1948" y="3502"/>
                  </a:lnTo>
                  <a:lnTo>
                    <a:pt x="1925" y="3480"/>
                  </a:lnTo>
                  <a:lnTo>
                    <a:pt x="1899" y="3455"/>
                  </a:lnTo>
                  <a:lnTo>
                    <a:pt x="1871" y="3426"/>
                  </a:lnTo>
                  <a:lnTo>
                    <a:pt x="1842" y="3394"/>
                  </a:lnTo>
                  <a:lnTo>
                    <a:pt x="1812" y="3359"/>
                  </a:lnTo>
                  <a:lnTo>
                    <a:pt x="1782" y="3322"/>
                  </a:lnTo>
                  <a:lnTo>
                    <a:pt x="1753" y="3282"/>
                  </a:lnTo>
                  <a:lnTo>
                    <a:pt x="1726" y="3240"/>
                  </a:lnTo>
                  <a:lnTo>
                    <a:pt x="1700" y="3195"/>
                  </a:lnTo>
                  <a:lnTo>
                    <a:pt x="1678" y="3150"/>
                  </a:lnTo>
                  <a:lnTo>
                    <a:pt x="1659" y="3103"/>
                  </a:lnTo>
                  <a:lnTo>
                    <a:pt x="1645" y="3056"/>
                  </a:lnTo>
                  <a:lnTo>
                    <a:pt x="1635" y="3008"/>
                  </a:lnTo>
                  <a:lnTo>
                    <a:pt x="1633" y="2959"/>
                  </a:lnTo>
                  <a:lnTo>
                    <a:pt x="1637" y="2906"/>
                  </a:lnTo>
                  <a:lnTo>
                    <a:pt x="1647" y="2854"/>
                  </a:lnTo>
                  <a:lnTo>
                    <a:pt x="1663" y="2804"/>
                  </a:lnTo>
                  <a:lnTo>
                    <a:pt x="1685" y="2758"/>
                  </a:lnTo>
                  <a:lnTo>
                    <a:pt x="1712" y="2715"/>
                  </a:lnTo>
                  <a:lnTo>
                    <a:pt x="1746" y="2676"/>
                  </a:lnTo>
                  <a:lnTo>
                    <a:pt x="1783" y="2641"/>
                  </a:lnTo>
                  <a:lnTo>
                    <a:pt x="1824" y="2612"/>
                  </a:lnTo>
                  <a:lnTo>
                    <a:pt x="1869" y="2587"/>
                  </a:lnTo>
                  <a:lnTo>
                    <a:pt x="1916" y="2568"/>
                  </a:lnTo>
                  <a:lnTo>
                    <a:pt x="1967" y="2554"/>
                  </a:lnTo>
                  <a:lnTo>
                    <a:pt x="1967" y="2126"/>
                  </a:lnTo>
                  <a:lnTo>
                    <a:pt x="1029" y="2126"/>
                  </a:lnTo>
                  <a:close/>
                  <a:moveTo>
                    <a:pt x="165" y="2126"/>
                  </a:moveTo>
                  <a:lnTo>
                    <a:pt x="174" y="2248"/>
                  </a:lnTo>
                  <a:lnTo>
                    <a:pt x="190" y="2367"/>
                  </a:lnTo>
                  <a:lnTo>
                    <a:pt x="214" y="2482"/>
                  </a:lnTo>
                  <a:lnTo>
                    <a:pt x="245" y="2597"/>
                  </a:lnTo>
                  <a:lnTo>
                    <a:pt x="282" y="2707"/>
                  </a:lnTo>
                  <a:lnTo>
                    <a:pt x="327" y="2815"/>
                  </a:lnTo>
                  <a:lnTo>
                    <a:pt x="376" y="2920"/>
                  </a:lnTo>
                  <a:lnTo>
                    <a:pt x="433" y="3020"/>
                  </a:lnTo>
                  <a:lnTo>
                    <a:pt x="495" y="3117"/>
                  </a:lnTo>
                  <a:lnTo>
                    <a:pt x="564" y="3209"/>
                  </a:lnTo>
                  <a:lnTo>
                    <a:pt x="637" y="3297"/>
                  </a:lnTo>
                  <a:lnTo>
                    <a:pt x="715" y="3380"/>
                  </a:lnTo>
                  <a:lnTo>
                    <a:pt x="798" y="3460"/>
                  </a:lnTo>
                  <a:lnTo>
                    <a:pt x="887" y="3533"/>
                  </a:lnTo>
                  <a:lnTo>
                    <a:pt x="979" y="3601"/>
                  </a:lnTo>
                  <a:lnTo>
                    <a:pt x="1075" y="3663"/>
                  </a:lnTo>
                  <a:lnTo>
                    <a:pt x="1176" y="3720"/>
                  </a:lnTo>
                  <a:lnTo>
                    <a:pt x="1279" y="3770"/>
                  </a:lnTo>
                  <a:lnTo>
                    <a:pt x="1387" y="3815"/>
                  </a:lnTo>
                  <a:lnTo>
                    <a:pt x="1498" y="3852"/>
                  </a:lnTo>
                  <a:lnTo>
                    <a:pt x="1433" y="3790"/>
                  </a:lnTo>
                  <a:lnTo>
                    <a:pt x="1371" y="3720"/>
                  </a:lnTo>
                  <a:lnTo>
                    <a:pt x="1310" y="3643"/>
                  </a:lnTo>
                  <a:lnTo>
                    <a:pt x="1253" y="3559"/>
                  </a:lnTo>
                  <a:lnTo>
                    <a:pt x="1198" y="3468"/>
                  </a:lnTo>
                  <a:lnTo>
                    <a:pt x="1145" y="3368"/>
                  </a:lnTo>
                  <a:lnTo>
                    <a:pt x="1095" y="3261"/>
                  </a:lnTo>
                  <a:lnTo>
                    <a:pt x="1052" y="3149"/>
                  </a:lnTo>
                  <a:lnTo>
                    <a:pt x="1011" y="3034"/>
                  </a:lnTo>
                  <a:lnTo>
                    <a:pt x="976" y="2913"/>
                  </a:lnTo>
                  <a:lnTo>
                    <a:pt x="945" y="2789"/>
                  </a:lnTo>
                  <a:lnTo>
                    <a:pt x="919" y="2662"/>
                  </a:lnTo>
                  <a:lnTo>
                    <a:pt x="898" y="2532"/>
                  </a:lnTo>
                  <a:lnTo>
                    <a:pt x="883" y="2399"/>
                  </a:lnTo>
                  <a:lnTo>
                    <a:pt x="872" y="2264"/>
                  </a:lnTo>
                  <a:lnTo>
                    <a:pt x="867" y="2126"/>
                  </a:lnTo>
                  <a:lnTo>
                    <a:pt x="165" y="2126"/>
                  </a:lnTo>
                  <a:close/>
                  <a:moveTo>
                    <a:pt x="3670" y="857"/>
                  </a:moveTo>
                  <a:lnTo>
                    <a:pt x="3629" y="861"/>
                  </a:lnTo>
                  <a:lnTo>
                    <a:pt x="3591" y="869"/>
                  </a:lnTo>
                  <a:lnTo>
                    <a:pt x="3555" y="885"/>
                  </a:lnTo>
                  <a:lnTo>
                    <a:pt x="3523" y="905"/>
                  </a:lnTo>
                  <a:lnTo>
                    <a:pt x="3493" y="930"/>
                  </a:lnTo>
                  <a:lnTo>
                    <a:pt x="3468" y="959"/>
                  </a:lnTo>
                  <a:lnTo>
                    <a:pt x="3449" y="992"/>
                  </a:lnTo>
                  <a:lnTo>
                    <a:pt x="3434" y="1027"/>
                  </a:lnTo>
                  <a:lnTo>
                    <a:pt x="3424" y="1065"/>
                  </a:lnTo>
                  <a:lnTo>
                    <a:pt x="3420" y="1106"/>
                  </a:lnTo>
                  <a:lnTo>
                    <a:pt x="3424" y="1146"/>
                  </a:lnTo>
                  <a:lnTo>
                    <a:pt x="3434" y="1186"/>
                  </a:lnTo>
                  <a:lnTo>
                    <a:pt x="3450" y="1227"/>
                  </a:lnTo>
                  <a:lnTo>
                    <a:pt x="3471" y="1269"/>
                  </a:lnTo>
                  <a:lnTo>
                    <a:pt x="3494" y="1309"/>
                  </a:lnTo>
                  <a:lnTo>
                    <a:pt x="3522" y="1349"/>
                  </a:lnTo>
                  <a:lnTo>
                    <a:pt x="3550" y="1387"/>
                  </a:lnTo>
                  <a:lnTo>
                    <a:pt x="3581" y="1423"/>
                  </a:lnTo>
                  <a:lnTo>
                    <a:pt x="3611" y="1457"/>
                  </a:lnTo>
                  <a:lnTo>
                    <a:pt x="3641" y="1488"/>
                  </a:lnTo>
                  <a:lnTo>
                    <a:pt x="3670" y="1515"/>
                  </a:lnTo>
                  <a:lnTo>
                    <a:pt x="3697" y="1488"/>
                  </a:lnTo>
                  <a:lnTo>
                    <a:pt x="3727" y="1457"/>
                  </a:lnTo>
                  <a:lnTo>
                    <a:pt x="3758" y="1423"/>
                  </a:lnTo>
                  <a:lnTo>
                    <a:pt x="3788" y="1387"/>
                  </a:lnTo>
                  <a:lnTo>
                    <a:pt x="3817" y="1349"/>
                  </a:lnTo>
                  <a:lnTo>
                    <a:pt x="3845" y="1309"/>
                  </a:lnTo>
                  <a:lnTo>
                    <a:pt x="3868" y="1268"/>
                  </a:lnTo>
                  <a:lnTo>
                    <a:pt x="3889" y="1227"/>
                  </a:lnTo>
                  <a:lnTo>
                    <a:pt x="3904" y="1186"/>
                  </a:lnTo>
                  <a:lnTo>
                    <a:pt x="3914" y="1146"/>
                  </a:lnTo>
                  <a:lnTo>
                    <a:pt x="3918" y="1106"/>
                  </a:lnTo>
                  <a:lnTo>
                    <a:pt x="3915" y="1065"/>
                  </a:lnTo>
                  <a:lnTo>
                    <a:pt x="3906" y="1027"/>
                  </a:lnTo>
                  <a:lnTo>
                    <a:pt x="3891" y="992"/>
                  </a:lnTo>
                  <a:lnTo>
                    <a:pt x="3871" y="959"/>
                  </a:lnTo>
                  <a:lnTo>
                    <a:pt x="3846" y="930"/>
                  </a:lnTo>
                  <a:lnTo>
                    <a:pt x="3816" y="905"/>
                  </a:lnTo>
                  <a:lnTo>
                    <a:pt x="3784" y="885"/>
                  </a:lnTo>
                  <a:lnTo>
                    <a:pt x="3748" y="869"/>
                  </a:lnTo>
                  <a:lnTo>
                    <a:pt x="3709" y="861"/>
                  </a:lnTo>
                  <a:lnTo>
                    <a:pt x="3670" y="857"/>
                  </a:lnTo>
                  <a:close/>
                  <a:moveTo>
                    <a:pt x="1481" y="776"/>
                  </a:moveTo>
                  <a:lnTo>
                    <a:pt x="1442" y="779"/>
                  </a:lnTo>
                  <a:lnTo>
                    <a:pt x="1403" y="789"/>
                  </a:lnTo>
                  <a:lnTo>
                    <a:pt x="1367" y="803"/>
                  </a:lnTo>
                  <a:lnTo>
                    <a:pt x="1335" y="823"/>
                  </a:lnTo>
                  <a:lnTo>
                    <a:pt x="1305" y="848"/>
                  </a:lnTo>
                  <a:lnTo>
                    <a:pt x="1280" y="878"/>
                  </a:lnTo>
                  <a:lnTo>
                    <a:pt x="1260" y="910"/>
                  </a:lnTo>
                  <a:lnTo>
                    <a:pt x="1246" y="946"/>
                  </a:lnTo>
                  <a:lnTo>
                    <a:pt x="1236" y="985"/>
                  </a:lnTo>
                  <a:lnTo>
                    <a:pt x="1233" y="1025"/>
                  </a:lnTo>
                  <a:lnTo>
                    <a:pt x="1237" y="1064"/>
                  </a:lnTo>
                  <a:lnTo>
                    <a:pt x="1247" y="1105"/>
                  </a:lnTo>
                  <a:lnTo>
                    <a:pt x="1262" y="1146"/>
                  </a:lnTo>
                  <a:lnTo>
                    <a:pt x="1283" y="1187"/>
                  </a:lnTo>
                  <a:lnTo>
                    <a:pt x="1306" y="1228"/>
                  </a:lnTo>
                  <a:lnTo>
                    <a:pt x="1334" y="1268"/>
                  </a:lnTo>
                  <a:lnTo>
                    <a:pt x="1364" y="1305"/>
                  </a:lnTo>
                  <a:lnTo>
                    <a:pt x="1393" y="1341"/>
                  </a:lnTo>
                  <a:lnTo>
                    <a:pt x="1424" y="1376"/>
                  </a:lnTo>
                  <a:lnTo>
                    <a:pt x="1454" y="1406"/>
                  </a:lnTo>
                  <a:lnTo>
                    <a:pt x="1481" y="1434"/>
                  </a:lnTo>
                  <a:lnTo>
                    <a:pt x="1510" y="1406"/>
                  </a:lnTo>
                  <a:lnTo>
                    <a:pt x="1540" y="1376"/>
                  </a:lnTo>
                  <a:lnTo>
                    <a:pt x="1570" y="1341"/>
                  </a:lnTo>
                  <a:lnTo>
                    <a:pt x="1599" y="1305"/>
                  </a:lnTo>
                  <a:lnTo>
                    <a:pt x="1629" y="1267"/>
                  </a:lnTo>
                  <a:lnTo>
                    <a:pt x="1657" y="1227"/>
                  </a:lnTo>
                  <a:lnTo>
                    <a:pt x="1680" y="1187"/>
                  </a:lnTo>
                  <a:lnTo>
                    <a:pt x="1701" y="1146"/>
                  </a:lnTo>
                  <a:lnTo>
                    <a:pt x="1717" y="1104"/>
                  </a:lnTo>
                  <a:lnTo>
                    <a:pt x="1727" y="1064"/>
                  </a:lnTo>
                  <a:lnTo>
                    <a:pt x="1731" y="1025"/>
                  </a:lnTo>
                  <a:lnTo>
                    <a:pt x="1727" y="985"/>
                  </a:lnTo>
                  <a:lnTo>
                    <a:pt x="1717" y="946"/>
                  </a:lnTo>
                  <a:lnTo>
                    <a:pt x="1703" y="910"/>
                  </a:lnTo>
                  <a:lnTo>
                    <a:pt x="1683" y="878"/>
                  </a:lnTo>
                  <a:lnTo>
                    <a:pt x="1658" y="848"/>
                  </a:lnTo>
                  <a:lnTo>
                    <a:pt x="1628" y="823"/>
                  </a:lnTo>
                  <a:lnTo>
                    <a:pt x="1596" y="803"/>
                  </a:lnTo>
                  <a:lnTo>
                    <a:pt x="1560" y="789"/>
                  </a:lnTo>
                  <a:lnTo>
                    <a:pt x="1522" y="779"/>
                  </a:lnTo>
                  <a:lnTo>
                    <a:pt x="1481" y="776"/>
                  </a:lnTo>
                  <a:close/>
                  <a:moveTo>
                    <a:pt x="1498" y="246"/>
                  </a:moveTo>
                  <a:lnTo>
                    <a:pt x="1387" y="283"/>
                  </a:lnTo>
                  <a:lnTo>
                    <a:pt x="1280" y="327"/>
                  </a:lnTo>
                  <a:lnTo>
                    <a:pt x="1176" y="378"/>
                  </a:lnTo>
                  <a:lnTo>
                    <a:pt x="1077" y="433"/>
                  </a:lnTo>
                  <a:lnTo>
                    <a:pt x="980" y="497"/>
                  </a:lnTo>
                  <a:lnTo>
                    <a:pt x="888" y="564"/>
                  </a:lnTo>
                  <a:lnTo>
                    <a:pt x="801" y="637"/>
                  </a:lnTo>
                  <a:lnTo>
                    <a:pt x="718" y="715"/>
                  </a:lnTo>
                  <a:lnTo>
                    <a:pt x="638" y="798"/>
                  </a:lnTo>
                  <a:lnTo>
                    <a:pt x="566" y="885"/>
                  </a:lnTo>
                  <a:lnTo>
                    <a:pt x="498" y="979"/>
                  </a:lnTo>
                  <a:lnTo>
                    <a:pt x="436" y="1074"/>
                  </a:lnTo>
                  <a:lnTo>
                    <a:pt x="379" y="1175"/>
                  </a:lnTo>
                  <a:lnTo>
                    <a:pt x="328" y="1278"/>
                  </a:lnTo>
                  <a:lnTo>
                    <a:pt x="284" y="1385"/>
                  </a:lnTo>
                  <a:lnTo>
                    <a:pt x="246" y="1495"/>
                  </a:lnTo>
                  <a:lnTo>
                    <a:pt x="215" y="1608"/>
                  </a:lnTo>
                  <a:lnTo>
                    <a:pt x="191" y="1725"/>
                  </a:lnTo>
                  <a:lnTo>
                    <a:pt x="175" y="1843"/>
                  </a:lnTo>
                  <a:lnTo>
                    <a:pt x="165" y="1963"/>
                  </a:lnTo>
                  <a:lnTo>
                    <a:pt x="867" y="1963"/>
                  </a:lnTo>
                  <a:lnTo>
                    <a:pt x="872" y="1827"/>
                  </a:lnTo>
                  <a:lnTo>
                    <a:pt x="883" y="1693"/>
                  </a:lnTo>
                  <a:lnTo>
                    <a:pt x="899" y="1561"/>
                  </a:lnTo>
                  <a:lnTo>
                    <a:pt x="920" y="1431"/>
                  </a:lnTo>
                  <a:lnTo>
                    <a:pt x="946" y="1305"/>
                  </a:lnTo>
                  <a:lnTo>
                    <a:pt x="976" y="1182"/>
                  </a:lnTo>
                  <a:lnTo>
                    <a:pt x="1012" y="1062"/>
                  </a:lnTo>
                  <a:lnTo>
                    <a:pt x="1052" y="948"/>
                  </a:lnTo>
                  <a:lnTo>
                    <a:pt x="1097" y="836"/>
                  </a:lnTo>
                  <a:lnTo>
                    <a:pt x="1145" y="730"/>
                  </a:lnTo>
                  <a:lnTo>
                    <a:pt x="1198" y="630"/>
                  </a:lnTo>
                  <a:lnTo>
                    <a:pt x="1253" y="539"/>
                  </a:lnTo>
                  <a:lnTo>
                    <a:pt x="1310" y="455"/>
                  </a:lnTo>
                  <a:lnTo>
                    <a:pt x="1371" y="378"/>
                  </a:lnTo>
                  <a:lnTo>
                    <a:pt x="1433" y="308"/>
                  </a:lnTo>
                  <a:lnTo>
                    <a:pt x="1498" y="246"/>
                  </a:lnTo>
                  <a:close/>
                  <a:moveTo>
                    <a:pt x="2600" y="246"/>
                  </a:moveTo>
                  <a:lnTo>
                    <a:pt x="2665" y="308"/>
                  </a:lnTo>
                  <a:lnTo>
                    <a:pt x="2727" y="378"/>
                  </a:lnTo>
                  <a:lnTo>
                    <a:pt x="2788" y="455"/>
                  </a:lnTo>
                  <a:lnTo>
                    <a:pt x="2845" y="539"/>
                  </a:lnTo>
                  <a:lnTo>
                    <a:pt x="2900" y="630"/>
                  </a:lnTo>
                  <a:lnTo>
                    <a:pt x="2953" y="730"/>
                  </a:lnTo>
                  <a:lnTo>
                    <a:pt x="3001" y="836"/>
                  </a:lnTo>
                  <a:lnTo>
                    <a:pt x="3046" y="948"/>
                  </a:lnTo>
                  <a:lnTo>
                    <a:pt x="3086" y="1062"/>
                  </a:lnTo>
                  <a:lnTo>
                    <a:pt x="3122" y="1182"/>
                  </a:lnTo>
                  <a:lnTo>
                    <a:pt x="3152" y="1305"/>
                  </a:lnTo>
                  <a:lnTo>
                    <a:pt x="3178" y="1431"/>
                  </a:lnTo>
                  <a:lnTo>
                    <a:pt x="3199" y="1561"/>
                  </a:lnTo>
                  <a:lnTo>
                    <a:pt x="3215" y="1693"/>
                  </a:lnTo>
                  <a:lnTo>
                    <a:pt x="3226" y="1827"/>
                  </a:lnTo>
                  <a:lnTo>
                    <a:pt x="3231" y="1963"/>
                  </a:lnTo>
                  <a:lnTo>
                    <a:pt x="3933" y="1963"/>
                  </a:lnTo>
                  <a:lnTo>
                    <a:pt x="3925" y="1858"/>
                  </a:lnTo>
                  <a:lnTo>
                    <a:pt x="3912" y="1752"/>
                  </a:lnTo>
                  <a:lnTo>
                    <a:pt x="3892" y="1649"/>
                  </a:lnTo>
                  <a:lnTo>
                    <a:pt x="3867" y="1547"/>
                  </a:lnTo>
                  <a:lnTo>
                    <a:pt x="3842" y="1575"/>
                  </a:lnTo>
                  <a:lnTo>
                    <a:pt x="3817" y="1599"/>
                  </a:lnTo>
                  <a:lnTo>
                    <a:pt x="3795" y="1622"/>
                  </a:lnTo>
                  <a:lnTo>
                    <a:pt x="3774" y="1642"/>
                  </a:lnTo>
                  <a:lnTo>
                    <a:pt x="3755" y="1658"/>
                  </a:lnTo>
                  <a:lnTo>
                    <a:pt x="3740" y="1671"/>
                  </a:lnTo>
                  <a:lnTo>
                    <a:pt x="3729" y="1681"/>
                  </a:lnTo>
                  <a:lnTo>
                    <a:pt x="3722" y="1688"/>
                  </a:lnTo>
                  <a:lnTo>
                    <a:pt x="3706" y="1698"/>
                  </a:lnTo>
                  <a:lnTo>
                    <a:pt x="3688" y="1704"/>
                  </a:lnTo>
                  <a:lnTo>
                    <a:pt x="3670" y="1706"/>
                  </a:lnTo>
                  <a:lnTo>
                    <a:pt x="3651" y="1704"/>
                  </a:lnTo>
                  <a:lnTo>
                    <a:pt x="3634" y="1698"/>
                  </a:lnTo>
                  <a:lnTo>
                    <a:pt x="3617" y="1688"/>
                  </a:lnTo>
                  <a:lnTo>
                    <a:pt x="3609" y="1680"/>
                  </a:lnTo>
                  <a:lnTo>
                    <a:pt x="3595" y="1669"/>
                  </a:lnTo>
                  <a:lnTo>
                    <a:pt x="3578" y="1653"/>
                  </a:lnTo>
                  <a:lnTo>
                    <a:pt x="3558" y="1634"/>
                  </a:lnTo>
                  <a:lnTo>
                    <a:pt x="3534" y="1612"/>
                  </a:lnTo>
                  <a:lnTo>
                    <a:pt x="3508" y="1586"/>
                  </a:lnTo>
                  <a:lnTo>
                    <a:pt x="3481" y="1556"/>
                  </a:lnTo>
                  <a:lnTo>
                    <a:pt x="3452" y="1525"/>
                  </a:lnTo>
                  <a:lnTo>
                    <a:pt x="3424" y="1490"/>
                  </a:lnTo>
                  <a:lnTo>
                    <a:pt x="3395" y="1453"/>
                  </a:lnTo>
                  <a:lnTo>
                    <a:pt x="3368" y="1414"/>
                  </a:lnTo>
                  <a:lnTo>
                    <a:pt x="3343" y="1373"/>
                  </a:lnTo>
                  <a:lnTo>
                    <a:pt x="3319" y="1332"/>
                  </a:lnTo>
                  <a:lnTo>
                    <a:pt x="3298" y="1288"/>
                  </a:lnTo>
                  <a:lnTo>
                    <a:pt x="3281" y="1244"/>
                  </a:lnTo>
                  <a:lnTo>
                    <a:pt x="3268" y="1198"/>
                  </a:lnTo>
                  <a:lnTo>
                    <a:pt x="3260" y="1152"/>
                  </a:lnTo>
                  <a:lnTo>
                    <a:pt x="3257" y="1106"/>
                  </a:lnTo>
                  <a:lnTo>
                    <a:pt x="3260" y="1054"/>
                  </a:lnTo>
                  <a:lnTo>
                    <a:pt x="3270" y="1005"/>
                  </a:lnTo>
                  <a:lnTo>
                    <a:pt x="3285" y="957"/>
                  </a:lnTo>
                  <a:lnTo>
                    <a:pt x="3306" y="913"/>
                  </a:lnTo>
                  <a:lnTo>
                    <a:pt x="3331" y="872"/>
                  </a:lnTo>
                  <a:lnTo>
                    <a:pt x="3360" y="833"/>
                  </a:lnTo>
                  <a:lnTo>
                    <a:pt x="3395" y="798"/>
                  </a:lnTo>
                  <a:lnTo>
                    <a:pt x="3434" y="769"/>
                  </a:lnTo>
                  <a:lnTo>
                    <a:pt x="3354" y="689"/>
                  </a:lnTo>
                  <a:lnTo>
                    <a:pt x="3272" y="613"/>
                  </a:lnTo>
                  <a:lnTo>
                    <a:pt x="3185" y="544"/>
                  </a:lnTo>
                  <a:lnTo>
                    <a:pt x="3096" y="481"/>
                  </a:lnTo>
                  <a:lnTo>
                    <a:pt x="3003" y="422"/>
                  </a:lnTo>
                  <a:lnTo>
                    <a:pt x="2906" y="369"/>
                  </a:lnTo>
                  <a:lnTo>
                    <a:pt x="2807" y="322"/>
                  </a:lnTo>
                  <a:lnTo>
                    <a:pt x="2705" y="281"/>
                  </a:lnTo>
                  <a:lnTo>
                    <a:pt x="2600" y="246"/>
                  </a:lnTo>
                  <a:close/>
                  <a:moveTo>
                    <a:pt x="2131" y="186"/>
                  </a:moveTo>
                  <a:lnTo>
                    <a:pt x="2131" y="2556"/>
                  </a:lnTo>
                  <a:lnTo>
                    <a:pt x="2181" y="2569"/>
                  </a:lnTo>
                  <a:lnTo>
                    <a:pt x="2227" y="2589"/>
                  </a:lnTo>
                  <a:lnTo>
                    <a:pt x="2271" y="2614"/>
                  </a:lnTo>
                  <a:lnTo>
                    <a:pt x="2311" y="2645"/>
                  </a:lnTo>
                  <a:lnTo>
                    <a:pt x="2347" y="2680"/>
                  </a:lnTo>
                  <a:lnTo>
                    <a:pt x="2379" y="2718"/>
                  </a:lnTo>
                  <a:lnTo>
                    <a:pt x="2407" y="2761"/>
                  </a:lnTo>
                  <a:lnTo>
                    <a:pt x="2428" y="2807"/>
                  </a:lnTo>
                  <a:lnTo>
                    <a:pt x="2444" y="2855"/>
                  </a:lnTo>
                  <a:lnTo>
                    <a:pt x="2454" y="2906"/>
                  </a:lnTo>
                  <a:lnTo>
                    <a:pt x="2458" y="2959"/>
                  </a:lnTo>
                  <a:lnTo>
                    <a:pt x="2454" y="3010"/>
                  </a:lnTo>
                  <a:lnTo>
                    <a:pt x="2444" y="3060"/>
                  </a:lnTo>
                  <a:lnTo>
                    <a:pt x="2429" y="3110"/>
                  </a:lnTo>
                  <a:lnTo>
                    <a:pt x="2409" y="3158"/>
                  </a:lnTo>
                  <a:lnTo>
                    <a:pt x="2384" y="3205"/>
                  </a:lnTo>
                  <a:lnTo>
                    <a:pt x="2358" y="3250"/>
                  </a:lnTo>
                  <a:lnTo>
                    <a:pt x="2328" y="3293"/>
                  </a:lnTo>
                  <a:lnTo>
                    <a:pt x="2299" y="3334"/>
                  </a:lnTo>
                  <a:lnTo>
                    <a:pt x="2268" y="3372"/>
                  </a:lnTo>
                  <a:lnTo>
                    <a:pt x="2237" y="3408"/>
                  </a:lnTo>
                  <a:lnTo>
                    <a:pt x="2205" y="3439"/>
                  </a:lnTo>
                  <a:lnTo>
                    <a:pt x="2178" y="3467"/>
                  </a:lnTo>
                  <a:lnTo>
                    <a:pt x="2152" y="3492"/>
                  </a:lnTo>
                  <a:lnTo>
                    <a:pt x="2131" y="3512"/>
                  </a:lnTo>
                  <a:lnTo>
                    <a:pt x="2131" y="3912"/>
                  </a:lnTo>
                  <a:lnTo>
                    <a:pt x="2194" y="3899"/>
                  </a:lnTo>
                  <a:lnTo>
                    <a:pt x="2256" y="3878"/>
                  </a:lnTo>
                  <a:lnTo>
                    <a:pt x="2318" y="3851"/>
                  </a:lnTo>
                  <a:lnTo>
                    <a:pt x="2378" y="3817"/>
                  </a:lnTo>
                  <a:lnTo>
                    <a:pt x="2438" y="3775"/>
                  </a:lnTo>
                  <a:lnTo>
                    <a:pt x="2495" y="3727"/>
                  </a:lnTo>
                  <a:lnTo>
                    <a:pt x="2552" y="3672"/>
                  </a:lnTo>
                  <a:lnTo>
                    <a:pt x="2605" y="3611"/>
                  </a:lnTo>
                  <a:lnTo>
                    <a:pt x="2659" y="3543"/>
                  </a:lnTo>
                  <a:lnTo>
                    <a:pt x="2708" y="3468"/>
                  </a:lnTo>
                  <a:lnTo>
                    <a:pt x="2757" y="3389"/>
                  </a:lnTo>
                  <a:lnTo>
                    <a:pt x="2808" y="3293"/>
                  </a:lnTo>
                  <a:lnTo>
                    <a:pt x="2854" y="3194"/>
                  </a:lnTo>
                  <a:lnTo>
                    <a:pt x="2895" y="3090"/>
                  </a:lnTo>
                  <a:lnTo>
                    <a:pt x="2932" y="2980"/>
                  </a:lnTo>
                  <a:lnTo>
                    <a:pt x="2965" y="2867"/>
                  </a:lnTo>
                  <a:lnTo>
                    <a:pt x="2994" y="2752"/>
                  </a:lnTo>
                  <a:lnTo>
                    <a:pt x="3019" y="2631"/>
                  </a:lnTo>
                  <a:lnTo>
                    <a:pt x="3037" y="2508"/>
                  </a:lnTo>
                  <a:lnTo>
                    <a:pt x="3052" y="2383"/>
                  </a:lnTo>
                  <a:lnTo>
                    <a:pt x="3064" y="2256"/>
                  </a:lnTo>
                  <a:lnTo>
                    <a:pt x="3069" y="2126"/>
                  </a:lnTo>
                  <a:lnTo>
                    <a:pt x="2686" y="2126"/>
                  </a:lnTo>
                  <a:lnTo>
                    <a:pt x="2664" y="2124"/>
                  </a:lnTo>
                  <a:lnTo>
                    <a:pt x="2645" y="2115"/>
                  </a:lnTo>
                  <a:lnTo>
                    <a:pt x="2628" y="2102"/>
                  </a:lnTo>
                  <a:lnTo>
                    <a:pt x="2615" y="2086"/>
                  </a:lnTo>
                  <a:lnTo>
                    <a:pt x="2607" y="2066"/>
                  </a:lnTo>
                  <a:lnTo>
                    <a:pt x="2604" y="2045"/>
                  </a:lnTo>
                  <a:lnTo>
                    <a:pt x="2607" y="2023"/>
                  </a:lnTo>
                  <a:lnTo>
                    <a:pt x="2615" y="2004"/>
                  </a:lnTo>
                  <a:lnTo>
                    <a:pt x="2628" y="1987"/>
                  </a:lnTo>
                  <a:lnTo>
                    <a:pt x="2645" y="1974"/>
                  </a:lnTo>
                  <a:lnTo>
                    <a:pt x="2664" y="1966"/>
                  </a:lnTo>
                  <a:lnTo>
                    <a:pt x="2686" y="1963"/>
                  </a:lnTo>
                  <a:lnTo>
                    <a:pt x="3069" y="1963"/>
                  </a:lnTo>
                  <a:lnTo>
                    <a:pt x="3062" y="1834"/>
                  </a:lnTo>
                  <a:lnTo>
                    <a:pt x="3052" y="1708"/>
                  </a:lnTo>
                  <a:lnTo>
                    <a:pt x="3037" y="1583"/>
                  </a:lnTo>
                  <a:lnTo>
                    <a:pt x="3018" y="1462"/>
                  </a:lnTo>
                  <a:lnTo>
                    <a:pt x="2993" y="1342"/>
                  </a:lnTo>
                  <a:lnTo>
                    <a:pt x="2964" y="1227"/>
                  </a:lnTo>
                  <a:lnTo>
                    <a:pt x="2932" y="1115"/>
                  </a:lnTo>
                  <a:lnTo>
                    <a:pt x="2895" y="1007"/>
                  </a:lnTo>
                  <a:lnTo>
                    <a:pt x="2852" y="903"/>
                  </a:lnTo>
                  <a:lnTo>
                    <a:pt x="2807" y="803"/>
                  </a:lnTo>
                  <a:lnTo>
                    <a:pt x="2757" y="709"/>
                  </a:lnTo>
                  <a:lnTo>
                    <a:pt x="2708" y="630"/>
                  </a:lnTo>
                  <a:lnTo>
                    <a:pt x="2659" y="555"/>
                  </a:lnTo>
                  <a:lnTo>
                    <a:pt x="2605" y="487"/>
                  </a:lnTo>
                  <a:lnTo>
                    <a:pt x="2552" y="426"/>
                  </a:lnTo>
                  <a:lnTo>
                    <a:pt x="2495" y="371"/>
                  </a:lnTo>
                  <a:lnTo>
                    <a:pt x="2438" y="323"/>
                  </a:lnTo>
                  <a:lnTo>
                    <a:pt x="2378" y="281"/>
                  </a:lnTo>
                  <a:lnTo>
                    <a:pt x="2318" y="247"/>
                  </a:lnTo>
                  <a:lnTo>
                    <a:pt x="2256" y="220"/>
                  </a:lnTo>
                  <a:lnTo>
                    <a:pt x="2194" y="199"/>
                  </a:lnTo>
                  <a:lnTo>
                    <a:pt x="2131" y="186"/>
                  </a:lnTo>
                  <a:close/>
                  <a:moveTo>
                    <a:pt x="1967" y="186"/>
                  </a:moveTo>
                  <a:lnTo>
                    <a:pt x="1905" y="199"/>
                  </a:lnTo>
                  <a:lnTo>
                    <a:pt x="1843" y="219"/>
                  </a:lnTo>
                  <a:lnTo>
                    <a:pt x="1782" y="246"/>
                  </a:lnTo>
                  <a:lnTo>
                    <a:pt x="1722" y="279"/>
                  </a:lnTo>
                  <a:lnTo>
                    <a:pt x="1663" y="320"/>
                  </a:lnTo>
                  <a:lnTo>
                    <a:pt x="1606" y="368"/>
                  </a:lnTo>
                  <a:lnTo>
                    <a:pt x="1550" y="422"/>
                  </a:lnTo>
                  <a:lnTo>
                    <a:pt x="1496" y="482"/>
                  </a:lnTo>
                  <a:lnTo>
                    <a:pt x="1444" y="549"/>
                  </a:lnTo>
                  <a:lnTo>
                    <a:pt x="1393" y="622"/>
                  </a:lnTo>
                  <a:lnTo>
                    <a:pt x="1437" y="615"/>
                  </a:lnTo>
                  <a:lnTo>
                    <a:pt x="1481" y="612"/>
                  </a:lnTo>
                  <a:lnTo>
                    <a:pt x="1537" y="616"/>
                  </a:lnTo>
                  <a:lnTo>
                    <a:pt x="1591" y="627"/>
                  </a:lnTo>
                  <a:lnTo>
                    <a:pt x="1642" y="645"/>
                  </a:lnTo>
                  <a:lnTo>
                    <a:pt x="1690" y="668"/>
                  </a:lnTo>
                  <a:lnTo>
                    <a:pt x="1734" y="698"/>
                  </a:lnTo>
                  <a:lnTo>
                    <a:pt x="1773" y="733"/>
                  </a:lnTo>
                  <a:lnTo>
                    <a:pt x="1808" y="772"/>
                  </a:lnTo>
                  <a:lnTo>
                    <a:pt x="1838" y="817"/>
                  </a:lnTo>
                  <a:lnTo>
                    <a:pt x="1861" y="864"/>
                  </a:lnTo>
                  <a:lnTo>
                    <a:pt x="1879" y="915"/>
                  </a:lnTo>
                  <a:lnTo>
                    <a:pt x="1890" y="969"/>
                  </a:lnTo>
                  <a:lnTo>
                    <a:pt x="1894" y="1025"/>
                  </a:lnTo>
                  <a:lnTo>
                    <a:pt x="1891" y="1070"/>
                  </a:lnTo>
                  <a:lnTo>
                    <a:pt x="1883" y="1116"/>
                  </a:lnTo>
                  <a:lnTo>
                    <a:pt x="1870" y="1162"/>
                  </a:lnTo>
                  <a:lnTo>
                    <a:pt x="1853" y="1207"/>
                  </a:lnTo>
                  <a:lnTo>
                    <a:pt x="1832" y="1251"/>
                  </a:lnTo>
                  <a:lnTo>
                    <a:pt x="1808" y="1293"/>
                  </a:lnTo>
                  <a:lnTo>
                    <a:pt x="1783" y="1332"/>
                  </a:lnTo>
                  <a:lnTo>
                    <a:pt x="1756" y="1372"/>
                  </a:lnTo>
                  <a:lnTo>
                    <a:pt x="1727" y="1408"/>
                  </a:lnTo>
                  <a:lnTo>
                    <a:pt x="1699" y="1443"/>
                  </a:lnTo>
                  <a:lnTo>
                    <a:pt x="1670" y="1475"/>
                  </a:lnTo>
                  <a:lnTo>
                    <a:pt x="1643" y="1504"/>
                  </a:lnTo>
                  <a:lnTo>
                    <a:pt x="1617" y="1530"/>
                  </a:lnTo>
                  <a:lnTo>
                    <a:pt x="1593" y="1552"/>
                  </a:lnTo>
                  <a:lnTo>
                    <a:pt x="1573" y="1572"/>
                  </a:lnTo>
                  <a:lnTo>
                    <a:pt x="1556" y="1587"/>
                  </a:lnTo>
                  <a:lnTo>
                    <a:pt x="1542" y="1598"/>
                  </a:lnTo>
                  <a:lnTo>
                    <a:pt x="1534" y="1606"/>
                  </a:lnTo>
                  <a:lnTo>
                    <a:pt x="1518" y="1617"/>
                  </a:lnTo>
                  <a:lnTo>
                    <a:pt x="1500" y="1623"/>
                  </a:lnTo>
                  <a:lnTo>
                    <a:pt x="1481" y="1624"/>
                  </a:lnTo>
                  <a:lnTo>
                    <a:pt x="1463" y="1623"/>
                  </a:lnTo>
                  <a:lnTo>
                    <a:pt x="1445" y="1617"/>
                  </a:lnTo>
                  <a:lnTo>
                    <a:pt x="1431" y="1606"/>
                  </a:lnTo>
                  <a:lnTo>
                    <a:pt x="1422" y="1599"/>
                  </a:lnTo>
                  <a:lnTo>
                    <a:pt x="1409" y="1590"/>
                  </a:lnTo>
                  <a:lnTo>
                    <a:pt x="1395" y="1575"/>
                  </a:lnTo>
                  <a:lnTo>
                    <a:pt x="1375" y="1557"/>
                  </a:lnTo>
                  <a:lnTo>
                    <a:pt x="1354" y="1537"/>
                  </a:lnTo>
                  <a:lnTo>
                    <a:pt x="1330" y="1514"/>
                  </a:lnTo>
                  <a:lnTo>
                    <a:pt x="1305" y="1488"/>
                  </a:lnTo>
                  <a:lnTo>
                    <a:pt x="1279" y="1459"/>
                  </a:lnTo>
                  <a:lnTo>
                    <a:pt x="1252" y="1428"/>
                  </a:lnTo>
                  <a:lnTo>
                    <a:pt x="1226" y="1395"/>
                  </a:lnTo>
                  <a:lnTo>
                    <a:pt x="1200" y="1360"/>
                  </a:lnTo>
                  <a:lnTo>
                    <a:pt x="1174" y="1323"/>
                  </a:lnTo>
                  <a:lnTo>
                    <a:pt x="1150" y="1284"/>
                  </a:lnTo>
                  <a:lnTo>
                    <a:pt x="1129" y="1244"/>
                  </a:lnTo>
                  <a:lnTo>
                    <a:pt x="1101" y="1359"/>
                  </a:lnTo>
                  <a:lnTo>
                    <a:pt x="1078" y="1474"/>
                  </a:lnTo>
                  <a:lnTo>
                    <a:pt x="1059" y="1593"/>
                  </a:lnTo>
                  <a:lnTo>
                    <a:pt x="1046" y="1715"/>
                  </a:lnTo>
                  <a:lnTo>
                    <a:pt x="1036" y="1838"/>
                  </a:lnTo>
                  <a:lnTo>
                    <a:pt x="1029" y="1963"/>
                  </a:lnTo>
                  <a:lnTo>
                    <a:pt x="1967" y="1963"/>
                  </a:lnTo>
                  <a:lnTo>
                    <a:pt x="1967" y="186"/>
                  </a:lnTo>
                  <a:close/>
                  <a:moveTo>
                    <a:pt x="2049" y="0"/>
                  </a:moveTo>
                  <a:lnTo>
                    <a:pt x="2167" y="4"/>
                  </a:lnTo>
                  <a:lnTo>
                    <a:pt x="2284" y="14"/>
                  </a:lnTo>
                  <a:lnTo>
                    <a:pt x="2400" y="30"/>
                  </a:lnTo>
                  <a:lnTo>
                    <a:pt x="2513" y="53"/>
                  </a:lnTo>
                  <a:lnTo>
                    <a:pt x="2626" y="83"/>
                  </a:lnTo>
                  <a:lnTo>
                    <a:pt x="2736" y="118"/>
                  </a:lnTo>
                  <a:lnTo>
                    <a:pt x="2844" y="160"/>
                  </a:lnTo>
                  <a:lnTo>
                    <a:pt x="2949" y="207"/>
                  </a:lnTo>
                  <a:lnTo>
                    <a:pt x="3051" y="262"/>
                  </a:lnTo>
                  <a:lnTo>
                    <a:pt x="3150" y="322"/>
                  </a:lnTo>
                  <a:lnTo>
                    <a:pt x="3246" y="386"/>
                  </a:lnTo>
                  <a:lnTo>
                    <a:pt x="3339" y="457"/>
                  </a:lnTo>
                  <a:lnTo>
                    <a:pt x="3427" y="533"/>
                  </a:lnTo>
                  <a:lnTo>
                    <a:pt x="3512" y="615"/>
                  </a:lnTo>
                  <a:lnTo>
                    <a:pt x="3593" y="702"/>
                  </a:lnTo>
                  <a:lnTo>
                    <a:pt x="3630" y="695"/>
                  </a:lnTo>
                  <a:lnTo>
                    <a:pt x="3670" y="694"/>
                  </a:lnTo>
                  <a:lnTo>
                    <a:pt x="3725" y="698"/>
                  </a:lnTo>
                  <a:lnTo>
                    <a:pt x="3779" y="709"/>
                  </a:lnTo>
                  <a:lnTo>
                    <a:pt x="3830" y="726"/>
                  </a:lnTo>
                  <a:lnTo>
                    <a:pt x="3877" y="750"/>
                  </a:lnTo>
                  <a:lnTo>
                    <a:pt x="3922" y="780"/>
                  </a:lnTo>
                  <a:lnTo>
                    <a:pt x="3961" y="815"/>
                  </a:lnTo>
                  <a:lnTo>
                    <a:pt x="3996" y="854"/>
                  </a:lnTo>
                  <a:lnTo>
                    <a:pt x="4025" y="898"/>
                  </a:lnTo>
                  <a:lnTo>
                    <a:pt x="4050" y="946"/>
                  </a:lnTo>
                  <a:lnTo>
                    <a:pt x="4067" y="997"/>
                  </a:lnTo>
                  <a:lnTo>
                    <a:pt x="4078" y="1051"/>
                  </a:lnTo>
                  <a:lnTo>
                    <a:pt x="4082" y="1106"/>
                  </a:lnTo>
                  <a:lnTo>
                    <a:pt x="4077" y="1165"/>
                  </a:lnTo>
                  <a:lnTo>
                    <a:pt x="4064" y="1222"/>
                  </a:lnTo>
                  <a:lnTo>
                    <a:pt x="4045" y="1279"/>
                  </a:lnTo>
                  <a:lnTo>
                    <a:pt x="4019" y="1334"/>
                  </a:lnTo>
                  <a:lnTo>
                    <a:pt x="3989" y="1387"/>
                  </a:lnTo>
                  <a:lnTo>
                    <a:pt x="4022" y="1494"/>
                  </a:lnTo>
                  <a:lnTo>
                    <a:pt x="4050" y="1603"/>
                  </a:lnTo>
                  <a:lnTo>
                    <a:pt x="4071" y="1712"/>
                  </a:lnTo>
                  <a:lnTo>
                    <a:pt x="4086" y="1824"/>
                  </a:lnTo>
                  <a:lnTo>
                    <a:pt x="4096" y="1936"/>
                  </a:lnTo>
                  <a:lnTo>
                    <a:pt x="4098" y="2049"/>
                  </a:lnTo>
                  <a:lnTo>
                    <a:pt x="4094" y="2166"/>
                  </a:lnTo>
                  <a:lnTo>
                    <a:pt x="4086" y="2281"/>
                  </a:lnTo>
                  <a:lnTo>
                    <a:pt x="4069" y="2395"/>
                  </a:lnTo>
                  <a:lnTo>
                    <a:pt x="4047" y="2508"/>
                  </a:lnTo>
                  <a:lnTo>
                    <a:pt x="4019" y="2619"/>
                  </a:lnTo>
                  <a:lnTo>
                    <a:pt x="3984" y="2727"/>
                  </a:lnTo>
                  <a:lnTo>
                    <a:pt x="3943" y="2834"/>
                  </a:lnTo>
                  <a:lnTo>
                    <a:pt x="3897" y="2937"/>
                  </a:lnTo>
                  <a:lnTo>
                    <a:pt x="3845" y="3039"/>
                  </a:lnTo>
                  <a:lnTo>
                    <a:pt x="3786" y="3137"/>
                  </a:lnTo>
                  <a:lnTo>
                    <a:pt x="3722" y="3232"/>
                  </a:lnTo>
                  <a:lnTo>
                    <a:pt x="3653" y="3324"/>
                  </a:lnTo>
                  <a:lnTo>
                    <a:pt x="3578" y="3413"/>
                  </a:lnTo>
                  <a:lnTo>
                    <a:pt x="3498" y="3498"/>
                  </a:lnTo>
                  <a:lnTo>
                    <a:pt x="3413" y="3578"/>
                  </a:lnTo>
                  <a:lnTo>
                    <a:pt x="3324" y="3653"/>
                  </a:lnTo>
                  <a:lnTo>
                    <a:pt x="3232" y="3722"/>
                  </a:lnTo>
                  <a:lnTo>
                    <a:pt x="3137" y="3786"/>
                  </a:lnTo>
                  <a:lnTo>
                    <a:pt x="3039" y="3845"/>
                  </a:lnTo>
                  <a:lnTo>
                    <a:pt x="2937" y="3897"/>
                  </a:lnTo>
                  <a:lnTo>
                    <a:pt x="2834" y="3943"/>
                  </a:lnTo>
                  <a:lnTo>
                    <a:pt x="2727" y="3984"/>
                  </a:lnTo>
                  <a:lnTo>
                    <a:pt x="2619" y="4019"/>
                  </a:lnTo>
                  <a:lnTo>
                    <a:pt x="2508" y="4047"/>
                  </a:lnTo>
                  <a:lnTo>
                    <a:pt x="2395" y="4069"/>
                  </a:lnTo>
                  <a:lnTo>
                    <a:pt x="2281" y="4086"/>
                  </a:lnTo>
                  <a:lnTo>
                    <a:pt x="2166" y="4094"/>
                  </a:lnTo>
                  <a:lnTo>
                    <a:pt x="2049" y="4098"/>
                  </a:lnTo>
                  <a:lnTo>
                    <a:pt x="1932" y="4094"/>
                  </a:lnTo>
                  <a:lnTo>
                    <a:pt x="1817" y="4086"/>
                  </a:lnTo>
                  <a:lnTo>
                    <a:pt x="1703" y="4069"/>
                  </a:lnTo>
                  <a:lnTo>
                    <a:pt x="1590" y="4047"/>
                  </a:lnTo>
                  <a:lnTo>
                    <a:pt x="1479" y="4019"/>
                  </a:lnTo>
                  <a:lnTo>
                    <a:pt x="1371" y="3984"/>
                  </a:lnTo>
                  <a:lnTo>
                    <a:pt x="1264" y="3943"/>
                  </a:lnTo>
                  <a:lnTo>
                    <a:pt x="1161" y="3897"/>
                  </a:lnTo>
                  <a:lnTo>
                    <a:pt x="1059" y="3845"/>
                  </a:lnTo>
                  <a:lnTo>
                    <a:pt x="961" y="3786"/>
                  </a:lnTo>
                  <a:lnTo>
                    <a:pt x="866" y="3722"/>
                  </a:lnTo>
                  <a:lnTo>
                    <a:pt x="774" y="3653"/>
                  </a:lnTo>
                  <a:lnTo>
                    <a:pt x="685" y="3578"/>
                  </a:lnTo>
                  <a:lnTo>
                    <a:pt x="600" y="3498"/>
                  </a:lnTo>
                  <a:lnTo>
                    <a:pt x="520" y="3413"/>
                  </a:lnTo>
                  <a:lnTo>
                    <a:pt x="445" y="3324"/>
                  </a:lnTo>
                  <a:lnTo>
                    <a:pt x="376" y="3232"/>
                  </a:lnTo>
                  <a:lnTo>
                    <a:pt x="312" y="3137"/>
                  </a:lnTo>
                  <a:lnTo>
                    <a:pt x="253" y="3039"/>
                  </a:lnTo>
                  <a:lnTo>
                    <a:pt x="201" y="2937"/>
                  </a:lnTo>
                  <a:lnTo>
                    <a:pt x="155" y="2834"/>
                  </a:lnTo>
                  <a:lnTo>
                    <a:pt x="114" y="2727"/>
                  </a:lnTo>
                  <a:lnTo>
                    <a:pt x="79" y="2619"/>
                  </a:lnTo>
                  <a:lnTo>
                    <a:pt x="51" y="2508"/>
                  </a:lnTo>
                  <a:lnTo>
                    <a:pt x="29" y="2395"/>
                  </a:lnTo>
                  <a:lnTo>
                    <a:pt x="12" y="2281"/>
                  </a:lnTo>
                  <a:lnTo>
                    <a:pt x="4" y="2166"/>
                  </a:lnTo>
                  <a:lnTo>
                    <a:pt x="0" y="2049"/>
                  </a:lnTo>
                  <a:lnTo>
                    <a:pt x="4" y="1932"/>
                  </a:lnTo>
                  <a:lnTo>
                    <a:pt x="12" y="1817"/>
                  </a:lnTo>
                  <a:lnTo>
                    <a:pt x="29" y="1703"/>
                  </a:lnTo>
                  <a:lnTo>
                    <a:pt x="51" y="1590"/>
                  </a:lnTo>
                  <a:lnTo>
                    <a:pt x="79" y="1479"/>
                  </a:lnTo>
                  <a:lnTo>
                    <a:pt x="114" y="1371"/>
                  </a:lnTo>
                  <a:lnTo>
                    <a:pt x="155" y="1264"/>
                  </a:lnTo>
                  <a:lnTo>
                    <a:pt x="201" y="1161"/>
                  </a:lnTo>
                  <a:lnTo>
                    <a:pt x="253" y="1059"/>
                  </a:lnTo>
                  <a:lnTo>
                    <a:pt x="312" y="961"/>
                  </a:lnTo>
                  <a:lnTo>
                    <a:pt x="376" y="866"/>
                  </a:lnTo>
                  <a:lnTo>
                    <a:pt x="445" y="774"/>
                  </a:lnTo>
                  <a:lnTo>
                    <a:pt x="520" y="685"/>
                  </a:lnTo>
                  <a:lnTo>
                    <a:pt x="600" y="600"/>
                  </a:lnTo>
                  <a:lnTo>
                    <a:pt x="685" y="520"/>
                  </a:lnTo>
                  <a:lnTo>
                    <a:pt x="774" y="445"/>
                  </a:lnTo>
                  <a:lnTo>
                    <a:pt x="866" y="376"/>
                  </a:lnTo>
                  <a:lnTo>
                    <a:pt x="961" y="312"/>
                  </a:lnTo>
                  <a:lnTo>
                    <a:pt x="1059" y="253"/>
                  </a:lnTo>
                  <a:lnTo>
                    <a:pt x="1161" y="201"/>
                  </a:lnTo>
                  <a:lnTo>
                    <a:pt x="1264" y="155"/>
                  </a:lnTo>
                  <a:lnTo>
                    <a:pt x="1371" y="114"/>
                  </a:lnTo>
                  <a:lnTo>
                    <a:pt x="1479" y="79"/>
                  </a:lnTo>
                  <a:lnTo>
                    <a:pt x="1590" y="51"/>
                  </a:lnTo>
                  <a:lnTo>
                    <a:pt x="1703" y="29"/>
                  </a:lnTo>
                  <a:lnTo>
                    <a:pt x="1817" y="12"/>
                  </a:lnTo>
                  <a:lnTo>
                    <a:pt x="1932" y="4"/>
                  </a:lnTo>
                  <a:lnTo>
                    <a:pt x="204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8" name="Freeform 451">
              <a:extLst>
                <a:ext uri="{FF2B5EF4-FFF2-40B4-BE49-F238E27FC236}">
                  <a16:creationId xmlns:a16="http://schemas.microsoft.com/office/drawing/2014/main" id="{A22836FB-BBA4-46F7-88AC-169AA4FBFCF8}"/>
                </a:ext>
              </a:extLst>
            </p:cNvPr>
            <p:cNvSpPr>
              <a:spLocks/>
            </p:cNvSpPr>
            <p:nvPr/>
          </p:nvSpPr>
          <p:spPr bwMode="auto">
            <a:xfrm>
              <a:off x="5969" y="2517"/>
              <a:ext cx="213" cy="163"/>
            </a:xfrm>
            <a:custGeom>
              <a:avLst/>
              <a:gdLst>
                <a:gd name="T0" fmla="*/ 82 w 213"/>
                <a:gd name="T1" fmla="*/ 0 h 163"/>
                <a:gd name="T2" fmla="*/ 131 w 213"/>
                <a:gd name="T3" fmla="*/ 0 h 163"/>
                <a:gd name="T4" fmla="*/ 153 w 213"/>
                <a:gd name="T5" fmla="*/ 3 h 163"/>
                <a:gd name="T6" fmla="*/ 172 w 213"/>
                <a:gd name="T7" fmla="*/ 11 h 163"/>
                <a:gd name="T8" fmla="*/ 189 w 213"/>
                <a:gd name="T9" fmla="*/ 24 h 163"/>
                <a:gd name="T10" fmla="*/ 202 w 213"/>
                <a:gd name="T11" fmla="*/ 41 h 163"/>
                <a:gd name="T12" fmla="*/ 209 w 213"/>
                <a:gd name="T13" fmla="*/ 60 h 163"/>
                <a:gd name="T14" fmla="*/ 213 w 213"/>
                <a:gd name="T15" fmla="*/ 82 h 163"/>
                <a:gd name="T16" fmla="*/ 209 w 213"/>
                <a:gd name="T17" fmla="*/ 103 h 163"/>
                <a:gd name="T18" fmla="*/ 202 w 213"/>
                <a:gd name="T19" fmla="*/ 123 h 163"/>
                <a:gd name="T20" fmla="*/ 189 w 213"/>
                <a:gd name="T21" fmla="*/ 139 h 163"/>
                <a:gd name="T22" fmla="*/ 172 w 213"/>
                <a:gd name="T23" fmla="*/ 152 h 163"/>
                <a:gd name="T24" fmla="*/ 153 w 213"/>
                <a:gd name="T25" fmla="*/ 161 h 163"/>
                <a:gd name="T26" fmla="*/ 131 w 213"/>
                <a:gd name="T27" fmla="*/ 163 h 163"/>
                <a:gd name="T28" fmla="*/ 82 w 213"/>
                <a:gd name="T29" fmla="*/ 163 h 163"/>
                <a:gd name="T30" fmla="*/ 60 w 213"/>
                <a:gd name="T31" fmla="*/ 161 h 163"/>
                <a:gd name="T32" fmla="*/ 40 w 213"/>
                <a:gd name="T33" fmla="*/ 152 h 163"/>
                <a:gd name="T34" fmla="*/ 24 w 213"/>
                <a:gd name="T35" fmla="*/ 139 h 163"/>
                <a:gd name="T36" fmla="*/ 12 w 213"/>
                <a:gd name="T37" fmla="*/ 123 h 163"/>
                <a:gd name="T38" fmla="*/ 3 w 213"/>
                <a:gd name="T39" fmla="*/ 103 h 163"/>
                <a:gd name="T40" fmla="*/ 0 w 213"/>
                <a:gd name="T41" fmla="*/ 82 h 163"/>
                <a:gd name="T42" fmla="*/ 3 w 213"/>
                <a:gd name="T43" fmla="*/ 60 h 163"/>
                <a:gd name="T44" fmla="*/ 12 w 213"/>
                <a:gd name="T45" fmla="*/ 41 h 163"/>
                <a:gd name="T46" fmla="*/ 24 w 213"/>
                <a:gd name="T47" fmla="*/ 24 h 163"/>
                <a:gd name="T48" fmla="*/ 40 w 213"/>
                <a:gd name="T49" fmla="*/ 11 h 163"/>
                <a:gd name="T50" fmla="*/ 60 w 213"/>
                <a:gd name="T51" fmla="*/ 3 h 163"/>
                <a:gd name="T52" fmla="*/ 82 w 213"/>
                <a:gd name="T53" fmla="*/ 0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213" h="163">
                  <a:moveTo>
                    <a:pt x="82" y="0"/>
                  </a:moveTo>
                  <a:lnTo>
                    <a:pt x="131" y="0"/>
                  </a:lnTo>
                  <a:lnTo>
                    <a:pt x="153" y="3"/>
                  </a:lnTo>
                  <a:lnTo>
                    <a:pt x="172" y="11"/>
                  </a:lnTo>
                  <a:lnTo>
                    <a:pt x="189" y="24"/>
                  </a:lnTo>
                  <a:lnTo>
                    <a:pt x="202" y="41"/>
                  </a:lnTo>
                  <a:lnTo>
                    <a:pt x="209" y="60"/>
                  </a:lnTo>
                  <a:lnTo>
                    <a:pt x="213" y="82"/>
                  </a:lnTo>
                  <a:lnTo>
                    <a:pt x="209" y="103"/>
                  </a:lnTo>
                  <a:lnTo>
                    <a:pt x="202" y="123"/>
                  </a:lnTo>
                  <a:lnTo>
                    <a:pt x="189" y="139"/>
                  </a:lnTo>
                  <a:lnTo>
                    <a:pt x="172" y="152"/>
                  </a:lnTo>
                  <a:lnTo>
                    <a:pt x="153" y="161"/>
                  </a:lnTo>
                  <a:lnTo>
                    <a:pt x="131" y="163"/>
                  </a:lnTo>
                  <a:lnTo>
                    <a:pt x="82" y="163"/>
                  </a:lnTo>
                  <a:lnTo>
                    <a:pt x="60" y="161"/>
                  </a:lnTo>
                  <a:lnTo>
                    <a:pt x="40" y="152"/>
                  </a:lnTo>
                  <a:lnTo>
                    <a:pt x="24" y="139"/>
                  </a:lnTo>
                  <a:lnTo>
                    <a:pt x="12" y="123"/>
                  </a:lnTo>
                  <a:lnTo>
                    <a:pt x="3" y="103"/>
                  </a:lnTo>
                  <a:lnTo>
                    <a:pt x="0" y="82"/>
                  </a:lnTo>
                  <a:lnTo>
                    <a:pt x="3" y="60"/>
                  </a:lnTo>
                  <a:lnTo>
                    <a:pt x="12" y="41"/>
                  </a:lnTo>
                  <a:lnTo>
                    <a:pt x="24" y="24"/>
                  </a:lnTo>
                  <a:lnTo>
                    <a:pt x="40" y="11"/>
                  </a:lnTo>
                  <a:lnTo>
                    <a:pt x="60" y="3"/>
                  </a:lnTo>
                  <a:lnTo>
                    <a:pt x="8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9" name="Freeform 452">
              <a:extLst>
                <a:ext uri="{FF2B5EF4-FFF2-40B4-BE49-F238E27FC236}">
                  <a16:creationId xmlns:a16="http://schemas.microsoft.com/office/drawing/2014/main" id="{A406B934-7B0E-416F-9462-DEAC89420D0A}"/>
                </a:ext>
              </a:extLst>
            </p:cNvPr>
            <p:cNvSpPr>
              <a:spLocks/>
            </p:cNvSpPr>
            <p:nvPr/>
          </p:nvSpPr>
          <p:spPr bwMode="auto">
            <a:xfrm>
              <a:off x="7296" y="1559"/>
              <a:ext cx="164" cy="195"/>
            </a:xfrm>
            <a:custGeom>
              <a:avLst/>
              <a:gdLst>
                <a:gd name="T0" fmla="*/ 82 w 164"/>
                <a:gd name="T1" fmla="*/ 0 h 195"/>
                <a:gd name="T2" fmla="*/ 103 w 164"/>
                <a:gd name="T3" fmla="*/ 2 h 195"/>
                <a:gd name="T4" fmla="*/ 123 w 164"/>
                <a:gd name="T5" fmla="*/ 11 h 195"/>
                <a:gd name="T6" fmla="*/ 139 w 164"/>
                <a:gd name="T7" fmla="*/ 23 h 195"/>
                <a:gd name="T8" fmla="*/ 152 w 164"/>
                <a:gd name="T9" fmla="*/ 39 h 195"/>
                <a:gd name="T10" fmla="*/ 160 w 164"/>
                <a:gd name="T11" fmla="*/ 59 h 195"/>
                <a:gd name="T12" fmla="*/ 164 w 164"/>
                <a:gd name="T13" fmla="*/ 80 h 195"/>
                <a:gd name="T14" fmla="*/ 164 w 164"/>
                <a:gd name="T15" fmla="*/ 114 h 195"/>
                <a:gd name="T16" fmla="*/ 160 w 164"/>
                <a:gd name="T17" fmla="*/ 135 h 195"/>
                <a:gd name="T18" fmla="*/ 152 w 164"/>
                <a:gd name="T19" fmla="*/ 155 h 195"/>
                <a:gd name="T20" fmla="*/ 139 w 164"/>
                <a:gd name="T21" fmla="*/ 171 h 195"/>
                <a:gd name="T22" fmla="*/ 123 w 164"/>
                <a:gd name="T23" fmla="*/ 183 h 195"/>
                <a:gd name="T24" fmla="*/ 103 w 164"/>
                <a:gd name="T25" fmla="*/ 192 h 195"/>
                <a:gd name="T26" fmla="*/ 82 w 164"/>
                <a:gd name="T27" fmla="*/ 195 h 195"/>
                <a:gd name="T28" fmla="*/ 59 w 164"/>
                <a:gd name="T29" fmla="*/ 192 h 195"/>
                <a:gd name="T30" fmla="*/ 41 w 164"/>
                <a:gd name="T31" fmla="*/ 183 h 195"/>
                <a:gd name="T32" fmla="*/ 23 w 164"/>
                <a:gd name="T33" fmla="*/ 171 h 195"/>
                <a:gd name="T34" fmla="*/ 11 w 164"/>
                <a:gd name="T35" fmla="*/ 155 h 195"/>
                <a:gd name="T36" fmla="*/ 2 w 164"/>
                <a:gd name="T37" fmla="*/ 135 h 195"/>
                <a:gd name="T38" fmla="*/ 0 w 164"/>
                <a:gd name="T39" fmla="*/ 114 h 195"/>
                <a:gd name="T40" fmla="*/ 0 w 164"/>
                <a:gd name="T41" fmla="*/ 80 h 195"/>
                <a:gd name="T42" fmla="*/ 2 w 164"/>
                <a:gd name="T43" fmla="*/ 59 h 195"/>
                <a:gd name="T44" fmla="*/ 11 w 164"/>
                <a:gd name="T45" fmla="*/ 39 h 195"/>
                <a:gd name="T46" fmla="*/ 23 w 164"/>
                <a:gd name="T47" fmla="*/ 23 h 195"/>
                <a:gd name="T48" fmla="*/ 41 w 164"/>
                <a:gd name="T49" fmla="*/ 11 h 195"/>
                <a:gd name="T50" fmla="*/ 59 w 164"/>
                <a:gd name="T51" fmla="*/ 2 h 195"/>
                <a:gd name="T52" fmla="*/ 82 w 164"/>
                <a:gd name="T53" fmla="*/ 0 h 1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64" h="195">
                  <a:moveTo>
                    <a:pt x="82" y="0"/>
                  </a:moveTo>
                  <a:lnTo>
                    <a:pt x="103" y="2"/>
                  </a:lnTo>
                  <a:lnTo>
                    <a:pt x="123" y="11"/>
                  </a:lnTo>
                  <a:lnTo>
                    <a:pt x="139" y="23"/>
                  </a:lnTo>
                  <a:lnTo>
                    <a:pt x="152" y="39"/>
                  </a:lnTo>
                  <a:lnTo>
                    <a:pt x="160" y="59"/>
                  </a:lnTo>
                  <a:lnTo>
                    <a:pt x="164" y="80"/>
                  </a:lnTo>
                  <a:lnTo>
                    <a:pt x="164" y="114"/>
                  </a:lnTo>
                  <a:lnTo>
                    <a:pt x="160" y="135"/>
                  </a:lnTo>
                  <a:lnTo>
                    <a:pt x="152" y="155"/>
                  </a:lnTo>
                  <a:lnTo>
                    <a:pt x="139" y="171"/>
                  </a:lnTo>
                  <a:lnTo>
                    <a:pt x="123" y="183"/>
                  </a:lnTo>
                  <a:lnTo>
                    <a:pt x="103" y="192"/>
                  </a:lnTo>
                  <a:lnTo>
                    <a:pt x="82" y="195"/>
                  </a:lnTo>
                  <a:lnTo>
                    <a:pt x="59" y="192"/>
                  </a:lnTo>
                  <a:lnTo>
                    <a:pt x="41" y="183"/>
                  </a:lnTo>
                  <a:lnTo>
                    <a:pt x="23" y="171"/>
                  </a:lnTo>
                  <a:lnTo>
                    <a:pt x="11" y="155"/>
                  </a:lnTo>
                  <a:lnTo>
                    <a:pt x="2" y="135"/>
                  </a:lnTo>
                  <a:lnTo>
                    <a:pt x="0" y="114"/>
                  </a:lnTo>
                  <a:lnTo>
                    <a:pt x="0" y="80"/>
                  </a:lnTo>
                  <a:lnTo>
                    <a:pt x="2" y="59"/>
                  </a:lnTo>
                  <a:lnTo>
                    <a:pt x="11" y="39"/>
                  </a:lnTo>
                  <a:lnTo>
                    <a:pt x="23" y="23"/>
                  </a:lnTo>
                  <a:lnTo>
                    <a:pt x="41" y="11"/>
                  </a:lnTo>
                  <a:lnTo>
                    <a:pt x="59" y="2"/>
                  </a:lnTo>
                  <a:lnTo>
                    <a:pt x="8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40" name="Freeform 453">
              <a:extLst>
                <a:ext uri="{FF2B5EF4-FFF2-40B4-BE49-F238E27FC236}">
                  <a16:creationId xmlns:a16="http://schemas.microsoft.com/office/drawing/2014/main" id="{2EB2F97E-5C4A-4665-BDD9-29CE134607ED}"/>
                </a:ext>
              </a:extLst>
            </p:cNvPr>
            <p:cNvSpPr>
              <a:spLocks/>
            </p:cNvSpPr>
            <p:nvPr/>
          </p:nvSpPr>
          <p:spPr bwMode="auto">
            <a:xfrm>
              <a:off x="5108" y="1477"/>
              <a:ext cx="163" cy="196"/>
            </a:xfrm>
            <a:custGeom>
              <a:avLst/>
              <a:gdLst>
                <a:gd name="T0" fmla="*/ 81 w 163"/>
                <a:gd name="T1" fmla="*/ 0 h 196"/>
                <a:gd name="T2" fmla="*/ 104 w 163"/>
                <a:gd name="T3" fmla="*/ 2 h 196"/>
                <a:gd name="T4" fmla="*/ 122 w 163"/>
                <a:gd name="T5" fmla="*/ 11 h 196"/>
                <a:gd name="T6" fmla="*/ 140 w 163"/>
                <a:gd name="T7" fmla="*/ 23 h 196"/>
                <a:gd name="T8" fmla="*/ 152 w 163"/>
                <a:gd name="T9" fmla="*/ 39 h 196"/>
                <a:gd name="T10" fmla="*/ 161 w 163"/>
                <a:gd name="T11" fmla="*/ 59 h 196"/>
                <a:gd name="T12" fmla="*/ 163 w 163"/>
                <a:gd name="T13" fmla="*/ 82 h 196"/>
                <a:gd name="T14" fmla="*/ 163 w 163"/>
                <a:gd name="T15" fmla="*/ 114 h 196"/>
                <a:gd name="T16" fmla="*/ 161 w 163"/>
                <a:gd name="T17" fmla="*/ 135 h 196"/>
                <a:gd name="T18" fmla="*/ 152 w 163"/>
                <a:gd name="T19" fmla="*/ 155 h 196"/>
                <a:gd name="T20" fmla="*/ 140 w 163"/>
                <a:gd name="T21" fmla="*/ 171 h 196"/>
                <a:gd name="T22" fmla="*/ 122 w 163"/>
                <a:gd name="T23" fmla="*/ 185 h 196"/>
                <a:gd name="T24" fmla="*/ 104 w 163"/>
                <a:gd name="T25" fmla="*/ 192 h 196"/>
                <a:gd name="T26" fmla="*/ 81 w 163"/>
                <a:gd name="T27" fmla="*/ 196 h 196"/>
                <a:gd name="T28" fmla="*/ 60 w 163"/>
                <a:gd name="T29" fmla="*/ 192 h 196"/>
                <a:gd name="T30" fmla="*/ 41 w 163"/>
                <a:gd name="T31" fmla="*/ 185 h 196"/>
                <a:gd name="T32" fmla="*/ 24 w 163"/>
                <a:gd name="T33" fmla="*/ 171 h 196"/>
                <a:gd name="T34" fmla="*/ 11 w 163"/>
                <a:gd name="T35" fmla="*/ 155 h 196"/>
                <a:gd name="T36" fmla="*/ 3 w 163"/>
                <a:gd name="T37" fmla="*/ 135 h 196"/>
                <a:gd name="T38" fmla="*/ 0 w 163"/>
                <a:gd name="T39" fmla="*/ 114 h 196"/>
                <a:gd name="T40" fmla="*/ 0 w 163"/>
                <a:gd name="T41" fmla="*/ 82 h 196"/>
                <a:gd name="T42" fmla="*/ 3 w 163"/>
                <a:gd name="T43" fmla="*/ 59 h 196"/>
                <a:gd name="T44" fmla="*/ 11 w 163"/>
                <a:gd name="T45" fmla="*/ 39 h 196"/>
                <a:gd name="T46" fmla="*/ 24 w 163"/>
                <a:gd name="T47" fmla="*/ 23 h 196"/>
                <a:gd name="T48" fmla="*/ 41 w 163"/>
                <a:gd name="T49" fmla="*/ 11 h 196"/>
                <a:gd name="T50" fmla="*/ 60 w 163"/>
                <a:gd name="T51" fmla="*/ 2 h 196"/>
                <a:gd name="T52" fmla="*/ 81 w 163"/>
                <a:gd name="T53" fmla="*/ 0 h 1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63" h="196">
                  <a:moveTo>
                    <a:pt x="81" y="0"/>
                  </a:moveTo>
                  <a:lnTo>
                    <a:pt x="104" y="2"/>
                  </a:lnTo>
                  <a:lnTo>
                    <a:pt x="122" y="11"/>
                  </a:lnTo>
                  <a:lnTo>
                    <a:pt x="140" y="23"/>
                  </a:lnTo>
                  <a:lnTo>
                    <a:pt x="152" y="39"/>
                  </a:lnTo>
                  <a:lnTo>
                    <a:pt x="161" y="59"/>
                  </a:lnTo>
                  <a:lnTo>
                    <a:pt x="163" y="82"/>
                  </a:lnTo>
                  <a:lnTo>
                    <a:pt x="163" y="114"/>
                  </a:lnTo>
                  <a:lnTo>
                    <a:pt x="161" y="135"/>
                  </a:lnTo>
                  <a:lnTo>
                    <a:pt x="152" y="155"/>
                  </a:lnTo>
                  <a:lnTo>
                    <a:pt x="140" y="171"/>
                  </a:lnTo>
                  <a:lnTo>
                    <a:pt x="122" y="185"/>
                  </a:lnTo>
                  <a:lnTo>
                    <a:pt x="104" y="192"/>
                  </a:lnTo>
                  <a:lnTo>
                    <a:pt x="81" y="196"/>
                  </a:lnTo>
                  <a:lnTo>
                    <a:pt x="60" y="192"/>
                  </a:lnTo>
                  <a:lnTo>
                    <a:pt x="41" y="185"/>
                  </a:lnTo>
                  <a:lnTo>
                    <a:pt x="24" y="171"/>
                  </a:lnTo>
                  <a:lnTo>
                    <a:pt x="11" y="155"/>
                  </a:lnTo>
                  <a:lnTo>
                    <a:pt x="3" y="135"/>
                  </a:lnTo>
                  <a:lnTo>
                    <a:pt x="0" y="114"/>
                  </a:lnTo>
                  <a:lnTo>
                    <a:pt x="0" y="82"/>
                  </a:lnTo>
                  <a:lnTo>
                    <a:pt x="3" y="59"/>
                  </a:lnTo>
                  <a:lnTo>
                    <a:pt x="11" y="39"/>
                  </a:lnTo>
                  <a:lnTo>
                    <a:pt x="24" y="23"/>
                  </a:lnTo>
                  <a:lnTo>
                    <a:pt x="41" y="11"/>
                  </a:lnTo>
                  <a:lnTo>
                    <a:pt x="60" y="2"/>
                  </a:lnTo>
                  <a:lnTo>
                    <a:pt x="8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41" name="Freeform 454">
              <a:extLst>
                <a:ext uri="{FF2B5EF4-FFF2-40B4-BE49-F238E27FC236}">
                  <a16:creationId xmlns:a16="http://schemas.microsoft.com/office/drawing/2014/main" id="{59BA4E0B-C0E7-43EC-BCA2-1F5DCFD8F802}"/>
                </a:ext>
              </a:extLst>
            </p:cNvPr>
            <p:cNvSpPr>
              <a:spLocks/>
            </p:cNvSpPr>
            <p:nvPr/>
          </p:nvSpPr>
          <p:spPr bwMode="auto">
            <a:xfrm>
              <a:off x="5671" y="3411"/>
              <a:ext cx="163" cy="197"/>
            </a:xfrm>
            <a:custGeom>
              <a:avLst/>
              <a:gdLst>
                <a:gd name="T0" fmla="*/ 82 w 163"/>
                <a:gd name="T1" fmla="*/ 0 h 197"/>
                <a:gd name="T2" fmla="*/ 103 w 163"/>
                <a:gd name="T3" fmla="*/ 3 h 197"/>
                <a:gd name="T4" fmla="*/ 123 w 163"/>
                <a:gd name="T5" fmla="*/ 12 h 197"/>
                <a:gd name="T6" fmla="*/ 139 w 163"/>
                <a:gd name="T7" fmla="*/ 24 h 197"/>
                <a:gd name="T8" fmla="*/ 152 w 163"/>
                <a:gd name="T9" fmla="*/ 40 h 197"/>
                <a:gd name="T10" fmla="*/ 161 w 163"/>
                <a:gd name="T11" fmla="*/ 60 h 197"/>
                <a:gd name="T12" fmla="*/ 163 w 163"/>
                <a:gd name="T13" fmla="*/ 82 h 197"/>
                <a:gd name="T14" fmla="*/ 163 w 163"/>
                <a:gd name="T15" fmla="*/ 115 h 197"/>
                <a:gd name="T16" fmla="*/ 161 w 163"/>
                <a:gd name="T17" fmla="*/ 136 h 197"/>
                <a:gd name="T18" fmla="*/ 152 w 163"/>
                <a:gd name="T19" fmla="*/ 156 h 197"/>
                <a:gd name="T20" fmla="*/ 139 w 163"/>
                <a:gd name="T21" fmla="*/ 172 h 197"/>
                <a:gd name="T22" fmla="*/ 123 w 163"/>
                <a:gd name="T23" fmla="*/ 185 h 197"/>
                <a:gd name="T24" fmla="*/ 103 w 163"/>
                <a:gd name="T25" fmla="*/ 193 h 197"/>
                <a:gd name="T26" fmla="*/ 82 w 163"/>
                <a:gd name="T27" fmla="*/ 197 h 197"/>
                <a:gd name="T28" fmla="*/ 60 w 163"/>
                <a:gd name="T29" fmla="*/ 193 h 197"/>
                <a:gd name="T30" fmla="*/ 41 w 163"/>
                <a:gd name="T31" fmla="*/ 185 h 197"/>
                <a:gd name="T32" fmla="*/ 24 w 163"/>
                <a:gd name="T33" fmla="*/ 172 h 197"/>
                <a:gd name="T34" fmla="*/ 11 w 163"/>
                <a:gd name="T35" fmla="*/ 156 h 197"/>
                <a:gd name="T36" fmla="*/ 3 w 163"/>
                <a:gd name="T37" fmla="*/ 136 h 197"/>
                <a:gd name="T38" fmla="*/ 0 w 163"/>
                <a:gd name="T39" fmla="*/ 115 h 197"/>
                <a:gd name="T40" fmla="*/ 0 w 163"/>
                <a:gd name="T41" fmla="*/ 82 h 197"/>
                <a:gd name="T42" fmla="*/ 3 w 163"/>
                <a:gd name="T43" fmla="*/ 60 h 197"/>
                <a:gd name="T44" fmla="*/ 11 w 163"/>
                <a:gd name="T45" fmla="*/ 40 h 197"/>
                <a:gd name="T46" fmla="*/ 24 w 163"/>
                <a:gd name="T47" fmla="*/ 24 h 197"/>
                <a:gd name="T48" fmla="*/ 41 w 163"/>
                <a:gd name="T49" fmla="*/ 12 h 197"/>
                <a:gd name="T50" fmla="*/ 60 w 163"/>
                <a:gd name="T51" fmla="*/ 3 h 197"/>
                <a:gd name="T52" fmla="*/ 82 w 163"/>
                <a:gd name="T53" fmla="*/ 0 h 1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63" h="197">
                  <a:moveTo>
                    <a:pt x="82" y="0"/>
                  </a:moveTo>
                  <a:lnTo>
                    <a:pt x="103" y="3"/>
                  </a:lnTo>
                  <a:lnTo>
                    <a:pt x="123" y="12"/>
                  </a:lnTo>
                  <a:lnTo>
                    <a:pt x="139" y="24"/>
                  </a:lnTo>
                  <a:lnTo>
                    <a:pt x="152" y="40"/>
                  </a:lnTo>
                  <a:lnTo>
                    <a:pt x="161" y="60"/>
                  </a:lnTo>
                  <a:lnTo>
                    <a:pt x="163" y="82"/>
                  </a:lnTo>
                  <a:lnTo>
                    <a:pt x="163" y="115"/>
                  </a:lnTo>
                  <a:lnTo>
                    <a:pt x="161" y="136"/>
                  </a:lnTo>
                  <a:lnTo>
                    <a:pt x="152" y="156"/>
                  </a:lnTo>
                  <a:lnTo>
                    <a:pt x="139" y="172"/>
                  </a:lnTo>
                  <a:lnTo>
                    <a:pt x="123" y="185"/>
                  </a:lnTo>
                  <a:lnTo>
                    <a:pt x="103" y="193"/>
                  </a:lnTo>
                  <a:lnTo>
                    <a:pt x="82" y="197"/>
                  </a:lnTo>
                  <a:lnTo>
                    <a:pt x="60" y="193"/>
                  </a:lnTo>
                  <a:lnTo>
                    <a:pt x="41" y="185"/>
                  </a:lnTo>
                  <a:lnTo>
                    <a:pt x="24" y="172"/>
                  </a:lnTo>
                  <a:lnTo>
                    <a:pt x="11" y="156"/>
                  </a:lnTo>
                  <a:lnTo>
                    <a:pt x="3" y="136"/>
                  </a:lnTo>
                  <a:lnTo>
                    <a:pt x="0" y="115"/>
                  </a:lnTo>
                  <a:lnTo>
                    <a:pt x="0" y="82"/>
                  </a:lnTo>
                  <a:lnTo>
                    <a:pt x="3" y="60"/>
                  </a:lnTo>
                  <a:lnTo>
                    <a:pt x="11" y="40"/>
                  </a:lnTo>
                  <a:lnTo>
                    <a:pt x="24" y="24"/>
                  </a:lnTo>
                  <a:lnTo>
                    <a:pt x="41" y="12"/>
                  </a:lnTo>
                  <a:lnTo>
                    <a:pt x="60" y="3"/>
                  </a:lnTo>
                  <a:lnTo>
                    <a:pt x="8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42" name="Group 674">
            <a:extLst>
              <a:ext uri="{FF2B5EF4-FFF2-40B4-BE49-F238E27FC236}">
                <a16:creationId xmlns:a16="http://schemas.microsoft.com/office/drawing/2014/main" id="{39BBFF4E-D2CF-43A6-A835-6E9B4285AF31}"/>
              </a:ext>
            </a:extLst>
          </p:cNvPr>
          <p:cNvGrpSpPr/>
          <p:nvPr userDrawn="1"/>
        </p:nvGrpSpPr>
        <p:grpSpPr>
          <a:xfrm>
            <a:off x="4092516" y="3224993"/>
            <a:ext cx="474939" cy="461848"/>
            <a:chOff x="11439525" y="3221038"/>
            <a:chExt cx="415925" cy="360363"/>
          </a:xfrm>
          <a:solidFill>
            <a:srgbClr val="E84E0F"/>
          </a:solidFill>
        </p:grpSpPr>
        <p:sp>
          <p:nvSpPr>
            <p:cNvPr id="143" name="Freeform 134">
              <a:extLst>
                <a:ext uri="{FF2B5EF4-FFF2-40B4-BE49-F238E27FC236}">
                  <a16:creationId xmlns:a16="http://schemas.microsoft.com/office/drawing/2014/main" id="{937944E0-5395-43DC-969A-40809989004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1593513" y="3281363"/>
              <a:ext cx="111125" cy="111125"/>
            </a:xfrm>
            <a:custGeom>
              <a:avLst/>
              <a:gdLst>
                <a:gd name="T0" fmla="*/ 411 w 906"/>
                <a:gd name="T1" fmla="*/ 147 h 907"/>
                <a:gd name="T2" fmla="*/ 333 w 906"/>
                <a:gd name="T3" fmla="*/ 169 h 907"/>
                <a:gd name="T4" fmla="*/ 264 w 906"/>
                <a:gd name="T5" fmla="*/ 209 h 907"/>
                <a:gd name="T6" fmla="*/ 208 w 906"/>
                <a:gd name="T7" fmla="*/ 265 h 907"/>
                <a:gd name="T8" fmla="*/ 168 w 906"/>
                <a:gd name="T9" fmla="*/ 333 h 907"/>
                <a:gd name="T10" fmla="*/ 147 w 906"/>
                <a:gd name="T11" fmla="*/ 412 h 907"/>
                <a:gd name="T12" fmla="*/ 147 w 906"/>
                <a:gd name="T13" fmla="*/ 496 h 907"/>
                <a:gd name="T14" fmla="*/ 168 w 906"/>
                <a:gd name="T15" fmla="*/ 574 h 907"/>
                <a:gd name="T16" fmla="*/ 208 w 906"/>
                <a:gd name="T17" fmla="*/ 642 h 907"/>
                <a:gd name="T18" fmla="*/ 264 w 906"/>
                <a:gd name="T19" fmla="*/ 698 h 907"/>
                <a:gd name="T20" fmla="*/ 333 w 906"/>
                <a:gd name="T21" fmla="*/ 739 h 907"/>
                <a:gd name="T22" fmla="*/ 411 w 906"/>
                <a:gd name="T23" fmla="*/ 759 h 907"/>
                <a:gd name="T24" fmla="*/ 494 w 906"/>
                <a:gd name="T25" fmla="*/ 759 h 907"/>
                <a:gd name="T26" fmla="*/ 573 w 906"/>
                <a:gd name="T27" fmla="*/ 739 h 907"/>
                <a:gd name="T28" fmla="*/ 641 w 906"/>
                <a:gd name="T29" fmla="*/ 698 h 907"/>
                <a:gd name="T30" fmla="*/ 697 w 906"/>
                <a:gd name="T31" fmla="*/ 642 h 907"/>
                <a:gd name="T32" fmla="*/ 738 w 906"/>
                <a:gd name="T33" fmla="*/ 574 h 907"/>
                <a:gd name="T34" fmla="*/ 758 w 906"/>
                <a:gd name="T35" fmla="*/ 496 h 907"/>
                <a:gd name="T36" fmla="*/ 758 w 906"/>
                <a:gd name="T37" fmla="*/ 412 h 907"/>
                <a:gd name="T38" fmla="*/ 738 w 906"/>
                <a:gd name="T39" fmla="*/ 333 h 907"/>
                <a:gd name="T40" fmla="*/ 697 w 906"/>
                <a:gd name="T41" fmla="*/ 265 h 907"/>
                <a:gd name="T42" fmla="*/ 641 w 906"/>
                <a:gd name="T43" fmla="*/ 209 h 907"/>
                <a:gd name="T44" fmla="*/ 573 w 906"/>
                <a:gd name="T45" fmla="*/ 169 h 907"/>
                <a:gd name="T46" fmla="*/ 494 w 906"/>
                <a:gd name="T47" fmla="*/ 147 h 907"/>
                <a:gd name="T48" fmla="*/ 453 w 906"/>
                <a:gd name="T49" fmla="*/ 0 h 907"/>
                <a:gd name="T50" fmla="*/ 556 w 906"/>
                <a:gd name="T51" fmla="*/ 12 h 907"/>
                <a:gd name="T52" fmla="*/ 652 w 906"/>
                <a:gd name="T53" fmla="*/ 47 h 907"/>
                <a:gd name="T54" fmla="*/ 736 w 906"/>
                <a:gd name="T55" fmla="*/ 100 h 907"/>
                <a:gd name="T56" fmla="*/ 806 w 906"/>
                <a:gd name="T57" fmla="*/ 170 h 907"/>
                <a:gd name="T58" fmla="*/ 859 w 906"/>
                <a:gd name="T59" fmla="*/ 254 h 907"/>
                <a:gd name="T60" fmla="*/ 893 w 906"/>
                <a:gd name="T61" fmla="*/ 350 h 907"/>
                <a:gd name="T62" fmla="*/ 906 w 906"/>
                <a:gd name="T63" fmla="*/ 453 h 907"/>
                <a:gd name="T64" fmla="*/ 893 w 906"/>
                <a:gd name="T65" fmla="*/ 557 h 907"/>
                <a:gd name="T66" fmla="*/ 859 w 906"/>
                <a:gd name="T67" fmla="*/ 653 h 907"/>
                <a:gd name="T68" fmla="*/ 806 w 906"/>
                <a:gd name="T69" fmla="*/ 737 h 907"/>
                <a:gd name="T70" fmla="*/ 736 w 906"/>
                <a:gd name="T71" fmla="*/ 807 h 907"/>
                <a:gd name="T72" fmla="*/ 652 w 906"/>
                <a:gd name="T73" fmla="*/ 861 h 907"/>
                <a:gd name="T74" fmla="*/ 556 w 906"/>
                <a:gd name="T75" fmla="*/ 895 h 907"/>
                <a:gd name="T76" fmla="*/ 453 w 906"/>
                <a:gd name="T77" fmla="*/ 907 h 907"/>
                <a:gd name="T78" fmla="*/ 349 w 906"/>
                <a:gd name="T79" fmla="*/ 895 h 907"/>
                <a:gd name="T80" fmla="*/ 254 w 906"/>
                <a:gd name="T81" fmla="*/ 861 h 907"/>
                <a:gd name="T82" fmla="*/ 170 w 906"/>
                <a:gd name="T83" fmla="*/ 807 h 907"/>
                <a:gd name="T84" fmla="*/ 99 w 906"/>
                <a:gd name="T85" fmla="*/ 737 h 907"/>
                <a:gd name="T86" fmla="*/ 46 w 906"/>
                <a:gd name="T87" fmla="*/ 653 h 907"/>
                <a:gd name="T88" fmla="*/ 12 w 906"/>
                <a:gd name="T89" fmla="*/ 557 h 907"/>
                <a:gd name="T90" fmla="*/ 0 w 906"/>
                <a:gd name="T91" fmla="*/ 453 h 907"/>
                <a:gd name="T92" fmla="*/ 12 w 906"/>
                <a:gd name="T93" fmla="*/ 350 h 907"/>
                <a:gd name="T94" fmla="*/ 46 w 906"/>
                <a:gd name="T95" fmla="*/ 254 h 907"/>
                <a:gd name="T96" fmla="*/ 99 w 906"/>
                <a:gd name="T97" fmla="*/ 170 h 907"/>
                <a:gd name="T98" fmla="*/ 170 w 906"/>
                <a:gd name="T99" fmla="*/ 100 h 907"/>
                <a:gd name="T100" fmla="*/ 254 w 906"/>
                <a:gd name="T101" fmla="*/ 47 h 907"/>
                <a:gd name="T102" fmla="*/ 349 w 906"/>
                <a:gd name="T103" fmla="*/ 12 h 907"/>
                <a:gd name="T104" fmla="*/ 453 w 906"/>
                <a:gd name="T105" fmla="*/ 0 h 9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906" h="907">
                  <a:moveTo>
                    <a:pt x="453" y="144"/>
                  </a:moveTo>
                  <a:lnTo>
                    <a:pt x="411" y="147"/>
                  </a:lnTo>
                  <a:lnTo>
                    <a:pt x="371" y="156"/>
                  </a:lnTo>
                  <a:lnTo>
                    <a:pt x="333" y="169"/>
                  </a:lnTo>
                  <a:lnTo>
                    <a:pt x="297" y="187"/>
                  </a:lnTo>
                  <a:lnTo>
                    <a:pt x="264" y="209"/>
                  </a:lnTo>
                  <a:lnTo>
                    <a:pt x="234" y="235"/>
                  </a:lnTo>
                  <a:lnTo>
                    <a:pt x="208" y="265"/>
                  </a:lnTo>
                  <a:lnTo>
                    <a:pt x="187" y="298"/>
                  </a:lnTo>
                  <a:lnTo>
                    <a:pt x="168" y="333"/>
                  </a:lnTo>
                  <a:lnTo>
                    <a:pt x="155" y="371"/>
                  </a:lnTo>
                  <a:lnTo>
                    <a:pt x="147" y="412"/>
                  </a:lnTo>
                  <a:lnTo>
                    <a:pt x="144" y="453"/>
                  </a:lnTo>
                  <a:lnTo>
                    <a:pt x="147" y="496"/>
                  </a:lnTo>
                  <a:lnTo>
                    <a:pt x="155" y="535"/>
                  </a:lnTo>
                  <a:lnTo>
                    <a:pt x="168" y="574"/>
                  </a:lnTo>
                  <a:lnTo>
                    <a:pt x="187" y="609"/>
                  </a:lnTo>
                  <a:lnTo>
                    <a:pt x="208" y="642"/>
                  </a:lnTo>
                  <a:lnTo>
                    <a:pt x="234" y="672"/>
                  </a:lnTo>
                  <a:lnTo>
                    <a:pt x="264" y="698"/>
                  </a:lnTo>
                  <a:lnTo>
                    <a:pt x="297" y="720"/>
                  </a:lnTo>
                  <a:lnTo>
                    <a:pt x="333" y="739"/>
                  </a:lnTo>
                  <a:lnTo>
                    <a:pt x="371" y="752"/>
                  </a:lnTo>
                  <a:lnTo>
                    <a:pt x="411" y="759"/>
                  </a:lnTo>
                  <a:lnTo>
                    <a:pt x="453" y="763"/>
                  </a:lnTo>
                  <a:lnTo>
                    <a:pt x="494" y="759"/>
                  </a:lnTo>
                  <a:lnTo>
                    <a:pt x="535" y="752"/>
                  </a:lnTo>
                  <a:lnTo>
                    <a:pt x="573" y="739"/>
                  </a:lnTo>
                  <a:lnTo>
                    <a:pt x="608" y="720"/>
                  </a:lnTo>
                  <a:lnTo>
                    <a:pt x="641" y="698"/>
                  </a:lnTo>
                  <a:lnTo>
                    <a:pt x="671" y="672"/>
                  </a:lnTo>
                  <a:lnTo>
                    <a:pt x="697" y="642"/>
                  </a:lnTo>
                  <a:lnTo>
                    <a:pt x="719" y="609"/>
                  </a:lnTo>
                  <a:lnTo>
                    <a:pt x="738" y="574"/>
                  </a:lnTo>
                  <a:lnTo>
                    <a:pt x="750" y="535"/>
                  </a:lnTo>
                  <a:lnTo>
                    <a:pt x="758" y="496"/>
                  </a:lnTo>
                  <a:lnTo>
                    <a:pt x="762" y="453"/>
                  </a:lnTo>
                  <a:lnTo>
                    <a:pt x="758" y="412"/>
                  </a:lnTo>
                  <a:lnTo>
                    <a:pt x="750" y="371"/>
                  </a:lnTo>
                  <a:lnTo>
                    <a:pt x="738" y="333"/>
                  </a:lnTo>
                  <a:lnTo>
                    <a:pt x="719" y="298"/>
                  </a:lnTo>
                  <a:lnTo>
                    <a:pt x="697" y="265"/>
                  </a:lnTo>
                  <a:lnTo>
                    <a:pt x="671" y="235"/>
                  </a:lnTo>
                  <a:lnTo>
                    <a:pt x="641" y="209"/>
                  </a:lnTo>
                  <a:lnTo>
                    <a:pt x="608" y="187"/>
                  </a:lnTo>
                  <a:lnTo>
                    <a:pt x="573" y="169"/>
                  </a:lnTo>
                  <a:lnTo>
                    <a:pt x="535" y="156"/>
                  </a:lnTo>
                  <a:lnTo>
                    <a:pt x="494" y="147"/>
                  </a:lnTo>
                  <a:lnTo>
                    <a:pt x="453" y="144"/>
                  </a:lnTo>
                  <a:close/>
                  <a:moveTo>
                    <a:pt x="453" y="0"/>
                  </a:moveTo>
                  <a:lnTo>
                    <a:pt x="506" y="3"/>
                  </a:lnTo>
                  <a:lnTo>
                    <a:pt x="556" y="12"/>
                  </a:lnTo>
                  <a:lnTo>
                    <a:pt x="605" y="27"/>
                  </a:lnTo>
                  <a:lnTo>
                    <a:pt x="652" y="47"/>
                  </a:lnTo>
                  <a:lnTo>
                    <a:pt x="695" y="71"/>
                  </a:lnTo>
                  <a:lnTo>
                    <a:pt x="736" y="100"/>
                  </a:lnTo>
                  <a:lnTo>
                    <a:pt x="773" y="133"/>
                  </a:lnTo>
                  <a:lnTo>
                    <a:pt x="806" y="170"/>
                  </a:lnTo>
                  <a:lnTo>
                    <a:pt x="835" y="211"/>
                  </a:lnTo>
                  <a:lnTo>
                    <a:pt x="859" y="254"/>
                  </a:lnTo>
                  <a:lnTo>
                    <a:pt x="879" y="301"/>
                  </a:lnTo>
                  <a:lnTo>
                    <a:pt x="893" y="350"/>
                  </a:lnTo>
                  <a:lnTo>
                    <a:pt x="902" y="400"/>
                  </a:lnTo>
                  <a:lnTo>
                    <a:pt x="906" y="453"/>
                  </a:lnTo>
                  <a:lnTo>
                    <a:pt x="902" y="506"/>
                  </a:lnTo>
                  <a:lnTo>
                    <a:pt x="893" y="557"/>
                  </a:lnTo>
                  <a:lnTo>
                    <a:pt x="879" y="606"/>
                  </a:lnTo>
                  <a:lnTo>
                    <a:pt x="859" y="653"/>
                  </a:lnTo>
                  <a:lnTo>
                    <a:pt x="835" y="696"/>
                  </a:lnTo>
                  <a:lnTo>
                    <a:pt x="806" y="737"/>
                  </a:lnTo>
                  <a:lnTo>
                    <a:pt x="773" y="774"/>
                  </a:lnTo>
                  <a:lnTo>
                    <a:pt x="736" y="807"/>
                  </a:lnTo>
                  <a:lnTo>
                    <a:pt x="695" y="836"/>
                  </a:lnTo>
                  <a:lnTo>
                    <a:pt x="652" y="861"/>
                  </a:lnTo>
                  <a:lnTo>
                    <a:pt x="605" y="881"/>
                  </a:lnTo>
                  <a:lnTo>
                    <a:pt x="556" y="895"/>
                  </a:lnTo>
                  <a:lnTo>
                    <a:pt x="506" y="904"/>
                  </a:lnTo>
                  <a:lnTo>
                    <a:pt x="453" y="907"/>
                  </a:lnTo>
                  <a:lnTo>
                    <a:pt x="400" y="904"/>
                  </a:lnTo>
                  <a:lnTo>
                    <a:pt x="349" y="895"/>
                  </a:lnTo>
                  <a:lnTo>
                    <a:pt x="300" y="881"/>
                  </a:lnTo>
                  <a:lnTo>
                    <a:pt x="254" y="861"/>
                  </a:lnTo>
                  <a:lnTo>
                    <a:pt x="210" y="836"/>
                  </a:lnTo>
                  <a:lnTo>
                    <a:pt x="170" y="807"/>
                  </a:lnTo>
                  <a:lnTo>
                    <a:pt x="133" y="774"/>
                  </a:lnTo>
                  <a:lnTo>
                    <a:pt x="99" y="737"/>
                  </a:lnTo>
                  <a:lnTo>
                    <a:pt x="70" y="696"/>
                  </a:lnTo>
                  <a:lnTo>
                    <a:pt x="46" y="653"/>
                  </a:lnTo>
                  <a:lnTo>
                    <a:pt x="26" y="606"/>
                  </a:lnTo>
                  <a:lnTo>
                    <a:pt x="12" y="557"/>
                  </a:lnTo>
                  <a:lnTo>
                    <a:pt x="3" y="506"/>
                  </a:lnTo>
                  <a:lnTo>
                    <a:pt x="0" y="453"/>
                  </a:lnTo>
                  <a:lnTo>
                    <a:pt x="3" y="400"/>
                  </a:lnTo>
                  <a:lnTo>
                    <a:pt x="12" y="350"/>
                  </a:lnTo>
                  <a:lnTo>
                    <a:pt x="26" y="301"/>
                  </a:lnTo>
                  <a:lnTo>
                    <a:pt x="46" y="254"/>
                  </a:lnTo>
                  <a:lnTo>
                    <a:pt x="70" y="211"/>
                  </a:lnTo>
                  <a:lnTo>
                    <a:pt x="99" y="170"/>
                  </a:lnTo>
                  <a:lnTo>
                    <a:pt x="133" y="133"/>
                  </a:lnTo>
                  <a:lnTo>
                    <a:pt x="170" y="100"/>
                  </a:lnTo>
                  <a:lnTo>
                    <a:pt x="210" y="71"/>
                  </a:lnTo>
                  <a:lnTo>
                    <a:pt x="254" y="47"/>
                  </a:lnTo>
                  <a:lnTo>
                    <a:pt x="300" y="27"/>
                  </a:lnTo>
                  <a:lnTo>
                    <a:pt x="349" y="12"/>
                  </a:lnTo>
                  <a:lnTo>
                    <a:pt x="400" y="3"/>
                  </a:lnTo>
                  <a:lnTo>
                    <a:pt x="45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44" name="Freeform 135">
              <a:extLst>
                <a:ext uri="{FF2B5EF4-FFF2-40B4-BE49-F238E27FC236}">
                  <a16:creationId xmlns:a16="http://schemas.microsoft.com/office/drawing/2014/main" id="{502C22A5-4C6E-449A-ACBA-AC3DADEDDAA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1439525" y="3221038"/>
              <a:ext cx="415925" cy="360363"/>
            </a:xfrm>
            <a:custGeom>
              <a:avLst/>
              <a:gdLst>
                <a:gd name="T0" fmla="*/ 1789 w 3412"/>
                <a:gd name="T1" fmla="*/ 2233 h 2955"/>
                <a:gd name="T2" fmla="*/ 2341 w 3412"/>
                <a:gd name="T3" fmla="*/ 1681 h 2955"/>
                <a:gd name="T4" fmla="*/ 1645 w 3412"/>
                <a:gd name="T5" fmla="*/ 2738 h 2955"/>
                <a:gd name="T6" fmla="*/ 1073 w 3412"/>
                <a:gd name="T7" fmla="*/ 1660 h 2955"/>
                <a:gd name="T8" fmla="*/ 3165 w 3412"/>
                <a:gd name="T9" fmla="*/ 2738 h 2955"/>
                <a:gd name="T10" fmla="*/ 542 w 3412"/>
                <a:gd name="T11" fmla="*/ 1585 h 2955"/>
                <a:gd name="T12" fmla="*/ 939 w 3412"/>
                <a:gd name="T13" fmla="*/ 1585 h 2955"/>
                <a:gd name="T14" fmla="*/ 1653 w 3412"/>
                <a:gd name="T15" fmla="*/ 219 h 2955"/>
                <a:gd name="T16" fmla="*/ 1465 w 3412"/>
                <a:gd name="T17" fmla="*/ 260 h 2955"/>
                <a:gd name="T18" fmla="*/ 1295 w 3412"/>
                <a:gd name="T19" fmla="*/ 349 h 2955"/>
                <a:gd name="T20" fmla="*/ 1152 w 3412"/>
                <a:gd name="T21" fmla="*/ 480 h 2955"/>
                <a:gd name="T22" fmla="*/ 1048 w 3412"/>
                <a:gd name="T23" fmla="*/ 642 h 2955"/>
                <a:gd name="T24" fmla="*/ 992 w 3412"/>
                <a:gd name="T25" fmla="*/ 825 h 2955"/>
                <a:gd name="T26" fmla="*/ 983 w 3412"/>
                <a:gd name="T27" fmla="*/ 1020 h 2955"/>
                <a:gd name="T28" fmla="*/ 1025 w 3412"/>
                <a:gd name="T29" fmla="*/ 1208 h 2955"/>
                <a:gd name="T30" fmla="*/ 1113 w 3412"/>
                <a:gd name="T31" fmla="*/ 1378 h 2955"/>
                <a:gd name="T32" fmla="*/ 1718 w 3412"/>
                <a:gd name="T33" fmla="*/ 1999 h 2955"/>
                <a:gd name="T34" fmla="*/ 2323 w 3412"/>
                <a:gd name="T35" fmla="*/ 1378 h 2955"/>
                <a:gd name="T36" fmla="*/ 2411 w 3412"/>
                <a:gd name="T37" fmla="*/ 1208 h 2955"/>
                <a:gd name="T38" fmla="*/ 2452 w 3412"/>
                <a:gd name="T39" fmla="*/ 1020 h 2955"/>
                <a:gd name="T40" fmla="*/ 2444 w 3412"/>
                <a:gd name="T41" fmla="*/ 825 h 2955"/>
                <a:gd name="T42" fmla="*/ 2387 w 3412"/>
                <a:gd name="T43" fmla="*/ 642 h 2955"/>
                <a:gd name="T44" fmla="*/ 2283 w 3412"/>
                <a:gd name="T45" fmla="*/ 480 h 2955"/>
                <a:gd name="T46" fmla="*/ 2141 w 3412"/>
                <a:gd name="T47" fmla="*/ 349 h 2955"/>
                <a:gd name="T48" fmla="*/ 1971 w 3412"/>
                <a:gd name="T49" fmla="*/ 260 h 2955"/>
                <a:gd name="T50" fmla="*/ 1783 w 3412"/>
                <a:gd name="T51" fmla="*/ 219 h 2955"/>
                <a:gd name="T52" fmla="*/ 1787 w 3412"/>
                <a:gd name="T53" fmla="*/ 2 h 2955"/>
                <a:gd name="T54" fmla="*/ 1987 w 3412"/>
                <a:gd name="T55" fmla="*/ 38 h 2955"/>
                <a:gd name="T56" fmla="*/ 2174 w 3412"/>
                <a:gd name="T57" fmla="*/ 115 h 2955"/>
                <a:gd name="T58" fmla="*/ 2341 w 3412"/>
                <a:gd name="T59" fmla="*/ 232 h 2955"/>
                <a:gd name="T60" fmla="*/ 2482 w 3412"/>
                <a:gd name="T61" fmla="*/ 383 h 2955"/>
                <a:gd name="T62" fmla="*/ 2586 w 3412"/>
                <a:gd name="T63" fmla="*/ 558 h 2955"/>
                <a:gd name="T64" fmla="*/ 2649 w 3412"/>
                <a:gd name="T65" fmla="*/ 750 h 2955"/>
                <a:gd name="T66" fmla="*/ 2671 w 3412"/>
                <a:gd name="T67" fmla="*/ 954 h 2955"/>
                <a:gd name="T68" fmla="*/ 2647 w 3412"/>
                <a:gd name="T69" fmla="*/ 1168 h 2955"/>
                <a:gd name="T70" fmla="*/ 2578 w 3412"/>
                <a:gd name="T71" fmla="*/ 1368 h 2955"/>
                <a:gd name="T72" fmla="*/ 3000 w 3412"/>
                <a:gd name="T73" fmla="*/ 1380 h 2955"/>
                <a:gd name="T74" fmla="*/ 3050 w 3412"/>
                <a:gd name="T75" fmla="*/ 1428 h 2955"/>
                <a:gd name="T76" fmla="*/ 3412 w 3412"/>
                <a:gd name="T77" fmla="*/ 2844 h 2955"/>
                <a:gd name="T78" fmla="*/ 3389 w 3412"/>
                <a:gd name="T79" fmla="*/ 2913 h 2955"/>
                <a:gd name="T80" fmla="*/ 3329 w 3412"/>
                <a:gd name="T81" fmla="*/ 2952 h 2955"/>
                <a:gd name="T82" fmla="*/ 84 w 3412"/>
                <a:gd name="T83" fmla="*/ 2952 h 2955"/>
                <a:gd name="T84" fmla="*/ 23 w 3412"/>
                <a:gd name="T85" fmla="*/ 2913 h 2955"/>
                <a:gd name="T86" fmla="*/ 0 w 3412"/>
                <a:gd name="T87" fmla="*/ 2844 h 2955"/>
                <a:gd name="T88" fmla="*/ 362 w 3412"/>
                <a:gd name="T89" fmla="*/ 1428 h 2955"/>
                <a:gd name="T90" fmla="*/ 411 w 3412"/>
                <a:gd name="T91" fmla="*/ 1380 h 2955"/>
                <a:gd name="T92" fmla="*/ 858 w 3412"/>
                <a:gd name="T93" fmla="*/ 1368 h 2955"/>
                <a:gd name="T94" fmla="*/ 788 w 3412"/>
                <a:gd name="T95" fmla="*/ 1168 h 2955"/>
                <a:gd name="T96" fmla="*/ 765 w 3412"/>
                <a:gd name="T97" fmla="*/ 954 h 2955"/>
                <a:gd name="T98" fmla="*/ 786 w 3412"/>
                <a:gd name="T99" fmla="*/ 750 h 2955"/>
                <a:gd name="T100" fmla="*/ 850 w 3412"/>
                <a:gd name="T101" fmla="*/ 558 h 2955"/>
                <a:gd name="T102" fmla="*/ 953 w 3412"/>
                <a:gd name="T103" fmla="*/ 383 h 2955"/>
                <a:gd name="T104" fmla="*/ 1094 w 3412"/>
                <a:gd name="T105" fmla="*/ 232 h 2955"/>
                <a:gd name="T106" fmla="*/ 1261 w 3412"/>
                <a:gd name="T107" fmla="*/ 115 h 2955"/>
                <a:gd name="T108" fmla="*/ 1448 w 3412"/>
                <a:gd name="T109" fmla="*/ 38 h 2955"/>
                <a:gd name="T110" fmla="*/ 1648 w 3412"/>
                <a:gd name="T111" fmla="*/ 2 h 29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412" h="2955">
                  <a:moveTo>
                    <a:pt x="2341" y="1681"/>
                  </a:moveTo>
                  <a:lnTo>
                    <a:pt x="1794" y="2228"/>
                  </a:lnTo>
                  <a:lnTo>
                    <a:pt x="1789" y="2233"/>
                  </a:lnTo>
                  <a:lnTo>
                    <a:pt x="1789" y="2738"/>
                  </a:lnTo>
                  <a:lnTo>
                    <a:pt x="2489" y="2738"/>
                  </a:lnTo>
                  <a:lnTo>
                    <a:pt x="2341" y="1681"/>
                  </a:lnTo>
                  <a:close/>
                  <a:moveTo>
                    <a:pt x="1073" y="1660"/>
                  </a:moveTo>
                  <a:lnTo>
                    <a:pt x="923" y="2738"/>
                  </a:lnTo>
                  <a:lnTo>
                    <a:pt x="1645" y="2738"/>
                  </a:lnTo>
                  <a:lnTo>
                    <a:pt x="1645" y="2233"/>
                  </a:lnTo>
                  <a:lnTo>
                    <a:pt x="1641" y="2228"/>
                  </a:lnTo>
                  <a:lnTo>
                    <a:pt x="1073" y="1660"/>
                  </a:lnTo>
                  <a:close/>
                  <a:moveTo>
                    <a:pt x="2473" y="1585"/>
                  </a:moveTo>
                  <a:lnTo>
                    <a:pt x="2634" y="2738"/>
                  </a:lnTo>
                  <a:lnTo>
                    <a:pt x="3165" y="2738"/>
                  </a:lnTo>
                  <a:lnTo>
                    <a:pt x="2870" y="1585"/>
                  </a:lnTo>
                  <a:lnTo>
                    <a:pt x="2473" y="1585"/>
                  </a:lnTo>
                  <a:close/>
                  <a:moveTo>
                    <a:pt x="542" y="1585"/>
                  </a:moveTo>
                  <a:lnTo>
                    <a:pt x="247" y="2738"/>
                  </a:lnTo>
                  <a:lnTo>
                    <a:pt x="778" y="2738"/>
                  </a:lnTo>
                  <a:lnTo>
                    <a:pt x="939" y="1585"/>
                  </a:lnTo>
                  <a:lnTo>
                    <a:pt x="542" y="1585"/>
                  </a:lnTo>
                  <a:close/>
                  <a:moveTo>
                    <a:pt x="1718" y="216"/>
                  </a:moveTo>
                  <a:lnTo>
                    <a:pt x="1653" y="219"/>
                  </a:lnTo>
                  <a:lnTo>
                    <a:pt x="1588" y="227"/>
                  </a:lnTo>
                  <a:lnTo>
                    <a:pt x="1526" y="241"/>
                  </a:lnTo>
                  <a:lnTo>
                    <a:pt x="1465" y="260"/>
                  </a:lnTo>
                  <a:lnTo>
                    <a:pt x="1406" y="284"/>
                  </a:lnTo>
                  <a:lnTo>
                    <a:pt x="1350" y="314"/>
                  </a:lnTo>
                  <a:lnTo>
                    <a:pt x="1295" y="349"/>
                  </a:lnTo>
                  <a:lnTo>
                    <a:pt x="1244" y="388"/>
                  </a:lnTo>
                  <a:lnTo>
                    <a:pt x="1197" y="433"/>
                  </a:lnTo>
                  <a:lnTo>
                    <a:pt x="1152" y="480"/>
                  </a:lnTo>
                  <a:lnTo>
                    <a:pt x="1113" y="531"/>
                  </a:lnTo>
                  <a:lnTo>
                    <a:pt x="1079" y="586"/>
                  </a:lnTo>
                  <a:lnTo>
                    <a:pt x="1048" y="642"/>
                  </a:lnTo>
                  <a:lnTo>
                    <a:pt x="1025" y="701"/>
                  </a:lnTo>
                  <a:lnTo>
                    <a:pt x="1005" y="763"/>
                  </a:lnTo>
                  <a:lnTo>
                    <a:pt x="992" y="825"/>
                  </a:lnTo>
                  <a:lnTo>
                    <a:pt x="983" y="889"/>
                  </a:lnTo>
                  <a:lnTo>
                    <a:pt x="980" y="954"/>
                  </a:lnTo>
                  <a:lnTo>
                    <a:pt x="983" y="1020"/>
                  </a:lnTo>
                  <a:lnTo>
                    <a:pt x="992" y="1084"/>
                  </a:lnTo>
                  <a:lnTo>
                    <a:pt x="1005" y="1146"/>
                  </a:lnTo>
                  <a:lnTo>
                    <a:pt x="1025" y="1208"/>
                  </a:lnTo>
                  <a:lnTo>
                    <a:pt x="1048" y="1267"/>
                  </a:lnTo>
                  <a:lnTo>
                    <a:pt x="1079" y="1323"/>
                  </a:lnTo>
                  <a:lnTo>
                    <a:pt x="1113" y="1378"/>
                  </a:lnTo>
                  <a:lnTo>
                    <a:pt x="1152" y="1429"/>
                  </a:lnTo>
                  <a:lnTo>
                    <a:pt x="1197" y="1476"/>
                  </a:lnTo>
                  <a:lnTo>
                    <a:pt x="1718" y="1999"/>
                  </a:lnTo>
                  <a:lnTo>
                    <a:pt x="2239" y="1476"/>
                  </a:lnTo>
                  <a:lnTo>
                    <a:pt x="2283" y="1429"/>
                  </a:lnTo>
                  <a:lnTo>
                    <a:pt x="2323" y="1378"/>
                  </a:lnTo>
                  <a:lnTo>
                    <a:pt x="2357" y="1323"/>
                  </a:lnTo>
                  <a:lnTo>
                    <a:pt x="2387" y="1267"/>
                  </a:lnTo>
                  <a:lnTo>
                    <a:pt x="2411" y="1208"/>
                  </a:lnTo>
                  <a:lnTo>
                    <a:pt x="2431" y="1146"/>
                  </a:lnTo>
                  <a:lnTo>
                    <a:pt x="2444" y="1084"/>
                  </a:lnTo>
                  <a:lnTo>
                    <a:pt x="2452" y="1020"/>
                  </a:lnTo>
                  <a:lnTo>
                    <a:pt x="2455" y="954"/>
                  </a:lnTo>
                  <a:lnTo>
                    <a:pt x="2452" y="889"/>
                  </a:lnTo>
                  <a:lnTo>
                    <a:pt x="2444" y="825"/>
                  </a:lnTo>
                  <a:lnTo>
                    <a:pt x="2431" y="763"/>
                  </a:lnTo>
                  <a:lnTo>
                    <a:pt x="2411" y="701"/>
                  </a:lnTo>
                  <a:lnTo>
                    <a:pt x="2387" y="642"/>
                  </a:lnTo>
                  <a:lnTo>
                    <a:pt x="2357" y="586"/>
                  </a:lnTo>
                  <a:lnTo>
                    <a:pt x="2323" y="531"/>
                  </a:lnTo>
                  <a:lnTo>
                    <a:pt x="2283" y="480"/>
                  </a:lnTo>
                  <a:lnTo>
                    <a:pt x="2239" y="433"/>
                  </a:lnTo>
                  <a:lnTo>
                    <a:pt x="2191" y="388"/>
                  </a:lnTo>
                  <a:lnTo>
                    <a:pt x="2141" y="349"/>
                  </a:lnTo>
                  <a:lnTo>
                    <a:pt x="2086" y="314"/>
                  </a:lnTo>
                  <a:lnTo>
                    <a:pt x="2030" y="284"/>
                  </a:lnTo>
                  <a:lnTo>
                    <a:pt x="1971" y="260"/>
                  </a:lnTo>
                  <a:lnTo>
                    <a:pt x="1909" y="241"/>
                  </a:lnTo>
                  <a:lnTo>
                    <a:pt x="1847" y="227"/>
                  </a:lnTo>
                  <a:lnTo>
                    <a:pt x="1783" y="219"/>
                  </a:lnTo>
                  <a:lnTo>
                    <a:pt x="1718" y="216"/>
                  </a:lnTo>
                  <a:close/>
                  <a:moveTo>
                    <a:pt x="1718" y="0"/>
                  </a:moveTo>
                  <a:lnTo>
                    <a:pt x="1787" y="2"/>
                  </a:lnTo>
                  <a:lnTo>
                    <a:pt x="1855" y="9"/>
                  </a:lnTo>
                  <a:lnTo>
                    <a:pt x="1922" y="22"/>
                  </a:lnTo>
                  <a:lnTo>
                    <a:pt x="1987" y="38"/>
                  </a:lnTo>
                  <a:lnTo>
                    <a:pt x="2051" y="59"/>
                  </a:lnTo>
                  <a:lnTo>
                    <a:pt x="2114" y="85"/>
                  </a:lnTo>
                  <a:lnTo>
                    <a:pt x="2174" y="115"/>
                  </a:lnTo>
                  <a:lnTo>
                    <a:pt x="2233" y="150"/>
                  </a:lnTo>
                  <a:lnTo>
                    <a:pt x="2289" y="189"/>
                  </a:lnTo>
                  <a:lnTo>
                    <a:pt x="2341" y="232"/>
                  </a:lnTo>
                  <a:lnTo>
                    <a:pt x="2392" y="279"/>
                  </a:lnTo>
                  <a:lnTo>
                    <a:pt x="2439" y="330"/>
                  </a:lnTo>
                  <a:lnTo>
                    <a:pt x="2482" y="383"/>
                  </a:lnTo>
                  <a:lnTo>
                    <a:pt x="2521" y="439"/>
                  </a:lnTo>
                  <a:lnTo>
                    <a:pt x="2556" y="498"/>
                  </a:lnTo>
                  <a:lnTo>
                    <a:pt x="2586" y="558"/>
                  </a:lnTo>
                  <a:lnTo>
                    <a:pt x="2612" y="620"/>
                  </a:lnTo>
                  <a:lnTo>
                    <a:pt x="2633" y="685"/>
                  </a:lnTo>
                  <a:lnTo>
                    <a:pt x="2649" y="750"/>
                  </a:lnTo>
                  <a:lnTo>
                    <a:pt x="2662" y="818"/>
                  </a:lnTo>
                  <a:lnTo>
                    <a:pt x="2669" y="885"/>
                  </a:lnTo>
                  <a:lnTo>
                    <a:pt x="2671" y="954"/>
                  </a:lnTo>
                  <a:lnTo>
                    <a:pt x="2669" y="1027"/>
                  </a:lnTo>
                  <a:lnTo>
                    <a:pt x="2661" y="1099"/>
                  </a:lnTo>
                  <a:lnTo>
                    <a:pt x="2647" y="1168"/>
                  </a:lnTo>
                  <a:lnTo>
                    <a:pt x="2628" y="1237"/>
                  </a:lnTo>
                  <a:lnTo>
                    <a:pt x="2606" y="1304"/>
                  </a:lnTo>
                  <a:lnTo>
                    <a:pt x="2578" y="1368"/>
                  </a:lnTo>
                  <a:lnTo>
                    <a:pt x="2954" y="1368"/>
                  </a:lnTo>
                  <a:lnTo>
                    <a:pt x="2978" y="1372"/>
                  </a:lnTo>
                  <a:lnTo>
                    <a:pt x="3000" y="1380"/>
                  </a:lnTo>
                  <a:lnTo>
                    <a:pt x="3020" y="1391"/>
                  </a:lnTo>
                  <a:lnTo>
                    <a:pt x="3037" y="1408"/>
                  </a:lnTo>
                  <a:lnTo>
                    <a:pt x="3050" y="1428"/>
                  </a:lnTo>
                  <a:lnTo>
                    <a:pt x="3058" y="1450"/>
                  </a:lnTo>
                  <a:lnTo>
                    <a:pt x="3409" y="2820"/>
                  </a:lnTo>
                  <a:lnTo>
                    <a:pt x="3412" y="2844"/>
                  </a:lnTo>
                  <a:lnTo>
                    <a:pt x="3410" y="2869"/>
                  </a:lnTo>
                  <a:lnTo>
                    <a:pt x="3402" y="2891"/>
                  </a:lnTo>
                  <a:lnTo>
                    <a:pt x="3389" y="2913"/>
                  </a:lnTo>
                  <a:lnTo>
                    <a:pt x="3371" y="2931"/>
                  </a:lnTo>
                  <a:lnTo>
                    <a:pt x="3352" y="2943"/>
                  </a:lnTo>
                  <a:lnTo>
                    <a:pt x="3329" y="2952"/>
                  </a:lnTo>
                  <a:lnTo>
                    <a:pt x="3304" y="2955"/>
                  </a:lnTo>
                  <a:lnTo>
                    <a:pt x="108" y="2955"/>
                  </a:lnTo>
                  <a:lnTo>
                    <a:pt x="84" y="2952"/>
                  </a:lnTo>
                  <a:lnTo>
                    <a:pt x="60" y="2943"/>
                  </a:lnTo>
                  <a:lnTo>
                    <a:pt x="40" y="2931"/>
                  </a:lnTo>
                  <a:lnTo>
                    <a:pt x="23" y="2913"/>
                  </a:lnTo>
                  <a:lnTo>
                    <a:pt x="10" y="2891"/>
                  </a:lnTo>
                  <a:lnTo>
                    <a:pt x="2" y="2869"/>
                  </a:lnTo>
                  <a:lnTo>
                    <a:pt x="0" y="2844"/>
                  </a:lnTo>
                  <a:lnTo>
                    <a:pt x="3" y="2820"/>
                  </a:lnTo>
                  <a:lnTo>
                    <a:pt x="353" y="1450"/>
                  </a:lnTo>
                  <a:lnTo>
                    <a:pt x="362" y="1428"/>
                  </a:lnTo>
                  <a:lnTo>
                    <a:pt x="375" y="1408"/>
                  </a:lnTo>
                  <a:lnTo>
                    <a:pt x="392" y="1391"/>
                  </a:lnTo>
                  <a:lnTo>
                    <a:pt x="411" y="1380"/>
                  </a:lnTo>
                  <a:lnTo>
                    <a:pt x="434" y="1372"/>
                  </a:lnTo>
                  <a:lnTo>
                    <a:pt x="458" y="1368"/>
                  </a:lnTo>
                  <a:lnTo>
                    <a:pt x="858" y="1368"/>
                  </a:lnTo>
                  <a:lnTo>
                    <a:pt x="830" y="1304"/>
                  </a:lnTo>
                  <a:lnTo>
                    <a:pt x="806" y="1237"/>
                  </a:lnTo>
                  <a:lnTo>
                    <a:pt x="788" y="1168"/>
                  </a:lnTo>
                  <a:lnTo>
                    <a:pt x="775" y="1099"/>
                  </a:lnTo>
                  <a:lnTo>
                    <a:pt x="767" y="1027"/>
                  </a:lnTo>
                  <a:lnTo>
                    <a:pt x="765" y="954"/>
                  </a:lnTo>
                  <a:lnTo>
                    <a:pt x="767" y="885"/>
                  </a:lnTo>
                  <a:lnTo>
                    <a:pt x="774" y="818"/>
                  </a:lnTo>
                  <a:lnTo>
                    <a:pt x="786" y="750"/>
                  </a:lnTo>
                  <a:lnTo>
                    <a:pt x="803" y="685"/>
                  </a:lnTo>
                  <a:lnTo>
                    <a:pt x="824" y="620"/>
                  </a:lnTo>
                  <a:lnTo>
                    <a:pt x="850" y="558"/>
                  </a:lnTo>
                  <a:lnTo>
                    <a:pt x="880" y="498"/>
                  </a:lnTo>
                  <a:lnTo>
                    <a:pt x="915" y="439"/>
                  </a:lnTo>
                  <a:lnTo>
                    <a:pt x="953" y="383"/>
                  </a:lnTo>
                  <a:lnTo>
                    <a:pt x="997" y="330"/>
                  </a:lnTo>
                  <a:lnTo>
                    <a:pt x="1043" y="279"/>
                  </a:lnTo>
                  <a:lnTo>
                    <a:pt x="1094" y="232"/>
                  </a:lnTo>
                  <a:lnTo>
                    <a:pt x="1147" y="189"/>
                  </a:lnTo>
                  <a:lnTo>
                    <a:pt x="1203" y="150"/>
                  </a:lnTo>
                  <a:lnTo>
                    <a:pt x="1261" y="115"/>
                  </a:lnTo>
                  <a:lnTo>
                    <a:pt x="1322" y="85"/>
                  </a:lnTo>
                  <a:lnTo>
                    <a:pt x="1384" y="59"/>
                  </a:lnTo>
                  <a:lnTo>
                    <a:pt x="1448" y="38"/>
                  </a:lnTo>
                  <a:lnTo>
                    <a:pt x="1514" y="22"/>
                  </a:lnTo>
                  <a:lnTo>
                    <a:pt x="1581" y="9"/>
                  </a:lnTo>
                  <a:lnTo>
                    <a:pt x="1648" y="2"/>
                  </a:lnTo>
                  <a:lnTo>
                    <a:pt x="17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sp>
        <p:nvSpPr>
          <p:cNvPr id="148" name="Текст 147">
            <a:extLst>
              <a:ext uri="{FF2B5EF4-FFF2-40B4-BE49-F238E27FC236}">
                <a16:creationId xmlns:a16="http://schemas.microsoft.com/office/drawing/2014/main" id="{9D76AAD5-C378-4B4B-ABD6-528833E22F2D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1287434" y="2595563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1" name="Текст 147">
            <a:extLst>
              <a:ext uri="{FF2B5EF4-FFF2-40B4-BE49-F238E27FC236}">
                <a16:creationId xmlns:a16="http://schemas.microsoft.com/office/drawing/2014/main" id="{09BDCB72-4B44-4744-B2A3-B06769DC8608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1287433" y="3353675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2" name="Текст 147">
            <a:extLst>
              <a:ext uri="{FF2B5EF4-FFF2-40B4-BE49-F238E27FC236}">
                <a16:creationId xmlns:a16="http://schemas.microsoft.com/office/drawing/2014/main" id="{4ED58B75-D7C2-4256-8100-5B26533BFFC9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1287434" y="4251741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3" name="Текст 147">
            <a:extLst>
              <a:ext uri="{FF2B5EF4-FFF2-40B4-BE49-F238E27FC236}">
                <a16:creationId xmlns:a16="http://schemas.microsoft.com/office/drawing/2014/main" id="{AAA84BDB-93CC-428E-8D2C-008B18E289CC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1287434" y="5062030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4" name="Текст 147">
            <a:extLst>
              <a:ext uri="{FF2B5EF4-FFF2-40B4-BE49-F238E27FC236}">
                <a16:creationId xmlns:a16="http://schemas.microsoft.com/office/drawing/2014/main" id="{1349A4BE-E03F-4273-A6E3-41CDAC975CEF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4753068" y="2593317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5" name="Текст 147">
            <a:extLst>
              <a:ext uri="{FF2B5EF4-FFF2-40B4-BE49-F238E27FC236}">
                <a16:creationId xmlns:a16="http://schemas.microsoft.com/office/drawing/2014/main" id="{2765664D-59B7-4843-92A8-4B308C8F0D6C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4753068" y="3353675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6" name="Текст 147">
            <a:extLst>
              <a:ext uri="{FF2B5EF4-FFF2-40B4-BE49-F238E27FC236}">
                <a16:creationId xmlns:a16="http://schemas.microsoft.com/office/drawing/2014/main" id="{83749509-5F85-47EE-9E26-BE88B0D3F575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>
          <a:xfrm>
            <a:off x="4735526" y="4267030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7" name="Текст 147">
            <a:extLst>
              <a:ext uri="{FF2B5EF4-FFF2-40B4-BE49-F238E27FC236}">
                <a16:creationId xmlns:a16="http://schemas.microsoft.com/office/drawing/2014/main" id="{7EA1ED0C-6538-414A-A918-CBF4B5E95E24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4725949" y="5074827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73C7F06-7C8C-4917-9393-311B7CC27EE3}"/>
              </a:ext>
            </a:extLst>
          </p:cNvPr>
          <p:cNvSpPr txBox="1"/>
          <p:nvPr userDrawn="1"/>
        </p:nvSpPr>
        <p:spPr>
          <a:xfrm>
            <a:off x="5034325" y="6330653"/>
            <a:ext cx="281198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dirty="0">
                <a:solidFill>
                  <a:schemeClr val="bg1"/>
                </a:solidFill>
              </a:rPr>
              <a:t>      uzipa@invest.gov.uz </a:t>
            </a:r>
            <a:r>
              <a:rPr lang="ru-RU" sz="10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r>
              <a:rPr lang="en-US" sz="10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 </a:t>
            </a:r>
            <a:r>
              <a:rPr lang="ru-RU" sz="1000" b="0" i="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+99871 2385069</a:t>
            </a:r>
            <a:endParaRPr lang="ru-RU" sz="1000" dirty="0">
              <a:solidFill>
                <a:schemeClr val="bg1"/>
              </a:solidFill>
            </a:endParaRP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FD25525C-DD64-4EA9-906C-A9E7E72FC285}"/>
              </a:ext>
            </a:extLst>
          </p:cNvPr>
          <p:cNvSpPr txBox="1"/>
          <p:nvPr userDrawn="1"/>
        </p:nvSpPr>
        <p:spPr>
          <a:xfrm>
            <a:off x="5370958" y="6584783"/>
            <a:ext cx="249138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1050" dirty="0">
                <a:solidFill>
                  <a:schemeClr val="bg1"/>
                </a:solidFill>
              </a:rPr>
              <a:t>      info@cdip.uz       +99871 2522098 </a:t>
            </a:r>
          </a:p>
        </p:txBody>
      </p:sp>
      <p:pic>
        <p:nvPicPr>
          <p:cNvPr id="68" name="Рисунок 67" descr="Конверт">
            <a:extLst>
              <a:ext uri="{FF2B5EF4-FFF2-40B4-BE49-F238E27FC236}">
                <a16:creationId xmlns:a16="http://schemas.microsoft.com/office/drawing/2014/main" id="{FF8E44CA-7E8D-4379-BDD0-C2898E7A44A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046654" y="6358195"/>
            <a:ext cx="191136" cy="191136"/>
          </a:xfrm>
          <a:prstGeom prst="rect">
            <a:avLst/>
          </a:prstGeom>
        </p:spPr>
      </p:pic>
      <p:pic>
        <p:nvPicPr>
          <p:cNvPr id="6" name="Рисунок 5" descr="Смартфон">
            <a:extLst>
              <a:ext uri="{FF2B5EF4-FFF2-40B4-BE49-F238E27FC236}">
                <a16:creationId xmlns:a16="http://schemas.microsoft.com/office/drawing/2014/main" id="{73FF098F-34A4-456F-97F8-1437DFBE70B3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496834" y="6355165"/>
            <a:ext cx="197196" cy="197196"/>
          </a:xfrm>
          <a:prstGeom prst="rect">
            <a:avLst/>
          </a:prstGeom>
        </p:spPr>
      </p:pic>
      <p:pic>
        <p:nvPicPr>
          <p:cNvPr id="71" name="Рисунок 70" descr="Конверт">
            <a:extLst>
              <a:ext uri="{FF2B5EF4-FFF2-40B4-BE49-F238E27FC236}">
                <a16:creationId xmlns:a16="http://schemas.microsoft.com/office/drawing/2014/main" id="{4DB62856-CA3A-49F8-BAB6-4D89EE9F741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416132" y="6616173"/>
            <a:ext cx="191136" cy="191136"/>
          </a:xfrm>
          <a:prstGeom prst="rect">
            <a:avLst/>
          </a:prstGeom>
        </p:spPr>
      </p:pic>
      <p:pic>
        <p:nvPicPr>
          <p:cNvPr id="72" name="Рисунок 71" descr="Смартфон">
            <a:extLst>
              <a:ext uri="{FF2B5EF4-FFF2-40B4-BE49-F238E27FC236}">
                <a16:creationId xmlns:a16="http://schemas.microsoft.com/office/drawing/2014/main" id="{DE716A9E-9DE0-483C-81F7-FE8012177079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496834" y="6613143"/>
            <a:ext cx="197196" cy="197196"/>
          </a:xfrm>
          <a:prstGeom prst="rect">
            <a:avLst/>
          </a:prstGeom>
        </p:spPr>
      </p:pic>
      <p:pic>
        <p:nvPicPr>
          <p:cNvPr id="70" name="Рисунок 69" descr="Конверт">
            <a:extLst>
              <a:ext uri="{FF2B5EF4-FFF2-40B4-BE49-F238E27FC236}">
                <a16:creationId xmlns:a16="http://schemas.microsoft.com/office/drawing/2014/main" id="{18C7E37E-20B3-496A-9D86-A1DF8B6726C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046654" y="6103175"/>
            <a:ext cx="191136" cy="191136"/>
          </a:xfrm>
          <a:prstGeom prst="rect">
            <a:avLst/>
          </a:prstGeom>
        </p:spPr>
      </p:pic>
      <p:pic>
        <p:nvPicPr>
          <p:cNvPr id="75" name="Рисунок 74" descr="Смартфон">
            <a:extLst>
              <a:ext uri="{FF2B5EF4-FFF2-40B4-BE49-F238E27FC236}">
                <a16:creationId xmlns:a16="http://schemas.microsoft.com/office/drawing/2014/main" id="{6EFB4A6F-F3F2-48BD-A847-84E77C011992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495516" y="6121799"/>
            <a:ext cx="197196" cy="197196"/>
          </a:xfrm>
          <a:prstGeom prst="rect">
            <a:avLst/>
          </a:prstGeom>
        </p:spPr>
      </p:pic>
      <p:sp>
        <p:nvSpPr>
          <p:cNvPr id="77" name="Текст 87">
            <a:extLst>
              <a:ext uri="{FF2B5EF4-FFF2-40B4-BE49-F238E27FC236}">
                <a16:creationId xmlns:a16="http://schemas.microsoft.com/office/drawing/2014/main" id="{FB02FC2C-6C4A-4A7E-85DB-23516A373A10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5259588" y="6092622"/>
            <a:ext cx="1235928" cy="18255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>
                <a:solidFill>
                  <a:schemeClr val="bg1"/>
                </a:solidFill>
              </a:defRPr>
            </a:lvl1pPr>
            <a:lvl2pPr>
              <a:defRPr sz="1050">
                <a:solidFill>
                  <a:schemeClr val="bg1"/>
                </a:solidFill>
              </a:defRPr>
            </a:lvl2pPr>
            <a:lvl3pPr>
              <a:defRPr sz="1000">
                <a:solidFill>
                  <a:schemeClr val="bg1"/>
                </a:solidFill>
              </a:defRPr>
            </a:lvl3pPr>
            <a:lvl4pPr>
              <a:defRPr sz="900">
                <a:solidFill>
                  <a:schemeClr val="bg1"/>
                </a:solidFill>
              </a:defRPr>
            </a:lvl4pPr>
            <a:lvl5pPr>
              <a:defRPr sz="900"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78" name="Текст 87">
            <a:extLst>
              <a:ext uri="{FF2B5EF4-FFF2-40B4-BE49-F238E27FC236}">
                <a16:creationId xmlns:a16="http://schemas.microsoft.com/office/drawing/2014/main" id="{95AFCED2-A3A1-4B0C-A185-5947880CCECE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>
          <a:xfrm>
            <a:off x="6692712" y="6092622"/>
            <a:ext cx="1235928" cy="18255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>
                <a:solidFill>
                  <a:schemeClr val="bg1"/>
                </a:solidFill>
              </a:defRPr>
            </a:lvl1pPr>
            <a:lvl2pPr>
              <a:defRPr sz="1050">
                <a:solidFill>
                  <a:schemeClr val="bg1"/>
                </a:solidFill>
              </a:defRPr>
            </a:lvl2pPr>
            <a:lvl3pPr>
              <a:defRPr sz="1000">
                <a:solidFill>
                  <a:schemeClr val="bg1"/>
                </a:solidFill>
              </a:defRPr>
            </a:lvl3pPr>
            <a:lvl4pPr>
              <a:defRPr sz="900">
                <a:solidFill>
                  <a:schemeClr val="bg1"/>
                </a:solidFill>
              </a:defRPr>
            </a:lvl4pPr>
            <a:lvl5pPr>
              <a:defRPr sz="900"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148558900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81">
          <p15:clr>
            <a:srgbClr val="FBAE40"/>
          </p15:clr>
        </p15:guide>
        <p15:guide id="2" pos="149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9A02F-357D-AF42-B110-A7740AFDCA1B}" type="datetimeFigureOut">
              <a:rPr lang="en-US" smtClean="0"/>
              <a:t>9/27/2021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563782" y="1847088"/>
            <a:ext cx="7118955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929994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782" y="1756130"/>
            <a:ext cx="6085086" cy="1887950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783" y="3806197"/>
            <a:ext cx="608508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B9B27-4D02-2940-AED5-BC8F2B3B1507}" type="datetimeFigureOut">
              <a:rPr lang="en-US" smtClean="0"/>
              <a:t>9/27/2021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563782" y="3804985"/>
            <a:ext cx="608508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499553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782" y="804891"/>
            <a:ext cx="7118955" cy="1059305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63781" y="2013936"/>
            <a:ext cx="3386360" cy="34375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96614" y="2013937"/>
            <a:ext cx="3386123" cy="343755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F7878-2C98-7449-BB8F-764A5EA8E558}" type="datetimeFigureOut">
              <a:rPr lang="en-US" smtClean="0"/>
              <a:t>9/27/2021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563782" y="1847088"/>
            <a:ext cx="7118955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92751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6" name="Straight Connector 35"/>
          <p:cNvCxnSpPr/>
          <p:nvPr/>
        </p:nvCxnSpPr>
        <p:spPr>
          <a:xfrm>
            <a:off x="1563782" y="1847088"/>
            <a:ext cx="7118955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782" y="804165"/>
            <a:ext cx="7118956" cy="1056319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782" y="2019551"/>
            <a:ext cx="3386247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63782" y="2824271"/>
            <a:ext cx="3386247" cy="264445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96614" y="2023005"/>
            <a:ext cx="3386123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296614" y="2821491"/>
            <a:ext cx="3386123" cy="263737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2F403-9584-1749-B6AB-5E1C5F94527C}" type="datetimeFigureOut">
              <a:rPr lang="en-US" smtClean="0"/>
              <a:t>9/27/2021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49459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" name="Straight Connector 31"/>
          <p:cNvCxnSpPr/>
          <p:nvPr/>
        </p:nvCxnSpPr>
        <p:spPr>
          <a:xfrm>
            <a:off x="1563782" y="1847088"/>
            <a:ext cx="7118955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C0351-EB03-5444-BA93-B7E778374E24}" type="datetimeFigureOut">
              <a:rPr lang="en-US" smtClean="0"/>
              <a:t>9/27/2021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33098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ADB90-FF7E-5041-AB9F-1BC0957AB829}" type="datetimeFigureOut">
              <a:rPr lang="en-US" smtClean="0"/>
              <a:t>9/27/2021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78471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8962" y="798973"/>
            <a:ext cx="2628113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35544" y="798974"/>
            <a:ext cx="4147193" cy="4658826"/>
          </a:xfrm>
        </p:spPr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58963" y="3205493"/>
            <a:ext cx="2629650" cy="2248181"/>
          </a:xfrm>
        </p:spPr>
        <p:txBody>
          <a:bodyPr>
            <a:normAutofit/>
          </a:bodyPr>
          <a:lstStyle>
            <a:lvl1pPr marL="0" indent="0" algn="l"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B8CB6-48D8-4E47-B0D3-B56230F429D0}" type="datetimeFigureOut">
              <a:rPr lang="en-US" smtClean="0"/>
              <a:t>9/27/2021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561894" y="3205491"/>
            <a:ext cx="262521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759018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5412876" y="482172"/>
            <a:ext cx="3804003" cy="5149101"/>
            <a:chOff x="6852919" y="583365"/>
            <a:chExt cx="4681849" cy="5181928"/>
          </a:xfrm>
        </p:grpSpPr>
        <p:sp>
          <p:nvSpPr>
            <p:cNvPr id="14" name="Rectangle 13"/>
            <p:cNvSpPr/>
            <p:nvPr/>
          </p:nvSpPr>
          <p:spPr>
            <a:xfrm>
              <a:off x="6852919" y="583365"/>
              <a:ext cx="4681849" cy="5181928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14"/>
            <p:cNvSpPr/>
            <p:nvPr/>
          </p:nvSpPr>
          <p:spPr>
            <a:xfrm>
              <a:off x="7273787" y="915806"/>
              <a:ext cx="3844017" cy="4507918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4494" y="1129513"/>
            <a:ext cx="3515346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110139" y="1122544"/>
            <a:ext cx="2421248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63783" y="3145992"/>
            <a:ext cx="3510310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556386" y="5469858"/>
            <a:ext cx="3523455" cy="320123"/>
          </a:xfrm>
        </p:spPr>
        <p:txBody>
          <a:bodyPr/>
          <a:lstStyle>
            <a:lvl1pPr algn="l">
              <a:defRPr/>
            </a:lvl1pPr>
          </a:lstStyle>
          <a:p>
            <a:fld id="{4EF716D3-DCE8-CC45-8106-AE5DFCD073F9}" type="datetimeFigureOut">
              <a:rPr lang="en-US" smtClean="0"/>
              <a:t>9/27/2021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57325" y="318642"/>
            <a:ext cx="3522516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561388" y="3143605"/>
            <a:ext cx="351218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086151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015734"/>
            <a:ext cx="9906000" cy="4079520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00" t="1538" r="12500" b="-1538"/>
          <a:stretch/>
        </p:blipFill>
        <p:spPr>
          <a:xfrm>
            <a:off x="-1" y="6095254"/>
            <a:ext cx="9906001" cy="774727"/>
          </a:xfrm>
          <a:prstGeom prst="rect">
            <a:avLst/>
          </a:prstGeom>
        </p:spPr>
      </p:pic>
      <p:cxnSp>
        <p:nvCxnSpPr>
          <p:cNvPr id="13" name="Straight Connector 12"/>
          <p:cNvCxnSpPr/>
          <p:nvPr/>
        </p:nvCxnSpPr>
        <p:spPr>
          <a:xfrm>
            <a:off x="0" y="6101127"/>
            <a:ext cx="9906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63782" y="804521"/>
            <a:ext cx="711895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782" y="2015734"/>
            <a:ext cx="711895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17087" y="330370"/>
            <a:ext cx="2565650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9FFFB4-400D-1240-AB24-6F86C96D4DFB}" type="datetimeFigureOut">
              <a:rPr lang="en-US" smtClean="0"/>
              <a:t>9/27/2021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63782" y="329309"/>
            <a:ext cx="4370171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28369" y="798973"/>
            <a:ext cx="862058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1BB53271-2927-4EA8-8BB3-AE3C82406458}"/>
              </a:ext>
            </a:extLst>
          </p:cNvPr>
          <p:cNvSpPr/>
          <p:nvPr userDrawn="1"/>
        </p:nvSpPr>
        <p:spPr>
          <a:xfrm>
            <a:off x="0" y="5905501"/>
            <a:ext cx="9906000" cy="952500"/>
          </a:xfrm>
          <a:prstGeom prst="rect">
            <a:avLst/>
          </a:prstGeom>
          <a:solidFill>
            <a:srgbClr val="152543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1800"/>
          </a:p>
        </p:txBody>
      </p:sp>
      <p:sp>
        <p:nvSpPr>
          <p:cNvPr id="14" name="Полилиния: фигура 13">
            <a:extLst>
              <a:ext uri="{FF2B5EF4-FFF2-40B4-BE49-F238E27FC236}">
                <a16:creationId xmlns:a16="http://schemas.microsoft.com/office/drawing/2014/main" id="{5757EE79-CDC0-4A81-BE8B-037BE9D1D818}"/>
              </a:ext>
            </a:extLst>
          </p:cNvPr>
          <p:cNvSpPr/>
          <p:nvPr userDrawn="1"/>
        </p:nvSpPr>
        <p:spPr>
          <a:xfrm>
            <a:off x="0" y="5911670"/>
            <a:ext cx="9895891" cy="940316"/>
          </a:xfrm>
          <a:custGeom>
            <a:avLst/>
            <a:gdLst>
              <a:gd name="connsiteX0" fmla="*/ 6460580 w 9906000"/>
              <a:gd name="connsiteY0" fmla="*/ 941601 h 952500"/>
              <a:gd name="connsiteX1" fmla="*/ 6512525 w 9906000"/>
              <a:gd name="connsiteY1" fmla="*/ 952500 h 952500"/>
              <a:gd name="connsiteX2" fmla="*/ 6449681 w 9906000"/>
              <a:gd name="connsiteY2" fmla="*/ 952500 h 952500"/>
              <a:gd name="connsiteX3" fmla="*/ 6264460 w 9906000"/>
              <a:gd name="connsiteY3" fmla="*/ 941601 h 952500"/>
              <a:gd name="connsiteX4" fmla="*/ 6275360 w 9906000"/>
              <a:gd name="connsiteY4" fmla="*/ 952500 h 952500"/>
              <a:gd name="connsiteX5" fmla="*/ 6212457 w 9906000"/>
              <a:gd name="connsiteY5" fmla="*/ 952500 h 952500"/>
              <a:gd name="connsiteX6" fmla="*/ 4761415 w 9906000"/>
              <a:gd name="connsiteY6" fmla="*/ 941601 h 952500"/>
              <a:gd name="connsiteX7" fmla="*/ 4813291 w 9906000"/>
              <a:gd name="connsiteY7" fmla="*/ 952500 h 952500"/>
              <a:gd name="connsiteX8" fmla="*/ 4750516 w 9906000"/>
              <a:gd name="connsiteY8" fmla="*/ 952500 h 952500"/>
              <a:gd name="connsiteX9" fmla="*/ 5611045 w 9906000"/>
              <a:gd name="connsiteY9" fmla="*/ 941505 h 952500"/>
              <a:gd name="connsiteX10" fmla="*/ 5663506 w 9906000"/>
              <a:gd name="connsiteY10" fmla="*/ 952500 h 952500"/>
              <a:gd name="connsiteX11" fmla="*/ 5600050 w 9906000"/>
              <a:gd name="connsiteY11" fmla="*/ 952500 h 952500"/>
              <a:gd name="connsiteX12" fmla="*/ 5414735 w 9906000"/>
              <a:gd name="connsiteY12" fmla="*/ 941505 h 952500"/>
              <a:gd name="connsiteX13" fmla="*/ 5425730 w 9906000"/>
              <a:gd name="connsiteY13" fmla="*/ 952500 h 952500"/>
              <a:gd name="connsiteX14" fmla="*/ 5362337 w 9906000"/>
              <a:gd name="connsiteY14" fmla="*/ 952500 h 952500"/>
              <a:gd name="connsiteX15" fmla="*/ 4565200 w 9906000"/>
              <a:gd name="connsiteY15" fmla="*/ 941505 h 952500"/>
              <a:gd name="connsiteX16" fmla="*/ 4576195 w 9906000"/>
              <a:gd name="connsiteY16" fmla="*/ 952500 h 952500"/>
              <a:gd name="connsiteX17" fmla="*/ 4512740 w 9906000"/>
              <a:gd name="connsiteY17" fmla="*/ 952500 h 952500"/>
              <a:gd name="connsiteX18" fmla="*/ 3911785 w 9906000"/>
              <a:gd name="connsiteY18" fmla="*/ 941505 h 952500"/>
              <a:gd name="connsiteX19" fmla="*/ 3964246 w 9906000"/>
              <a:gd name="connsiteY19" fmla="*/ 952500 h 952500"/>
              <a:gd name="connsiteX20" fmla="*/ 3900790 w 9906000"/>
              <a:gd name="connsiteY20" fmla="*/ 952500 h 952500"/>
              <a:gd name="connsiteX21" fmla="*/ 3715665 w 9906000"/>
              <a:gd name="connsiteY21" fmla="*/ 941505 h 952500"/>
              <a:gd name="connsiteX22" fmla="*/ 3726660 w 9906000"/>
              <a:gd name="connsiteY22" fmla="*/ 952500 h 952500"/>
              <a:gd name="connsiteX23" fmla="*/ 3663267 w 9906000"/>
              <a:gd name="connsiteY23" fmla="*/ 952500 h 952500"/>
              <a:gd name="connsiteX24" fmla="*/ 3061740 w 9906000"/>
              <a:gd name="connsiteY24" fmla="*/ 941028 h 952500"/>
              <a:gd name="connsiteX25" fmla="*/ 3116416 w 9906000"/>
              <a:gd name="connsiteY25" fmla="*/ 952500 h 952500"/>
              <a:gd name="connsiteX26" fmla="*/ 3050268 w 9906000"/>
              <a:gd name="connsiteY26" fmla="*/ 952500 h 952500"/>
              <a:gd name="connsiteX27" fmla="*/ 2865620 w 9906000"/>
              <a:gd name="connsiteY27" fmla="*/ 941028 h 952500"/>
              <a:gd name="connsiteX28" fmla="*/ 2877093 w 9906000"/>
              <a:gd name="connsiteY28" fmla="*/ 952500 h 952500"/>
              <a:gd name="connsiteX29" fmla="*/ 2810883 w 9906000"/>
              <a:gd name="connsiteY29" fmla="*/ 952500 h 952500"/>
              <a:gd name="connsiteX30" fmla="*/ 1362575 w 9906000"/>
              <a:gd name="connsiteY30" fmla="*/ 941028 h 952500"/>
              <a:gd name="connsiteX31" fmla="*/ 1417178 w 9906000"/>
              <a:gd name="connsiteY31" fmla="*/ 952500 h 952500"/>
              <a:gd name="connsiteX32" fmla="*/ 1351103 w 9906000"/>
              <a:gd name="connsiteY32" fmla="*/ 952500 h 952500"/>
              <a:gd name="connsiteX33" fmla="*/ 2212205 w 9906000"/>
              <a:gd name="connsiteY33" fmla="*/ 940932 h 952500"/>
              <a:gd name="connsiteX34" fmla="*/ 2267399 w 9906000"/>
              <a:gd name="connsiteY34" fmla="*/ 952500 h 952500"/>
              <a:gd name="connsiteX35" fmla="*/ 2200637 w 9906000"/>
              <a:gd name="connsiteY35" fmla="*/ 952500 h 952500"/>
              <a:gd name="connsiteX36" fmla="*/ 2015895 w 9906000"/>
              <a:gd name="connsiteY36" fmla="*/ 940932 h 952500"/>
              <a:gd name="connsiteX37" fmla="*/ 2027463 w 9906000"/>
              <a:gd name="connsiteY37" fmla="*/ 952500 h 952500"/>
              <a:gd name="connsiteX38" fmla="*/ 1960766 w 9906000"/>
              <a:gd name="connsiteY38" fmla="*/ 952500 h 952500"/>
              <a:gd name="connsiteX39" fmla="*/ 1166360 w 9906000"/>
              <a:gd name="connsiteY39" fmla="*/ 940932 h 952500"/>
              <a:gd name="connsiteX40" fmla="*/ 1177928 w 9906000"/>
              <a:gd name="connsiteY40" fmla="*/ 952500 h 952500"/>
              <a:gd name="connsiteX41" fmla="*/ 1111166 w 9906000"/>
              <a:gd name="connsiteY41" fmla="*/ 952500 h 952500"/>
              <a:gd name="connsiteX42" fmla="*/ 512945 w 9906000"/>
              <a:gd name="connsiteY42" fmla="*/ 940932 h 952500"/>
              <a:gd name="connsiteX43" fmla="*/ 568140 w 9906000"/>
              <a:gd name="connsiteY43" fmla="*/ 952500 h 952500"/>
              <a:gd name="connsiteX44" fmla="*/ 501377 w 9906000"/>
              <a:gd name="connsiteY44" fmla="*/ 952500 h 952500"/>
              <a:gd name="connsiteX45" fmla="*/ 316825 w 9906000"/>
              <a:gd name="connsiteY45" fmla="*/ 940932 h 952500"/>
              <a:gd name="connsiteX46" fmla="*/ 328393 w 9906000"/>
              <a:gd name="connsiteY46" fmla="*/ 952500 h 952500"/>
              <a:gd name="connsiteX47" fmla="*/ 261696 w 9906000"/>
              <a:gd name="connsiteY47" fmla="*/ 952500 h 952500"/>
              <a:gd name="connsiteX48" fmla="*/ 9859423 w 9906000"/>
              <a:gd name="connsiteY48" fmla="*/ 939794 h 952500"/>
              <a:gd name="connsiteX49" fmla="*/ 9906000 w 9906000"/>
              <a:gd name="connsiteY49" fmla="*/ 949567 h 952500"/>
              <a:gd name="connsiteX50" fmla="*/ 9906000 w 9906000"/>
              <a:gd name="connsiteY50" fmla="*/ 952500 h 952500"/>
              <a:gd name="connsiteX51" fmla="*/ 9846717 w 9906000"/>
              <a:gd name="connsiteY51" fmla="*/ 952500 h 952500"/>
              <a:gd name="connsiteX52" fmla="*/ 9663303 w 9906000"/>
              <a:gd name="connsiteY52" fmla="*/ 939794 h 952500"/>
              <a:gd name="connsiteX53" fmla="*/ 9676010 w 9906000"/>
              <a:gd name="connsiteY53" fmla="*/ 952500 h 952500"/>
              <a:gd name="connsiteX54" fmla="*/ 9602678 w 9906000"/>
              <a:gd name="connsiteY54" fmla="*/ 952500 h 952500"/>
              <a:gd name="connsiteX55" fmla="*/ 8160258 w 9906000"/>
              <a:gd name="connsiteY55" fmla="*/ 939794 h 952500"/>
              <a:gd name="connsiteX56" fmla="*/ 8220735 w 9906000"/>
              <a:gd name="connsiteY56" fmla="*/ 952500 h 952500"/>
              <a:gd name="connsiteX57" fmla="*/ 8147552 w 9906000"/>
              <a:gd name="connsiteY57" fmla="*/ 952500 h 952500"/>
              <a:gd name="connsiteX58" fmla="*/ 9009888 w 9906000"/>
              <a:gd name="connsiteY58" fmla="*/ 939698 h 952500"/>
              <a:gd name="connsiteX59" fmla="*/ 9070970 w 9906000"/>
              <a:gd name="connsiteY59" fmla="*/ 952500 h 952500"/>
              <a:gd name="connsiteX60" fmla="*/ 8997086 w 9906000"/>
              <a:gd name="connsiteY60" fmla="*/ 952500 h 952500"/>
              <a:gd name="connsiteX61" fmla="*/ 8813578 w 9906000"/>
              <a:gd name="connsiteY61" fmla="*/ 939698 h 952500"/>
              <a:gd name="connsiteX62" fmla="*/ 8826380 w 9906000"/>
              <a:gd name="connsiteY62" fmla="*/ 952500 h 952500"/>
              <a:gd name="connsiteX63" fmla="*/ 8752568 w 9906000"/>
              <a:gd name="connsiteY63" fmla="*/ 952500 h 952500"/>
              <a:gd name="connsiteX64" fmla="*/ 7964043 w 9906000"/>
              <a:gd name="connsiteY64" fmla="*/ 939698 h 952500"/>
              <a:gd name="connsiteX65" fmla="*/ 7976845 w 9906000"/>
              <a:gd name="connsiteY65" fmla="*/ 952500 h 952500"/>
              <a:gd name="connsiteX66" fmla="*/ 7902961 w 9906000"/>
              <a:gd name="connsiteY66" fmla="*/ 952500 h 952500"/>
              <a:gd name="connsiteX67" fmla="*/ 7310628 w 9906000"/>
              <a:gd name="connsiteY67" fmla="*/ 939698 h 952500"/>
              <a:gd name="connsiteX68" fmla="*/ 7371711 w 9906000"/>
              <a:gd name="connsiteY68" fmla="*/ 952500 h 952500"/>
              <a:gd name="connsiteX69" fmla="*/ 7297826 w 9906000"/>
              <a:gd name="connsiteY69" fmla="*/ 952500 h 952500"/>
              <a:gd name="connsiteX70" fmla="*/ 7114508 w 9906000"/>
              <a:gd name="connsiteY70" fmla="*/ 939698 h 952500"/>
              <a:gd name="connsiteX71" fmla="*/ 7127310 w 9906000"/>
              <a:gd name="connsiteY71" fmla="*/ 952500 h 952500"/>
              <a:gd name="connsiteX72" fmla="*/ 7053498 w 9906000"/>
              <a:gd name="connsiteY72" fmla="*/ 952500 h 952500"/>
              <a:gd name="connsiteX73" fmla="*/ 9906000 w 9906000"/>
              <a:gd name="connsiteY73" fmla="*/ 889311 h 952500"/>
              <a:gd name="connsiteX74" fmla="*/ 9906000 w 9906000"/>
              <a:gd name="connsiteY74" fmla="*/ 908171 h 952500"/>
              <a:gd name="connsiteX75" fmla="*/ 9896570 w 9906000"/>
              <a:gd name="connsiteY75" fmla="*/ 898741 h 952500"/>
              <a:gd name="connsiteX76" fmla="*/ 6003094 w 9906000"/>
              <a:gd name="connsiteY76" fmla="*/ 831301 h 952500"/>
              <a:gd name="connsiteX77" fmla="*/ 5988235 w 9906000"/>
              <a:gd name="connsiteY77" fmla="*/ 871782 h 952500"/>
              <a:gd name="connsiteX78" fmla="*/ 6061864 w 9906000"/>
              <a:gd name="connsiteY78" fmla="*/ 933123 h 952500"/>
              <a:gd name="connsiteX79" fmla="*/ 6045576 w 9906000"/>
              <a:gd name="connsiteY79" fmla="*/ 838635 h 952500"/>
              <a:gd name="connsiteX80" fmla="*/ 5872221 w 9906000"/>
              <a:gd name="connsiteY80" fmla="*/ 831301 h 952500"/>
              <a:gd name="connsiteX81" fmla="*/ 5829739 w 9906000"/>
              <a:gd name="connsiteY81" fmla="*/ 838635 h 952500"/>
              <a:gd name="connsiteX82" fmla="*/ 5813356 w 9906000"/>
              <a:gd name="connsiteY82" fmla="*/ 933123 h 952500"/>
              <a:gd name="connsiteX83" fmla="*/ 5887080 w 9906000"/>
              <a:gd name="connsiteY83" fmla="*/ 871687 h 952500"/>
              <a:gd name="connsiteX84" fmla="*/ 4303929 w 9906000"/>
              <a:gd name="connsiteY84" fmla="*/ 831301 h 952500"/>
              <a:gd name="connsiteX85" fmla="*/ 4289070 w 9906000"/>
              <a:gd name="connsiteY85" fmla="*/ 871782 h 952500"/>
              <a:gd name="connsiteX86" fmla="*/ 4362699 w 9906000"/>
              <a:gd name="connsiteY86" fmla="*/ 933123 h 952500"/>
              <a:gd name="connsiteX87" fmla="*/ 4346411 w 9906000"/>
              <a:gd name="connsiteY87" fmla="*/ 838635 h 952500"/>
              <a:gd name="connsiteX88" fmla="*/ 4173056 w 9906000"/>
              <a:gd name="connsiteY88" fmla="*/ 831301 h 952500"/>
              <a:gd name="connsiteX89" fmla="*/ 4130574 w 9906000"/>
              <a:gd name="connsiteY89" fmla="*/ 838635 h 952500"/>
              <a:gd name="connsiteX90" fmla="*/ 4114191 w 9906000"/>
              <a:gd name="connsiteY90" fmla="*/ 933123 h 952500"/>
              <a:gd name="connsiteX91" fmla="*/ 4187915 w 9906000"/>
              <a:gd name="connsiteY91" fmla="*/ 871687 h 952500"/>
              <a:gd name="connsiteX92" fmla="*/ 2604254 w 9906000"/>
              <a:gd name="connsiteY92" fmla="*/ 830728 h 952500"/>
              <a:gd name="connsiteX93" fmla="*/ 2589395 w 9906000"/>
              <a:gd name="connsiteY93" fmla="*/ 871209 h 952500"/>
              <a:gd name="connsiteX94" fmla="*/ 2663024 w 9906000"/>
              <a:gd name="connsiteY94" fmla="*/ 932550 h 952500"/>
              <a:gd name="connsiteX95" fmla="*/ 2646736 w 9906000"/>
              <a:gd name="connsiteY95" fmla="*/ 838062 h 952500"/>
              <a:gd name="connsiteX96" fmla="*/ 2473381 w 9906000"/>
              <a:gd name="connsiteY96" fmla="*/ 830728 h 952500"/>
              <a:gd name="connsiteX97" fmla="*/ 2430899 w 9906000"/>
              <a:gd name="connsiteY97" fmla="*/ 838062 h 952500"/>
              <a:gd name="connsiteX98" fmla="*/ 2414516 w 9906000"/>
              <a:gd name="connsiteY98" fmla="*/ 932550 h 952500"/>
              <a:gd name="connsiteX99" fmla="*/ 2488240 w 9906000"/>
              <a:gd name="connsiteY99" fmla="*/ 871114 h 952500"/>
              <a:gd name="connsiteX100" fmla="*/ 905089 w 9906000"/>
              <a:gd name="connsiteY100" fmla="*/ 830728 h 952500"/>
              <a:gd name="connsiteX101" fmla="*/ 890230 w 9906000"/>
              <a:gd name="connsiteY101" fmla="*/ 871209 h 952500"/>
              <a:gd name="connsiteX102" fmla="*/ 963859 w 9906000"/>
              <a:gd name="connsiteY102" fmla="*/ 932550 h 952500"/>
              <a:gd name="connsiteX103" fmla="*/ 947571 w 9906000"/>
              <a:gd name="connsiteY103" fmla="*/ 838062 h 952500"/>
              <a:gd name="connsiteX104" fmla="*/ 774216 w 9906000"/>
              <a:gd name="connsiteY104" fmla="*/ 830728 h 952500"/>
              <a:gd name="connsiteX105" fmla="*/ 731734 w 9906000"/>
              <a:gd name="connsiteY105" fmla="*/ 838062 h 952500"/>
              <a:gd name="connsiteX106" fmla="*/ 715351 w 9906000"/>
              <a:gd name="connsiteY106" fmla="*/ 932550 h 952500"/>
              <a:gd name="connsiteX107" fmla="*/ 789075 w 9906000"/>
              <a:gd name="connsiteY107" fmla="*/ 871114 h 952500"/>
              <a:gd name="connsiteX108" fmla="*/ 9401937 w 9906000"/>
              <a:gd name="connsiteY108" fmla="*/ 829494 h 952500"/>
              <a:gd name="connsiteX109" fmla="*/ 9387078 w 9906000"/>
              <a:gd name="connsiteY109" fmla="*/ 869975 h 952500"/>
              <a:gd name="connsiteX110" fmla="*/ 9460707 w 9906000"/>
              <a:gd name="connsiteY110" fmla="*/ 931316 h 952500"/>
              <a:gd name="connsiteX111" fmla="*/ 9444419 w 9906000"/>
              <a:gd name="connsiteY111" fmla="*/ 836828 h 952500"/>
              <a:gd name="connsiteX112" fmla="*/ 9271064 w 9906000"/>
              <a:gd name="connsiteY112" fmla="*/ 829494 h 952500"/>
              <a:gd name="connsiteX113" fmla="*/ 9228582 w 9906000"/>
              <a:gd name="connsiteY113" fmla="*/ 836828 h 952500"/>
              <a:gd name="connsiteX114" fmla="*/ 9212199 w 9906000"/>
              <a:gd name="connsiteY114" fmla="*/ 931316 h 952500"/>
              <a:gd name="connsiteX115" fmla="*/ 9285923 w 9906000"/>
              <a:gd name="connsiteY115" fmla="*/ 869880 h 952500"/>
              <a:gd name="connsiteX116" fmla="*/ 7702772 w 9906000"/>
              <a:gd name="connsiteY116" fmla="*/ 829494 h 952500"/>
              <a:gd name="connsiteX117" fmla="*/ 7687913 w 9906000"/>
              <a:gd name="connsiteY117" fmla="*/ 869975 h 952500"/>
              <a:gd name="connsiteX118" fmla="*/ 7761542 w 9906000"/>
              <a:gd name="connsiteY118" fmla="*/ 931316 h 952500"/>
              <a:gd name="connsiteX119" fmla="*/ 7745254 w 9906000"/>
              <a:gd name="connsiteY119" fmla="*/ 836828 h 952500"/>
              <a:gd name="connsiteX120" fmla="*/ 7571899 w 9906000"/>
              <a:gd name="connsiteY120" fmla="*/ 829494 h 952500"/>
              <a:gd name="connsiteX121" fmla="*/ 7529417 w 9906000"/>
              <a:gd name="connsiteY121" fmla="*/ 836828 h 952500"/>
              <a:gd name="connsiteX122" fmla="*/ 7513034 w 9906000"/>
              <a:gd name="connsiteY122" fmla="*/ 931316 h 952500"/>
              <a:gd name="connsiteX123" fmla="*/ 7586758 w 9906000"/>
              <a:gd name="connsiteY123" fmla="*/ 869880 h 952500"/>
              <a:gd name="connsiteX124" fmla="*/ 6787287 w 9906000"/>
              <a:gd name="connsiteY124" fmla="*/ 825110 h 952500"/>
              <a:gd name="connsiteX125" fmla="*/ 6760928 w 9906000"/>
              <a:gd name="connsiteY125" fmla="*/ 851470 h 952500"/>
              <a:gd name="connsiteX126" fmla="*/ 6787786 w 9906000"/>
              <a:gd name="connsiteY126" fmla="*/ 951739 h 952500"/>
              <a:gd name="connsiteX127" fmla="*/ 6814434 w 9906000"/>
              <a:gd name="connsiteY127" fmla="*/ 852256 h 952500"/>
              <a:gd name="connsiteX128" fmla="*/ 3388958 w 9906000"/>
              <a:gd name="connsiteY128" fmla="*/ 825110 h 952500"/>
              <a:gd name="connsiteX129" fmla="*/ 3361811 w 9906000"/>
              <a:gd name="connsiteY129" fmla="*/ 852256 h 952500"/>
              <a:gd name="connsiteX130" fmla="*/ 3388626 w 9906000"/>
              <a:gd name="connsiteY130" fmla="*/ 952362 h 952500"/>
              <a:gd name="connsiteX131" fmla="*/ 3415581 w 9906000"/>
              <a:gd name="connsiteY131" fmla="*/ 851733 h 952500"/>
              <a:gd name="connsiteX132" fmla="*/ 8486966 w 9906000"/>
              <a:gd name="connsiteY132" fmla="*/ 823303 h 952500"/>
              <a:gd name="connsiteX133" fmla="*/ 8459819 w 9906000"/>
              <a:gd name="connsiteY133" fmla="*/ 850449 h 952500"/>
              <a:gd name="connsiteX134" fmla="*/ 8486966 w 9906000"/>
              <a:gd name="connsiteY134" fmla="*/ 951795 h 952500"/>
              <a:gd name="connsiteX135" fmla="*/ 8514112 w 9906000"/>
              <a:gd name="connsiteY135" fmla="*/ 850449 h 952500"/>
              <a:gd name="connsiteX136" fmla="*/ 3335184 w 9906000"/>
              <a:gd name="connsiteY136" fmla="*/ 810793 h 952500"/>
              <a:gd name="connsiteX137" fmla="*/ 3298280 w 9906000"/>
              <a:gd name="connsiteY137" fmla="*/ 820728 h 952500"/>
              <a:gd name="connsiteX138" fmla="*/ 3271496 w 9906000"/>
              <a:gd name="connsiteY138" fmla="*/ 920820 h 952500"/>
              <a:gd name="connsiteX139" fmla="*/ 3345013 w 9906000"/>
              <a:gd name="connsiteY139" fmla="*/ 847301 h 952500"/>
              <a:gd name="connsiteX140" fmla="*/ 6840913 w 9906000"/>
              <a:gd name="connsiteY140" fmla="*/ 810727 h 952500"/>
              <a:gd name="connsiteX141" fmla="*/ 6831384 w 9906000"/>
              <a:gd name="connsiteY141" fmla="*/ 846121 h 952500"/>
              <a:gd name="connsiteX142" fmla="*/ 6904394 w 9906000"/>
              <a:gd name="connsiteY142" fmla="*/ 919132 h 952500"/>
              <a:gd name="connsiteX143" fmla="*/ 6878060 w 9906000"/>
              <a:gd name="connsiteY143" fmla="*/ 820728 h 952500"/>
              <a:gd name="connsiteX144" fmla="*/ 6733852 w 9906000"/>
              <a:gd name="connsiteY144" fmla="*/ 810727 h 952500"/>
              <a:gd name="connsiteX145" fmla="*/ 6696705 w 9906000"/>
              <a:gd name="connsiteY145" fmla="*/ 820728 h 952500"/>
              <a:gd name="connsiteX146" fmla="*/ 6670066 w 9906000"/>
              <a:gd name="connsiteY146" fmla="*/ 920275 h 952500"/>
              <a:gd name="connsiteX147" fmla="*/ 6743559 w 9906000"/>
              <a:gd name="connsiteY147" fmla="*/ 846781 h 952500"/>
              <a:gd name="connsiteX148" fmla="*/ 5141748 w 9906000"/>
              <a:gd name="connsiteY148" fmla="*/ 810727 h 952500"/>
              <a:gd name="connsiteX149" fmla="*/ 5131747 w 9906000"/>
              <a:gd name="connsiteY149" fmla="*/ 847874 h 952500"/>
              <a:gd name="connsiteX150" fmla="*/ 5206042 w 9906000"/>
              <a:gd name="connsiteY150" fmla="*/ 922170 h 952500"/>
              <a:gd name="connsiteX151" fmla="*/ 5178896 w 9906000"/>
              <a:gd name="connsiteY151" fmla="*/ 820728 h 952500"/>
              <a:gd name="connsiteX152" fmla="*/ 5034592 w 9906000"/>
              <a:gd name="connsiteY152" fmla="*/ 810727 h 952500"/>
              <a:gd name="connsiteX153" fmla="*/ 4997445 w 9906000"/>
              <a:gd name="connsiteY153" fmla="*/ 820728 h 952500"/>
              <a:gd name="connsiteX154" fmla="*/ 4970298 w 9906000"/>
              <a:gd name="connsiteY154" fmla="*/ 922170 h 952500"/>
              <a:gd name="connsiteX155" fmla="*/ 5044593 w 9906000"/>
              <a:gd name="connsiteY155" fmla="*/ 847874 h 952500"/>
              <a:gd name="connsiteX156" fmla="*/ 3442488 w 9906000"/>
              <a:gd name="connsiteY156" fmla="*/ 810727 h 952500"/>
              <a:gd name="connsiteX157" fmla="*/ 3432521 w 9906000"/>
              <a:gd name="connsiteY157" fmla="*/ 847750 h 952500"/>
              <a:gd name="connsiteX158" fmla="*/ 3506367 w 9906000"/>
              <a:gd name="connsiteY158" fmla="*/ 921597 h 952500"/>
              <a:gd name="connsiteX159" fmla="*/ 3479353 w 9906000"/>
              <a:gd name="connsiteY159" fmla="*/ 820652 h 952500"/>
              <a:gd name="connsiteX160" fmla="*/ 1742908 w 9906000"/>
              <a:gd name="connsiteY160" fmla="*/ 810154 h 952500"/>
              <a:gd name="connsiteX161" fmla="*/ 1732907 w 9906000"/>
              <a:gd name="connsiteY161" fmla="*/ 847301 h 952500"/>
              <a:gd name="connsiteX162" fmla="*/ 1807202 w 9906000"/>
              <a:gd name="connsiteY162" fmla="*/ 921597 h 952500"/>
              <a:gd name="connsiteX163" fmla="*/ 1780056 w 9906000"/>
              <a:gd name="connsiteY163" fmla="*/ 820155 h 952500"/>
              <a:gd name="connsiteX164" fmla="*/ 1635752 w 9906000"/>
              <a:gd name="connsiteY164" fmla="*/ 810154 h 952500"/>
              <a:gd name="connsiteX165" fmla="*/ 1598605 w 9906000"/>
              <a:gd name="connsiteY165" fmla="*/ 820155 h 952500"/>
              <a:gd name="connsiteX166" fmla="*/ 1571458 w 9906000"/>
              <a:gd name="connsiteY166" fmla="*/ 921597 h 952500"/>
              <a:gd name="connsiteX167" fmla="*/ 1645753 w 9906000"/>
              <a:gd name="connsiteY167" fmla="*/ 847301 h 952500"/>
              <a:gd name="connsiteX168" fmla="*/ 43648 w 9906000"/>
              <a:gd name="connsiteY168" fmla="*/ 810154 h 952500"/>
              <a:gd name="connsiteX169" fmla="*/ 33647 w 9906000"/>
              <a:gd name="connsiteY169" fmla="*/ 847301 h 952500"/>
              <a:gd name="connsiteX170" fmla="*/ 107942 w 9906000"/>
              <a:gd name="connsiteY170" fmla="*/ 921597 h 952500"/>
              <a:gd name="connsiteX171" fmla="*/ 80796 w 9906000"/>
              <a:gd name="connsiteY171" fmla="*/ 820155 h 952500"/>
              <a:gd name="connsiteX172" fmla="*/ 8540591 w 9906000"/>
              <a:gd name="connsiteY172" fmla="*/ 808920 h 952500"/>
              <a:gd name="connsiteX173" fmla="*/ 8530590 w 9906000"/>
              <a:gd name="connsiteY173" fmla="*/ 846067 h 952500"/>
              <a:gd name="connsiteX174" fmla="*/ 8604885 w 9906000"/>
              <a:gd name="connsiteY174" fmla="*/ 920363 h 952500"/>
              <a:gd name="connsiteX175" fmla="*/ 8577739 w 9906000"/>
              <a:gd name="connsiteY175" fmla="*/ 818921 h 952500"/>
              <a:gd name="connsiteX176" fmla="*/ 8433435 w 9906000"/>
              <a:gd name="connsiteY176" fmla="*/ 808920 h 952500"/>
              <a:gd name="connsiteX177" fmla="*/ 8396288 w 9906000"/>
              <a:gd name="connsiteY177" fmla="*/ 818921 h 952500"/>
              <a:gd name="connsiteX178" fmla="*/ 8369141 w 9906000"/>
              <a:gd name="connsiteY178" fmla="*/ 920363 h 952500"/>
              <a:gd name="connsiteX179" fmla="*/ 8443436 w 9906000"/>
              <a:gd name="connsiteY179" fmla="*/ 846067 h 952500"/>
              <a:gd name="connsiteX180" fmla="*/ 6342756 w 9906000"/>
              <a:gd name="connsiteY180" fmla="*/ 776532 h 952500"/>
              <a:gd name="connsiteX181" fmla="*/ 6284844 w 9906000"/>
              <a:gd name="connsiteY181" fmla="*/ 811965 h 952500"/>
              <a:gd name="connsiteX182" fmla="*/ 6303513 w 9906000"/>
              <a:gd name="connsiteY182" fmla="*/ 868734 h 952500"/>
              <a:gd name="connsiteX183" fmla="*/ 6361139 w 9906000"/>
              <a:gd name="connsiteY183" fmla="*/ 884355 h 952500"/>
              <a:gd name="connsiteX184" fmla="*/ 6362472 w 9906000"/>
              <a:gd name="connsiteY184" fmla="*/ 883498 h 952500"/>
              <a:gd name="connsiteX185" fmla="*/ 6363806 w 9906000"/>
              <a:gd name="connsiteY185" fmla="*/ 884355 h 952500"/>
              <a:gd name="connsiteX186" fmla="*/ 6421432 w 9906000"/>
              <a:gd name="connsiteY186" fmla="*/ 868734 h 952500"/>
              <a:gd name="connsiteX187" fmla="*/ 6439720 w 9906000"/>
              <a:gd name="connsiteY187" fmla="*/ 813108 h 952500"/>
              <a:gd name="connsiteX188" fmla="*/ 5532559 w 9906000"/>
              <a:gd name="connsiteY188" fmla="*/ 776532 h 952500"/>
              <a:gd name="connsiteX189" fmla="*/ 5435595 w 9906000"/>
              <a:gd name="connsiteY189" fmla="*/ 813108 h 952500"/>
              <a:gd name="connsiteX190" fmla="*/ 5453883 w 9906000"/>
              <a:gd name="connsiteY190" fmla="*/ 868734 h 952500"/>
              <a:gd name="connsiteX191" fmla="*/ 5511604 w 9906000"/>
              <a:gd name="connsiteY191" fmla="*/ 884355 h 952500"/>
              <a:gd name="connsiteX192" fmla="*/ 5512938 w 9906000"/>
              <a:gd name="connsiteY192" fmla="*/ 883498 h 952500"/>
              <a:gd name="connsiteX193" fmla="*/ 5514081 w 9906000"/>
              <a:gd name="connsiteY193" fmla="*/ 884355 h 952500"/>
              <a:gd name="connsiteX194" fmla="*/ 5571802 w 9906000"/>
              <a:gd name="connsiteY194" fmla="*/ 868734 h 952500"/>
              <a:gd name="connsiteX195" fmla="*/ 5590471 w 9906000"/>
              <a:gd name="connsiteY195" fmla="*/ 811965 h 952500"/>
              <a:gd name="connsiteX196" fmla="*/ 4643591 w 9906000"/>
              <a:gd name="connsiteY196" fmla="*/ 776532 h 952500"/>
              <a:gd name="connsiteX197" fmla="*/ 4585679 w 9906000"/>
              <a:gd name="connsiteY197" fmla="*/ 811965 h 952500"/>
              <a:gd name="connsiteX198" fmla="*/ 4604348 w 9906000"/>
              <a:gd name="connsiteY198" fmla="*/ 868734 h 952500"/>
              <a:gd name="connsiteX199" fmla="*/ 4661974 w 9906000"/>
              <a:gd name="connsiteY199" fmla="*/ 884355 h 952500"/>
              <a:gd name="connsiteX200" fmla="*/ 4663308 w 9906000"/>
              <a:gd name="connsiteY200" fmla="*/ 883498 h 952500"/>
              <a:gd name="connsiteX201" fmla="*/ 4664641 w 9906000"/>
              <a:gd name="connsiteY201" fmla="*/ 884355 h 952500"/>
              <a:gd name="connsiteX202" fmla="*/ 4722267 w 9906000"/>
              <a:gd name="connsiteY202" fmla="*/ 868734 h 952500"/>
              <a:gd name="connsiteX203" fmla="*/ 4740555 w 9906000"/>
              <a:gd name="connsiteY203" fmla="*/ 813108 h 952500"/>
              <a:gd name="connsiteX204" fmla="*/ 3833490 w 9906000"/>
              <a:gd name="connsiteY204" fmla="*/ 776532 h 952500"/>
              <a:gd name="connsiteX205" fmla="*/ 3736335 w 9906000"/>
              <a:gd name="connsiteY205" fmla="*/ 813108 h 952500"/>
              <a:gd name="connsiteX206" fmla="*/ 3754623 w 9906000"/>
              <a:gd name="connsiteY206" fmla="*/ 868734 h 952500"/>
              <a:gd name="connsiteX207" fmla="*/ 3812344 w 9906000"/>
              <a:gd name="connsiteY207" fmla="*/ 884355 h 952500"/>
              <a:gd name="connsiteX208" fmla="*/ 3813678 w 9906000"/>
              <a:gd name="connsiteY208" fmla="*/ 883498 h 952500"/>
              <a:gd name="connsiteX209" fmla="*/ 3815011 w 9906000"/>
              <a:gd name="connsiteY209" fmla="*/ 884355 h 952500"/>
              <a:gd name="connsiteX210" fmla="*/ 3872733 w 9906000"/>
              <a:gd name="connsiteY210" fmla="*/ 868734 h 952500"/>
              <a:gd name="connsiteX211" fmla="*/ 3891402 w 9906000"/>
              <a:gd name="connsiteY211" fmla="*/ 811965 h 952500"/>
              <a:gd name="connsiteX212" fmla="*/ 2943916 w 9906000"/>
              <a:gd name="connsiteY212" fmla="*/ 775959 h 952500"/>
              <a:gd name="connsiteX213" fmla="*/ 2886004 w 9906000"/>
              <a:gd name="connsiteY213" fmla="*/ 811392 h 952500"/>
              <a:gd name="connsiteX214" fmla="*/ 2904673 w 9906000"/>
              <a:gd name="connsiteY214" fmla="*/ 868161 h 952500"/>
              <a:gd name="connsiteX215" fmla="*/ 2962299 w 9906000"/>
              <a:gd name="connsiteY215" fmla="*/ 883782 h 952500"/>
              <a:gd name="connsiteX216" fmla="*/ 2963632 w 9906000"/>
              <a:gd name="connsiteY216" fmla="*/ 882925 h 952500"/>
              <a:gd name="connsiteX217" fmla="*/ 2964966 w 9906000"/>
              <a:gd name="connsiteY217" fmla="*/ 883782 h 952500"/>
              <a:gd name="connsiteX218" fmla="*/ 3022592 w 9906000"/>
              <a:gd name="connsiteY218" fmla="*/ 868161 h 952500"/>
              <a:gd name="connsiteX219" fmla="*/ 3040880 w 9906000"/>
              <a:gd name="connsiteY219" fmla="*/ 812535 h 952500"/>
              <a:gd name="connsiteX220" fmla="*/ 2133719 w 9906000"/>
              <a:gd name="connsiteY220" fmla="*/ 775959 h 952500"/>
              <a:gd name="connsiteX221" fmla="*/ 2036755 w 9906000"/>
              <a:gd name="connsiteY221" fmla="*/ 812535 h 952500"/>
              <a:gd name="connsiteX222" fmla="*/ 2055043 w 9906000"/>
              <a:gd name="connsiteY222" fmla="*/ 868161 h 952500"/>
              <a:gd name="connsiteX223" fmla="*/ 2112764 w 9906000"/>
              <a:gd name="connsiteY223" fmla="*/ 883782 h 952500"/>
              <a:gd name="connsiteX224" fmla="*/ 2114098 w 9906000"/>
              <a:gd name="connsiteY224" fmla="*/ 882925 h 952500"/>
              <a:gd name="connsiteX225" fmla="*/ 2115241 w 9906000"/>
              <a:gd name="connsiteY225" fmla="*/ 883782 h 952500"/>
              <a:gd name="connsiteX226" fmla="*/ 2172962 w 9906000"/>
              <a:gd name="connsiteY226" fmla="*/ 868161 h 952500"/>
              <a:gd name="connsiteX227" fmla="*/ 2191631 w 9906000"/>
              <a:gd name="connsiteY227" fmla="*/ 811392 h 952500"/>
              <a:gd name="connsiteX228" fmla="*/ 1244751 w 9906000"/>
              <a:gd name="connsiteY228" fmla="*/ 775959 h 952500"/>
              <a:gd name="connsiteX229" fmla="*/ 1186839 w 9906000"/>
              <a:gd name="connsiteY229" fmla="*/ 811392 h 952500"/>
              <a:gd name="connsiteX230" fmla="*/ 1205508 w 9906000"/>
              <a:gd name="connsiteY230" fmla="*/ 868161 h 952500"/>
              <a:gd name="connsiteX231" fmla="*/ 1263134 w 9906000"/>
              <a:gd name="connsiteY231" fmla="*/ 883782 h 952500"/>
              <a:gd name="connsiteX232" fmla="*/ 1264468 w 9906000"/>
              <a:gd name="connsiteY232" fmla="*/ 882925 h 952500"/>
              <a:gd name="connsiteX233" fmla="*/ 1265801 w 9906000"/>
              <a:gd name="connsiteY233" fmla="*/ 883782 h 952500"/>
              <a:gd name="connsiteX234" fmla="*/ 1323427 w 9906000"/>
              <a:gd name="connsiteY234" fmla="*/ 868161 h 952500"/>
              <a:gd name="connsiteX235" fmla="*/ 1341715 w 9906000"/>
              <a:gd name="connsiteY235" fmla="*/ 812535 h 952500"/>
              <a:gd name="connsiteX236" fmla="*/ 434650 w 9906000"/>
              <a:gd name="connsiteY236" fmla="*/ 775959 h 952500"/>
              <a:gd name="connsiteX237" fmla="*/ 337495 w 9906000"/>
              <a:gd name="connsiteY237" fmla="*/ 812535 h 952500"/>
              <a:gd name="connsiteX238" fmla="*/ 355783 w 9906000"/>
              <a:gd name="connsiteY238" fmla="*/ 868161 h 952500"/>
              <a:gd name="connsiteX239" fmla="*/ 413504 w 9906000"/>
              <a:gd name="connsiteY239" fmla="*/ 883782 h 952500"/>
              <a:gd name="connsiteX240" fmla="*/ 414838 w 9906000"/>
              <a:gd name="connsiteY240" fmla="*/ 882925 h 952500"/>
              <a:gd name="connsiteX241" fmla="*/ 416171 w 9906000"/>
              <a:gd name="connsiteY241" fmla="*/ 883782 h 952500"/>
              <a:gd name="connsiteX242" fmla="*/ 473893 w 9906000"/>
              <a:gd name="connsiteY242" fmla="*/ 868161 h 952500"/>
              <a:gd name="connsiteX243" fmla="*/ 492562 w 9906000"/>
              <a:gd name="connsiteY243" fmla="*/ 811392 h 952500"/>
              <a:gd name="connsiteX244" fmla="*/ 9741599 w 9906000"/>
              <a:gd name="connsiteY244" fmla="*/ 774725 h 952500"/>
              <a:gd name="connsiteX245" fmla="*/ 9683687 w 9906000"/>
              <a:gd name="connsiteY245" fmla="*/ 810158 h 952500"/>
              <a:gd name="connsiteX246" fmla="*/ 9702356 w 9906000"/>
              <a:gd name="connsiteY246" fmla="*/ 866927 h 952500"/>
              <a:gd name="connsiteX247" fmla="*/ 9759982 w 9906000"/>
              <a:gd name="connsiteY247" fmla="*/ 882548 h 952500"/>
              <a:gd name="connsiteX248" fmla="*/ 9761315 w 9906000"/>
              <a:gd name="connsiteY248" fmla="*/ 881691 h 952500"/>
              <a:gd name="connsiteX249" fmla="*/ 9762649 w 9906000"/>
              <a:gd name="connsiteY249" fmla="*/ 882548 h 952500"/>
              <a:gd name="connsiteX250" fmla="*/ 9820275 w 9906000"/>
              <a:gd name="connsiteY250" fmla="*/ 866927 h 952500"/>
              <a:gd name="connsiteX251" fmla="*/ 9838563 w 9906000"/>
              <a:gd name="connsiteY251" fmla="*/ 811301 h 952500"/>
              <a:gd name="connsiteX252" fmla="*/ 8931402 w 9906000"/>
              <a:gd name="connsiteY252" fmla="*/ 774725 h 952500"/>
              <a:gd name="connsiteX253" fmla="*/ 8834438 w 9906000"/>
              <a:gd name="connsiteY253" fmla="*/ 811301 h 952500"/>
              <a:gd name="connsiteX254" fmla="*/ 8852726 w 9906000"/>
              <a:gd name="connsiteY254" fmla="*/ 866927 h 952500"/>
              <a:gd name="connsiteX255" fmla="*/ 8910447 w 9906000"/>
              <a:gd name="connsiteY255" fmla="*/ 882548 h 952500"/>
              <a:gd name="connsiteX256" fmla="*/ 8911781 w 9906000"/>
              <a:gd name="connsiteY256" fmla="*/ 881691 h 952500"/>
              <a:gd name="connsiteX257" fmla="*/ 8912924 w 9906000"/>
              <a:gd name="connsiteY257" fmla="*/ 882548 h 952500"/>
              <a:gd name="connsiteX258" fmla="*/ 8970645 w 9906000"/>
              <a:gd name="connsiteY258" fmla="*/ 866927 h 952500"/>
              <a:gd name="connsiteX259" fmla="*/ 8989314 w 9906000"/>
              <a:gd name="connsiteY259" fmla="*/ 810158 h 952500"/>
              <a:gd name="connsiteX260" fmla="*/ 8042434 w 9906000"/>
              <a:gd name="connsiteY260" fmla="*/ 774725 h 952500"/>
              <a:gd name="connsiteX261" fmla="*/ 7984522 w 9906000"/>
              <a:gd name="connsiteY261" fmla="*/ 810158 h 952500"/>
              <a:gd name="connsiteX262" fmla="*/ 8003191 w 9906000"/>
              <a:gd name="connsiteY262" fmla="*/ 866927 h 952500"/>
              <a:gd name="connsiteX263" fmla="*/ 8060817 w 9906000"/>
              <a:gd name="connsiteY263" fmla="*/ 882548 h 952500"/>
              <a:gd name="connsiteX264" fmla="*/ 8062151 w 9906000"/>
              <a:gd name="connsiteY264" fmla="*/ 881691 h 952500"/>
              <a:gd name="connsiteX265" fmla="*/ 8063484 w 9906000"/>
              <a:gd name="connsiteY265" fmla="*/ 882548 h 952500"/>
              <a:gd name="connsiteX266" fmla="*/ 8121110 w 9906000"/>
              <a:gd name="connsiteY266" fmla="*/ 866927 h 952500"/>
              <a:gd name="connsiteX267" fmla="*/ 8139398 w 9906000"/>
              <a:gd name="connsiteY267" fmla="*/ 811301 h 952500"/>
              <a:gd name="connsiteX268" fmla="*/ 7232333 w 9906000"/>
              <a:gd name="connsiteY268" fmla="*/ 774725 h 952500"/>
              <a:gd name="connsiteX269" fmla="*/ 7135651 w 9906000"/>
              <a:gd name="connsiteY269" fmla="*/ 811123 h 952500"/>
              <a:gd name="connsiteX270" fmla="*/ 7135807 w 9906000"/>
              <a:gd name="connsiteY270" fmla="*/ 811394 h 952500"/>
              <a:gd name="connsiteX271" fmla="*/ 7135304 w 9906000"/>
              <a:gd name="connsiteY271" fmla="*/ 811685 h 952500"/>
              <a:gd name="connsiteX272" fmla="*/ 7153466 w 9906000"/>
              <a:gd name="connsiteY272" fmla="*/ 866927 h 952500"/>
              <a:gd name="connsiteX273" fmla="*/ 7211187 w 9906000"/>
              <a:gd name="connsiteY273" fmla="*/ 882548 h 952500"/>
              <a:gd name="connsiteX274" fmla="*/ 7212521 w 9906000"/>
              <a:gd name="connsiteY274" fmla="*/ 881691 h 952500"/>
              <a:gd name="connsiteX275" fmla="*/ 7213854 w 9906000"/>
              <a:gd name="connsiteY275" fmla="*/ 882548 h 952500"/>
              <a:gd name="connsiteX276" fmla="*/ 7271576 w 9906000"/>
              <a:gd name="connsiteY276" fmla="*/ 866927 h 952500"/>
              <a:gd name="connsiteX277" fmla="*/ 7290245 w 9906000"/>
              <a:gd name="connsiteY277" fmla="*/ 810158 h 952500"/>
              <a:gd name="connsiteX278" fmla="*/ 6091486 w 9906000"/>
              <a:gd name="connsiteY278" fmla="*/ 768627 h 952500"/>
              <a:gd name="connsiteX279" fmla="*/ 6051005 w 9906000"/>
              <a:gd name="connsiteY279" fmla="*/ 783486 h 952500"/>
              <a:gd name="connsiteX280" fmla="*/ 6058339 w 9906000"/>
              <a:gd name="connsiteY280" fmla="*/ 825967 h 952500"/>
              <a:gd name="connsiteX281" fmla="*/ 6152922 w 9906000"/>
              <a:gd name="connsiteY281" fmla="*/ 842350 h 952500"/>
              <a:gd name="connsiteX282" fmla="*/ 5783924 w 9906000"/>
              <a:gd name="connsiteY282" fmla="*/ 768627 h 952500"/>
              <a:gd name="connsiteX283" fmla="*/ 5722488 w 9906000"/>
              <a:gd name="connsiteY283" fmla="*/ 842350 h 952500"/>
              <a:gd name="connsiteX284" fmla="*/ 5816976 w 9906000"/>
              <a:gd name="connsiteY284" fmla="*/ 825967 h 952500"/>
              <a:gd name="connsiteX285" fmla="*/ 5824310 w 9906000"/>
              <a:gd name="connsiteY285" fmla="*/ 783486 h 952500"/>
              <a:gd name="connsiteX286" fmla="*/ 4392321 w 9906000"/>
              <a:gd name="connsiteY286" fmla="*/ 768627 h 952500"/>
              <a:gd name="connsiteX287" fmla="*/ 4351840 w 9906000"/>
              <a:gd name="connsiteY287" fmla="*/ 783486 h 952500"/>
              <a:gd name="connsiteX288" fmla="*/ 4359174 w 9906000"/>
              <a:gd name="connsiteY288" fmla="*/ 825967 h 952500"/>
              <a:gd name="connsiteX289" fmla="*/ 4453758 w 9906000"/>
              <a:gd name="connsiteY289" fmla="*/ 842350 h 952500"/>
              <a:gd name="connsiteX290" fmla="*/ 4084759 w 9906000"/>
              <a:gd name="connsiteY290" fmla="*/ 768627 h 952500"/>
              <a:gd name="connsiteX291" fmla="*/ 4023323 w 9906000"/>
              <a:gd name="connsiteY291" fmla="*/ 842350 h 952500"/>
              <a:gd name="connsiteX292" fmla="*/ 4117811 w 9906000"/>
              <a:gd name="connsiteY292" fmla="*/ 825967 h 952500"/>
              <a:gd name="connsiteX293" fmla="*/ 4125145 w 9906000"/>
              <a:gd name="connsiteY293" fmla="*/ 783486 h 952500"/>
              <a:gd name="connsiteX294" fmla="*/ 2692646 w 9906000"/>
              <a:gd name="connsiteY294" fmla="*/ 768054 h 952500"/>
              <a:gd name="connsiteX295" fmla="*/ 2652165 w 9906000"/>
              <a:gd name="connsiteY295" fmla="*/ 782913 h 952500"/>
              <a:gd name="connsiteX296" fmla="*/ 2659499 w 9906000"/>
              <a:gd name="connsiteY296" fmla="*/ 825394 h 952500"/>
              <a:gd name="connsiteX297" fmla="*/ 2754082 w 9906000"/>
              <a:gd name="connsiteY297" fmla="*/ 841777 h 952500"/>
              <a:gd name="connsiteX298" fmla="*/ 2385084 w 9906000"/>
              <a:gd name="connsiteY298" fmla="*/ 768054 h 952500"/>
              <a:gd name="connsiteX299" fmla="*/ 2323648 w 9906000"/>
              <a:gd name="connsiteY299" fmla="*/ 841777 h 952500"/>
              <a:gd name="connsiteX300" fmla="*/ 2418136 w 9906000"/>
              <a:gd name="connsiteY300" fmla="*/ 825394 h 952500"/>
              <a:gd name="connsiteX301" fmla="*/ 2425470 w 9906000"/>
              <a:gd name="connsiteY301" fmla="*/ 782913 h 952500"/>
              <a:gd name="connsiteX302" fmla="*/ 993481 w 9906000"/>
              <a:gd name="connsiteY302" fmla="*/ 768054 h 952500"/>
              <a:gd name="connsiteX303" fmla="*/ 953000 w 9906000"/>
              <a:gd name="connsiteY303" fmla="*/ 782913 h 952500"/>
              <a:gd name="connsiteX304" fmla="*/ 960334 w 9906000"/>
              <a:gd name="connsiteY304" fmla="*/ 825394 h 952500"/>
              <a:gd name="connsiteX305" fmla="*/ 1054918 w 9906000"/>
              <a:gd name="connsiteY305" fmla="*/ 841777 h 952500"/>
              <a:gd name="connsiteX306" fmla="*/ 685919 w 9906000"/>
              <a:gd name="connsiteY306" fmla="*/ 768054 h 952500"/>
              <a:gd name="connsiteX307" fmla="*/ 624483 w 9906000"/>
              <a:gd name="connsiteY307" fmla="*/ 841777 h 952500"/>
              <a:gd name="connsiteX308" fmla="*/ 718971 w 9906000"/>
              <a:gd name="connsiteY308" fmla="*/ 825394 h 952500"/>
              <a:gd name="connsiteX309" fmla="*/ 726305 w 9906000"/>
              <a:gd name="connsiteY309" fmla="*/ 782913 h 952500"/>
              <a:gd name="connsiteX310" fmla="*/ 9490329 w 9906000"/>
              <a:gd name="connsiteY310" fmla="*/ 766820 h 952500"/>
              <a:gd name="connsiteX311" fmla="*/ 9449848 w 9906000"/>
              <a:gd name="connsiteY311" fmla="*/ 781679 h 952500"/>
              <a:gd name="connsiteX312" fmla="*/ 9457182 w 9906000"/>
              <a:gd name="connsiteY312" fmla="*/ 824160 h 952500"/>
              <a:gd name="connsiteX313" fmla="*/ 9551765 w 9906000"/>
              <a:gd name="connsiteY313" fmla="*/ 840543 h 952500"/>
              <a:gd name="connsiteX314" fmla="*/ 9182767 w 9906000"/>
              <a:gd name="connsiteY314" fmla="*/ 766820 h 952500"/>
              <a:gd name="connsiteX315" fmla="*/ 9121331 w 9906000"/>
              <a:gd name="connsiteY315" fmla="*/ 840543 h 952500"/>
              <a:gd name="connsiteX316" fmla="*/ 9215819 w 9906000"/>
              <a:gd name="connsiteY316" fmla="*/ 824160 h 952500"/>
              <a:gd name="connsiteX317" fmla="*/ 9223153 w 9906000"/>
              <a:gd name="connsiteY317" fmla="*/ 781679 h 952500"/>
              <a:gd name="connsiteX318" fmla="*/ 7791164 w 9906000"/>
              <a:gd name="connsiteY318" fmla="*/ 766820 h 952500"/>
              <a:gd name="connsiteX319" fmla="*/ 7750683 w 9906000"/>
              <a:gd name="connsiteY319" fmla="*/ 781679 h 952500"/>
              <a:gd name="connsiteX320" fmla="*/ 7758017 w 9906000"/>
              <a:gd name="connsiteY320" fmla="*/ 824160 h 952500"/>
              <a:gd name="connsiteX321" fmla="*/ 7852601 w 9906000"/>
              <a:gd name="connsiteY321" fmla="*/ 840543 h 952500"/>
              <a:gd name="connsiteX322" fmla="*/ 7483602 w 9906000"/>
              <a:gd name="connsiteY322" fmla="*/ 766820 h 952500"/>
              <a:gd name="connsiteX323" fmla="*/ 7422166 w 9906000"/>
              <a:gd name="connsiteY323" fmla="*/ 840543 h 952500"/>
              <a:gd name="connsiteX324" fmla="*/ 7516654 w 9906000"/>
              <a:gd name="connsiteY324" fmla="*/ 824160 h 952500"/>
              <a:gd name="connsiteX325" fmla="*/ 7523988 w 9906000"/>
              <a:gd name="connsiteY325" fmla="*/ 781679 h 952500"/>
              <a:gd name="connsiteX326" fmla="*/ 6917113 w 9906000"/>
              <a:gd name="connsiteY326" fmla="*/ 761673 h 952500"/>
              <a:gd name="connsiteX327" fmla="*/ 6880990 w 9906000"/>
              <a:gd name="connsiteY327" fmla="*/ 771331 h 952500"/>
              <a:gd name="connsiteX328" fmla="*/ 6890480 w 9906000"/>
              <a:gd name="connsiteY328" fmla="*/ 806920 h 952500"/>
              <a:gd name="connsiteX329" fmla="*/ 6988749 w 9906000"/>
              <a:gd name="connsiteY329" fmla="*/ 833217 h 952500"/>
              <a:gd name="connsiteX330" fmla="*/ 6657462 w 9906000"/>
              <a:gd name="connsiteY330" fmla="*/ 761673 h 952500"/>
              <a:gd name="connsiteX331" fmla="*/ 6585451 w 9906000"/>
              <a:gd name="connsiteY331" fmla="*/ 833592 h 952500"/>
              <a:gd name="connsiteX332" fmla="*/ 6685088 w 9906000"/>
              <a:gd name="connsiteY332" fmla="*/ 806929 h 952500"/>
              <a:gd name="connsiteX333" fmla="*/ 6694514 w 9906000"/>
              <a:gd name="connsiteY333" fmla="*/ 771579 h 952500"/>
              <a:gd name="connsiteX334" fmla="*/ 5217948 w 9906000"/>
              <a:gd name="connsiteY334" fmla="*/ 761673 h 952500"/>
              <a:gd name="connsiteX335" fmla="*/ 5180896 w 9906000"/>
              <a:gd name="connsiteY335" fmla="*/ 771579 h 952500"/>
              <a:gd name="connsiteX336" fmla="*/ 5190802 w 9906000"/>
              <a:gd name="connsiteY336" fmla="*/ 808727 h 952500"/>
              <a:gd name="connsiteX337" fmla="*/ 5292243 w 9906000"/>
              <a:gd name="connsiteY337" fmla="*/ 835873 h 952500"/>
              <a:gd name="connsiteX338" fmla="*/ 3518784 w 9906000"/>
              <a:gd name="connsiteY338" fmla="*/ 761673 h 952500"/>
              <a:gd name="connsiteX339" fmla="*/ 3481731 w 9906000"/>
              <a:gd name="connsiteY339" fmla="*/ 771579 h 952500"/>
              <a:gd name="connsiteX340" fmla="*/ 3491512 w 9906000"/>
              <a:gd name="connsiteY340" fmla="*/ 808257 h 952500"/>
              <a:gd name="connsiteX341" fmla="*/ 3592482 w 9906000"/>
              <a:gd name="connsiteY341" fmla="*/ 835277 h 952500"/>
              <a:gd name="connsiteX342" fmla="*/ 3259132 w 9906000"/>
              <a:gd name="connsiteY342" fmla="*/ 761673 h 952500"/>
              <a:gd name="connsiteX343" fmla="*/ 3185808 w 9906000"/>
              <a:gd name="connsiteY343" fmla="*/ 834904 h 952500"/>
              <a:gd name="connsiteX344" fmla="*/ 3285768 w 9906000"/>
              <a:gd name="connsiteY344" fmla="*/ 808154 h 952500"/>
              <a:gd name="connsiteX345" fmla="*/ 3295566 w 9906000"/>
              <a:gd name="connsiteY345" fmla="*/ 771414 h 952500"/>
              <a:gd name="connsiteX346" fmla="*/ 4958297 w 9906000"/>
              <a:gd name="connsiteY346" fmla="*/ 761578 h 952500"/>
              <a:gd name="connsiteX347" fmla="*/ 4884002 w 9906000"/>
              <a:gd name="connsiteY347" fmla="*/ 835778 h 952500"/>
              <a:gd name="connsiteX348" fmla="*/ 4985443 w 9906000"/>
              <a:gd name="connsiteY348" fmla="*/ 808632 h 952500"/>
              <a:gd name="connsiteX349" fmla="*/ 4995349 w 9906000"/>
              <a:gd name="connsiteY349" fmla="*/ 771484 h 952500"/>
              <a:gd name="connsiteX350" fmla="*/ 1819108 w 9906000"/>
              <a:gd name="connsiteY350" fmla="*/ 761100 h 952500"/>
              <a:gd name="connsiteX351" fmla="*/ 1782056 w 9906000"/>
              <a:gd name="connsiteY351" fmla="*/ 771006 h 952500"/>
              <a:gd name="connsiteX352" fmla="*/ 1791962 w 9906000"/>
              <a:gd name="connsiteY352" fmla="*/ 808154 h 952500"/>
              <a:gd name="connsiteX353" fmla="*/ 1893403 w 9906000"/>
              <a:gd name="connsiteY353" fmla="*/ 835300 h 952500"/>
              <a:gd name="connsiteX354" fmla="*/ 119944 w 9906000"/>
              <a:gd name="connsiteY354" fmla="*/ 761100 h 952500"/>
              <a:gd name="connsiteX355" fmla="*/ 82891 w 9906000"/>
              <a:gd name="connsiteY355" fmla="*/ 771006 h 952500"/>
              <a:gd name="connsiteX356" fmla="*/ 92797 w 9906000"/>
              <a:gd name="connsiteY356" fmla="*/ 808154 h 952500"/>
              <a:gd name="connsiteX357" fmla="*/ 194239 w 9906000"/>
              <a:gd name="connsiteY357" fmla="*/ 835300 h 952500"/>
              <a:gd name="connsiteX358" fmla="*/ 1559457 w 9906000"/>
              <a:gd name="connsiteY358" fmla="*/ 761005 h 952500"/>
              <a:gd name="connsiteX359" fmla="*/ 1485162 w 9906000"/>
              <a:gd name="connsiteY359" fmla="*/ 835205 h 952500"/>
              <a:gd name="connsiteX360" fmla="*/ 1586603 w 9906000"/>
              <a:gd name="connsiteY360" fmla="*/ 808059 h 952500"/>
              <a:gd name="connsiteX361" fmla="*/ 1596509 w 9906000"/>
              <a:gd name="connsiteY361" fmla="*/ 770911 h 952500"/>
              <a:gd name="connsiteX362" fmla="*/ 8616791 w 9906000"/>
              <a:gd name="connsiteY362" fmla="*/ 759866 h 952500"/>
              <a:gd name="connsiteX363" fmla="*/ 8579739 w 9906000"/>
              <a:gd name="connsiteY363" fmla="*/ 769772 h 952500"/>
              <a:gd name="connsiteX364" fmla="*/ 8589645 w 9906000"/>
              <a:gd name="connsiteY364" fmla="*/ 806920 h 952500"/>
              <a:gd name="connsiteX365" fmla="*/ 8691086 w 9906000"/>
              <a:gd name="connsiteY365" fmla="*/ 834066 h 952500"/>
              <a:gd name="connsiteX366" fmla="*/ 8357140 w 9906000"/>
              <a:gd name="connsiteY366" fmla="*/ 759771 h 952500"/>
              <a:gd name="connsiteX367" fmla="*/ 8282845 w 9906000"/>
              <a:gd name="connsiteY367" fmla="*/ 833971 h 952500"/>
              <a:gd name="connsiteX368" fmla="*/ 8384286 w 9906000"/>
              <a:gd name="connsiteY368" fmla="*/ 806825 h 952500"/>
              <a:gd name="connsiteX369" fmla="*/ 8394192 w 9906000"/>
              <a:gd name="connsiteY369" fmla="*/ 769677 h 952500"/>
              <a:gd name="connsiteX370" fmla="*/ 6263412 w 9906000"/>
              <a:gd name="connsiteY370" fmla="*/ 746624 h 952500"/>
              <a:gd name="connsiteX371" fmla="*/ 6280176 w 9906000"/>
              <a:gd name="connsiteY371" fmla="*/ 797583 h 952500"/>
              <a:gd name="connsiteX372" fmla="*/ 6325325 w 9906000"/>
              <a:gd name="connsiteY372" fmla="*/ 769960 h 952500"/>
              <a:gd name="connsiteX373" fmla="*/ 5611998 w 9906000"/>
              <a:gd name="connsiteY373" fmla="*/ 746624 h 952500"/>
              <a:gd name="connsiteX374" fmla="*/ 5550085 w 9906000"/>
              <a:gd name="connsiteY374" fmla="*/ 769960 h 952500"/>
              <a:gd name="connsiteX375" fmla="*/ 5595234 w 9906000"/>
              <a:gd name="connsiteY375" fmla="*/ 797583 h 952500"/>
              <a:gd name="connsiteX376" fmla="*/ 5610950 w 9906000"/>
              <a:gd name="connsiteY376" fmla="*/ 749672 h 952500"/>
              <a:gd name="connsiteX377" fmla="*/ 4564248 w 9906000"/>
              <a:gd name="connsiteY377" fmla="*/ 746624 h 952500"/>
              <a:gd name="connsiteX378" fmla="*/ 4581012 w 9906000"/>
              <a:gd name="connsiteY378" fmla="*/ 797583 h 952500"/>
              <a:gd name="connsiteX379" fmla="*/ 4626160 w 9906000"/>
              <a:gd name="connsiteY379" fmla="*/ 769960 h 952500"/>
              <a:gd name="connsiteX380" fmla="*/ 3912833 w 9906000"/>
              <a:gd name="connsiteY380" fmla="*/ 746528 h 952500"/>
              <a:gd name="connsiteX381" fmla="*/ 3850920 w 9906000"/>
              <a:gd name="connsiteY381" fmla="*/ 769865 h 952500"/>
              <a:gd name="connsiteX382" fmla="*/ 3896069 w 9906000"/>
              <a:gd name="connsiteY382" fmla="*/ 797487 h 952500"/>
              <a:gd name="connsiteX383" fmla="*/ 2864572 w 9906000"/>
              <a:gd name="connsiteY383" fmla="*/ 746051 h 952500"/>
              <a:gd name="connsiteX384" fmla="*/ 2881336 w 9906000"/>
              <a:gd name="connsiteY384" fmla="*/ 797010 h 952500"/>
              <a:gd name="connsiteX385" fmla="*/ 2926485 w 9906000"/>
              <a:gd name="connsiteY385" fmla="*/ 769387 h 952500"/>
              <a:gd name="connsiteX386" fmla="*/ 2213158 w 9906000"/>
              <a:gd name="connsiteY386" fmla="*/ 746051 h 952500"/>
              <a:gd name="connsiteX387" fmla="*/ 2151245 w 9906000"/>
              <a:gd name="connsiteY387" fmla="*/ 769387 h 952500"/>
              <a:gd name="connsiteX388" fmla="*/ 2196394 w 9906000"/>
              <a:gd name="connsiteY388" fmla="*/ 797010 h 952500"/>
              <a:gd name="connsiteX389" fmla="*/ 2212110 w 9906000"/>
              <a:gd name="connsiteY389" fmla="*/ 749099 h 952500"/>
              <a:gd name="connsiteX390" fmla="*/ 1165408 w 9906000"/>
              <a:gd name="connsiteY390" fmla="*/ 746051 h 952500"/>
              <a:gd name="connsiteX391" fmla="*/ 1182172 w 9906000"/>
              <a:gd name="connsiteY391" fmla="*/ 797010 h 952500"/>
              <a:gd name="connsiteX392" fmla="*/ 1227320 w 9906000"/>
              <a:gd name="connsiteY392" fmla="*/ 769387 h 952500"/>
              <a:gd name="connsiteX393" fmla="*/ 513993 w 9906000"/>
              <a:gd name="connsiteY393" fmla="*/ 745955 h 952500"/>
              <a:gd name="connsiteX394" fmla="*/ 452080 w 9906000"/>
              <a:gd name="connsiteY394" fmla="*/ 769292 h 952500"/>
              <a:gd name="connsiteX395" fmla="*/ 497229 w 9906000"/>
              <a:gd name="connsiteY395" fmla="*/ 796914 h 952500"/>
              <a:gd name="connsiteX396" fmla="*/ 9662255 w 9906000"/>
              <a:gd name="connsiteY396" fmla="*/ 744817 h 952500"/>
              <a:gd name="connsiteX397" fmla="*/ 9679019 w 9906000"/>
              <a:gd name="connsiteY397" fmla="*/ 795776 h 952500"/>
              <a:gd name="connsiteX398" fmla="*/ 9724168 w 9906000"/>
              <a:gd name="connsiteY398" fmla="*/ 768153 h 952500"/>
              <a:gd name="connsiteX399" fmla="*/ 9010841 w 9906000"/>
              <a:gd name="connsiteY399" fmla="*/ 744817 h 952500"/>
              <a:gd name="connsiteX400" fmla="*/ 8948928 w 9906000"/>
              <a:gd name="connsiteY400" fmla="*/ 768153 h 952500"/>
              <a:gd name="connsiteX401" fmla="*/ 8994077 w 9906000"/>
              <a:gd name="connsiteY401" fmla="*/ 795776 h 952500"/>
              <a:gd name="connsiteX402" fmla="*/ 9009793 w 9906000"/>
              <a:gd name="connsiteY402" fmla="*/ 747865 h 952500"/>
              <a:gd name="connsiteX403" fmla="*/ 7963091 w 9906000"/>
              <a:gd name="connsiteY403" fmla="*/ 744817 h 952500"/>
              <a:gd name="connsiteX404" fmla="*/ 7979855 w 9906000"/>
              <a:gd name="connsiteY404" fmla="*/ 795776 h 952500"/>
              <a:gd name="connsiteX405" fmla="*/ 8025003 w 9906000"/>
              <a:gd name="connsiteY405" fmla="*/ 768153 h 952500"/>
              <a:gd name="connsiteX406" fmla="*/ 7311676 w 9906000"/>
              <a:gd name="connsiteY406" fmla="*/ 744721 h 952500"/>
              <a:gd name="connsiteX407" fmla="*/ 7249763 w 9906000"/>
              <a:gd name="connsiteY407" fmla="*/ 768058 h 952500"/>
              <a:gd name="connsiteX408" fmla="*/ 7294912 w 9906000"/>
              <a:gd name="connsiteY408" fmla="*/ 795680 h 952500"/>
              <a:gd name="connsiteX409" fmla="*/ 6424194 w 9906000"/>
              <a:gd name="connsiteY409" fmla="*/ 726717 h 952500"/>
              <a:gd name="connsiteX410" fmla="*/ 6358662 w 9906000"/>
              <a:gd name="connsiteY410" fmla="*/ 766817 h 952500"/>
              <a:gd name="connsiteX411" fmla="*/ 6445181 w 9906000"/>
              <a:gd name="connsiteY411" fmla="*/ 799380 h 952500"/>
              <a:gd name="connsiteX412" fmla="*/ 6457715 w 9906000"/>
              <a:gd name="connsiteY412" fmla="*/ 777696 h 952500"/>
              <a:gd name="connsiteX413" fmla="*/ 6448007 w 9906000"/>
              <a:gd name="connsiteY413" fmla="*/ 741290 h 952500"/>
              <a:gd name="connsiteX414" fmla="*/ 5451216 w 9906000"/>
              <a:gd name="connsiteY414" fmla="*/ 726717 h 952500"/>
              <a:gd name="connsiteX415" fmla="*/ 5427498 w 9906000"/>
              <a:gd name="connsiteY415" fmla="*/ 741195 h 952500"/>
              <a:gd name="connsiteX416" fmla="*/ 5417497 w 9906000"/>
              <a:gd name="connsiteY416" fmla="*/ 778437 h 952500"/>
              <a:gd name="connsiteX417" fmla="*/ 5429784 w 9906000"/>
              <a:gd name="connsiteY417" fmla="*/ 799583 h 952500"/>
              <a:gd name="connsiteX418" fmla="*/ 5516748 w 9906000"/>
              <a:gd name="connsiteY418" fmla="*/ 766817 h 952500"/>
              <a:gd name="connsiteX419" fmla="*/ 4725030 w 9906000"/>
              <a:gd name="connsiteY419" fmla="*/ 726717 h 952500"/>
              <a:gd name="connsiteX420" fmla="*/ 4659498 w 9906000"/>
              <a:gd name="connsiteY420" fmla="*/ 766817 h 952500"/>
              <a:gd name="connsiteX421" fmla="*/ 4746556 w 9906000"/>
              <a:gd name="connsiteY421" fmla="*/ 799583 h 952500"/>
              <a:gd name="connsiteX422" fmla="*/ 4758748 w 9906000"/>
              <a:gd name="connsiteY422" fmla="*/ 778437 h 952500"/>
              <a:gd name="connsiteX423" fmla="*/ 4748842 w 9906000"/>
              <a:gd name="connsiteY423" fmla="*/ 741290 h 952500"/>
              <a:gd name="connsiteX424" fmla="*/ 3752051 w 9906000"/>
              <a:gd name="connsiteY424" fmla="*/ 726717 h 952500"/>
              <a:gd name="connsiteX425" fmla="*/ 3728334 w 9906000"/>
              <a:gd name="connsiteY425" fmla="*/ 741195 h 952500"/>
              <a:gd name="connsiteX426" fmla="*/ 3718332 w 9906000"/>
              <a:gd name="connsiteY426" fmla="*/ 778437 h 952500"/>
              <a:gd name="connsiteX427" fmla="*/ 3730620 w 9906000"/>
              <a:gd name="connsiteY427" fmla="*/ 799583 h 952500"/>
              <a:gd name="connsiteX428" fmla="*/ 3817583 w 9906000"/>
              <a:gd name="connsiteY428" fmla="*/ 766817 h 952500"/>
              <a:gd name="connsiteX429" fmla="*/ 3025354 w 9906000"/>
              <a:gd name="connsiteY429" fmla="*/ 726144 h 952500"/>
              <a:gd name="connsiteX430" fmla="*/ 2959822 w 9906000"/>
              <a:gd name="connsiteY430" fmla="*/ 766244 h 952500"/>
              <a:gd name="connsiteX431" fmla="*/ 3046881 w 9906000"/>
              <a:gd name="connsiteY431" fmla="*/ 799010 h 952500"/>
              <a:gd name="connsiteX432" fmla="*/ 3059073 w 9906000"/>
              <a:gd name="connsiteY432" fmla="*/ 777864 h 952500"/>
              <a:gd name="connsiteX433" fmla="*/ 3049167 w 9906000"/>
              <a:gd name="connsiteY433" fmla="*/ 740717 h 952500"/>
              <a:gd name="connsiteX434" fmla="*/ 2052376 w 9906000"/>
              <a:gd name="connsiteY434" fmla="*/ 726144 h 952500"/>
              <a:gd name="connsiteX435" fmla="*/ 2028658 w 9906000"/>
              <a:gd name="connsiteY435" fmla="*/ 740622 h 952500"/>
              <a:gd name="connsiteX436" fmla="*/ 2018657 w 9906000"/>
              <a:gd name="connsiteY436" fmla="*/ 777864 h 952500"/>
              <a:gd name="connsiteX437" fmla="*/ 2030944 w 9906000"/>
              <a:gd name="connsiteY437" fmla="*/ 799010 h 952500"/>
              <a:gd name="connsiteX438" fmla="*/ 2117908 w 9906000"/>
              <a:gd name="connsiteY438" fmla="*/ 766244 h 952500"/>
              <a:gd name="connsiteX439" fmla="*/ 1326190 w 9906000"/>
              <a:gd name="connsiteY439" fmla="*/ 726144 h 952500"/>
              <a:gd name="connsiteX440" fmla="*/ 1260658 w 9906000"/>
              <a:gd name="connsiteY440" fmla="*/ 766244 h 952500"/>
              <a:gd name="connsiteX441" fmla="*/ 1347716 w 9906000"/>
              <a:gd name="connsiteY441" fmla="*/ 799010 h 952500"/>
              <a:gd name="connsiteX442" fmla="*/ 1359908 w 9906000"/>
              <a:gd name="connsiteY442" fmla="*/ 777864 h 952500"/>
              <a:gd name="connsiteX443" fmla="*/ 1350002 w 9906000"/>
              <a:gd name="connsiteY443" fmla="*/ 740717 h 952500"/>
              <a:gd name="connsiteX444" fmla="*/ 353211 w 9906000"/>
              <a:gd name="connsiteY444" fmla="*/ 726144 h 952500"/>
              <a:gd name="connsiteX445" fmla="*/ 329494 w 9906000"/>
              <a:gd name="connsiteY445" fmla="*/ 740622 h 952500"/>
              <a:gd name="connsiteX446" fmla="*/ 319492 w 9906000"/>
              <a:gd name="connsiteY446" fmla="*/ 777864 h 952500"/>
              <a:gd name="connsiteX447" fmla="*/ 331780 w 9906000"/>
              <a:gd name="connsiteY447" fmla="*/ 799010 h 952500"/>
              <a:gd name="connsiteX448" fmla="*/ 418743 w 9906000"/>
              <a:gd name="connsiteY448" fmla="*/ 766244 h 952500"/>
              <a:gd name="connsiteX449" fmla="*/ 6207596 w 9906000"/>
              <a:gd name="connsiteY449" fmla="*/ 725859 h 952500"/>
              <a:gd name="connsiteX450" fmla="*/ 6106155 w 9906000"/>
              <a:gd name="connsiteY450" fmla="*/ 763197 h 952500"/>
              <a:gd name="connsiteX451" fmla="*/ 6175401 w 9906000"/>
              <a:gd name="connsiteY451" fmla="*/ 846065 h 952500"/>
              <a:gd name="connsiteX452" fmla="*/ 6215502 w 9906000"/>
              <a:gd name="connsiteY452" fmla="*/ 853018 h 952500"/>
              <a:gd name="connsiteX453" fmla="*/ 6267603 w 9906000"/>
              <a:gd name="connsiteY453" fmla="*/ 806346 h 952500"/>
              <a:gd name="connsiteX454" fmla="*/ 6245791 w 9906000"/>
              <a:gd name="connsiteY454" fmla="*/ 739861 h 952500"/>
              <a:gd name="connsiteX455" fmla="*/ 5667814 w 9906000"/>
              <a:gd name="connsiteY455" fmla="*/ 725859 h 952500"/>
              <a:gd name="connsiteX456" fmla="*/ 5629619 w 9906000"/>
              <a:gd name="connsiteY456" fmla="*/ 739956 h 952500"/>
              <a:gd name="connsiteX457" fmla="*/ 5607902 w 9906000"/>
              <a:gd name="connsiteY457" fmla="*/ 806441 h 952500"/>
              <a:gd name="connsiteX458" fmla="*/ 5660004 w 9906000"/>
              <a:gd name="connsiteY458" fmla="*/ 853113 h 952500"/>
              <a:gd name="connsiteX459" fmla="*/ 5700104 w 9906000"/>
              <a:gd name="connsiteY459" fmla="*/ 846160 h 952500"/>
              <a:gd name="connsiteX460" fmla="*/ 5769256 w 9906000"/>
              <a:gd name="connsiteY460" fmla="*/ 763197 h 952500"/>
              <a:gd name="connsiteX461" fmla="*/ 4508431 w 9906000"/>
              <a:gd name="connsiteY461" fmla="*/ 725859 h 952500"/>
              <a:gd name="connsiteX462" fmla="*/ 4406990 w 9906000"/>
              <a:gd name="connsiteY462" fmla="*/ 763197 h 952500"/>
              <a:gd name="connsiteX463" fmla="*/ 4476237 w 9906000"/>
              <a:gd name="connsiteY463" fmla="*/ 846065 h 952500"/>
              <a:gd name="connsiteX464" fmla="*/ 4516337 w 9906000"/>
              <a:gd name="connsiteY464" fmla="*/ 853018 h 952500"/>
              <a:gd name="connsiteX465" fmla="*/ 4568439 w 9906000"/>
              <a:gd name="connsiteY465" fmla="*/ 806346 h 952500"/>
              <a:gd name="connsiteX466" fmla="*/ 4546626 w 9906000"/>
              <a:gd name="connsiteY466" fmla="*/ 739861 h 952500"/>
              <a:gd name="connsiteX467" fmla="*/ 3968649 w 9906000"/>
              <a:gd name="connsiteY467" fmla="*/ 725859 h 952500"/>
              <a:gd name="connsiteX468" fmla="*/ 3930454 w 9906000"/>
              <a:gd name="connsiteY468" fmla="*/ 739956 h 952500"/>
              <a:gd name="connsiteX469" fmla="*/ 3908737 w 9906000"/>
              <a:gd name="connsiteY469" fmla="*/ 806441 h 952500"/>
              <a:gd name="connsiteX470" fmla="*/ 3960839 w 9906000"/>
              <a:gd name="connsiteY470" fmla="*/ 853113 h 952500"/>
              <a:gd name="connsiteX471" fmla="*/ 4000939 w 9906000"/>
              <a:gd name="connsiteY471" fmla="*/ 846160 h 952500"/>
              <a:gd name="connsiteX472" fmla="*/ 4070091 w 9906000"/>
              <a:gd name="connsiteY472" fmla="*/ 763197 h 952500"/>
              <a:gd name="connsiteX473" fmla="*/ 7051416 w 9906000"/>
              <a:gd name="connsiteY473" fmla="*/ 725669 h 952500"/>
              <a:gd name="connsiteX474" fmla="*/ 6935420 w 9906000"/>
              <a:gd name="connsiteY474" fmla="*/ 756708 h 952500"/>
              <a:gd name="connsiteX475" fmla="*/ 7020306 w 9906000"/>
              <a:gd name="connsiteY475" fmla="*/ 841781 h 952500"/>
              <a:gd name="connsiteX476" fmla="*/ 7080123 w 9906000"/>
              <a:gd name="connsiteY476" fmla="*/ 857783 h 952500"/>
              <a:gd name="connsiteX477" fmla="*/ 7090505 w 9906000"/>
              <a:gd name="connsiteY477" fmla="*/ 818921 h 952500"/>
              <a:gd name="connsiteX478" fmla="*/ 7114977 w 9906000"/>
              <a:gd name="connsiteY478" fmla="*/ 804860 h 952500"/>
              <a:gd name="connsiteX479" fmla="*/ 7100946 w 9906000"/>
              <a:gd name="connsiteY479" fmla="*/ 780533 h 952500"/>
              <a:gd name="connsiteX480" fmla="*/ 7101408 w 9906000"/>
              <a:gd name="connsiteY480" fmla="*/ 778803 h 952500"/>
              <a:gd name="connsiteX481" fmla="*/ 7101364 w 9906000"/>
              <a:gd name="connsiteY481" fmla="*/ 778726 h 952500"/>
              <a:gd name="connsiteX482" fmla="*/ 7111268 w 9906000"/>
              <a:gd name="connsiteY482" fmla="*/ 741655 h 952500"/>
              <a:gd name="connsiteX483" fmla="*/ 6523064 w 9906000"/>
              <a:gd name="connsiteY483" fmla="*/ 725669 h 952500"/>
              <a:gd name="connsiteX484" fmla="*/ 6464200 w 9906000"/>
              <a:gd name="connsiteY484" fmla="*/ 741416 h 952500"/>
              <a:gd name="connsiteX485" fmla="*/ 6474143 w 9906000"/>
              <a:gd name="connsiteY485" fmla="*/ 778631 h 952500"/>
              <a:gd name="connsiteX486" fmla="*/ 6473446 w 9906000"/>
              <a:gd name="connsiteY486" fmla="*/ 779846 h 952500"/>
              <a:gd name="connsiteX487" fmla="*/ 6473629 w 9906000"/>
              <a:gd name="connsiteY487" fmla="*/ 780533 h 952500"/>
              <a:gd name="connsiteX488" fmla="*/ 6459871 w 9906000"/>
              <a:gd name="connsiteY488" fmla="*/ 804386 h 952500"/>
              <a:gd name="connsiteX489" fmla="*/ 6485001 w 9906000"/>
              <a:gd name="connsiteY489" fmla="*/ 818826 h 952500"/>
              <a:gd name="connsiteX490" fmla="*/ 6495383 w 9906000"/>
              <a:gd name="connsiteY490" fmla="*/ 857688 h 952500"/>
              <a:gd name="connsiteX491" fmla="*/ 6555105 w 9906000"/>
              <a:gd name="connsiteY491" fmla="*/ 841591 h 952500"/>
              <a:gd name="connsiteX492" fmla="*/ 6639792 w 9906000"/>
              <a:gd name="connsiteY492" fmla="*/ 756904 h 952500"/>
              <a:gd name="connsiteX493" fmla="*/ 5352251 w 9906000"/>
              <a:gd name="connsiteY493" fmla="*/ 725669 h 952500"/>
              <a:gd name="connsiteX494" fmla="*/ 5234427 w 9906000"/>
              <a:gd name="connsiteY494" fmla="*/ 757197 h 952500"/>
              <a:gd name="connsiteX495" fmla="*/ 5320628 w 9906000"/>
              <a:gd name="connsiteY495" fmla="*/ 843588 h 952500"/>
              <a:gd name="connsiteX496" fmla="*/ 5380445 w 9906000"/>
              <a:gd name="connsiteY496" fmla="*/ 859590 h 952500"/>
              <a:gd name="connsiteX497" fmla="*/ 5390827 w 9906000"/>
              <a:gd name="connsiteY497" fmla="*/ 820728 h 952500"/>
              <a:gd name="connsiteX498" fmla="*/ 5416354 w 9906000"/>
              <a:gd name="connsiteY498" fmla="*/ 806060 h 952500"/>
              <a:gd name="connsiteX499" fmla="*/ 5401686 w 9906000"/>
              <a:gd name="connsiteY499" fmla="*/ 780533 h 952500"/>
              <a:gd name="connsiteX500" fmla="*/ 5412068 w 9906000"/>
              <a:gd name="connsiteY500" fmla="*/ 741671 h 952500"/>
              <a:gd name="connsiteX501" fmla="*/ 3653086 w 9906000"/>
              <a:gd name="connsiteY501" fmla="*/ 725669 h 952500"/>
              <a:gd name="connsiteX502" fmla="*/ 3535311 w 9906000"/>
              <a:gd name="connsiteY502" fmla="*/ 757184 h 952500"/>
              <a:gd name="connsiteX503" fmla="*/ 3621048 w 9906000"/>
              <a:gd name="connsiteY503" fmla="*/ 842920 h 952500"/>
              <a:gd name="connsiteX504" fmla="*/ 3680865 w 9906000"/>
              <a:gd name="connsiteY504" fmla="*/ 858922 h 952500"/>
              <a:gd name="connsiteX505" fmla="*/ 3691247 w 9906000"/>
              <a:gd name="connsiteY505" fmla="*/ 820060 h 952500"/>
              <a:gd name="connsiteX506" fmla="*/ 3716774 w 9906000"/>
              <a:gd name="connsiteY506" fmla="*/ 805392 h 952500"/>
              <a:gd name="connsiteX507" fmla="*/ 3702106 w 9906000"/>
              <a:gd name="connsiteY507" fmla="*/ 779960 h 952500"/>
              <a:gd name="connsiteX508" fmla="*/ 3712373 w 9906000"/>
              <a:gd name="connsiteY508" fmla="*/ 741529 h 952500"/>
              <a:gd name="connsiteX509" fmla="*/ 4823899 w 9906000"/>
              <a:gd name="connsiteY509" fmla="*/ 725574 h 952500"/>
              <a:gd name="connsiteX510" fmla="*/ 4764082 w 9906000"/>
              <a:gd name="connsiteY510" fmla="*/ 741576 h 952500"/>
              <a:gd name="connsiteX511" fmla="*/ 4774464 w 9906000"/>
              <a:gd name="connsiteY511" fmla="*/ 780438 h 952500"/>
              <a:gd name="connsiteX512" fmla="*/ 4759796 w 9906000"/>
              <a:gd name="connsiteY512" fmla="*/ 805965 h 952500"/>
              <a:gd name="connsiteX513" fmla="*/ 4785323 w 9906000"/>
              <a:gd name="connsiteY513" fmla="*/ 820633 h 952500"/>
              <a:gd name="connsiteX514" fmla="*/ 4795705 w 9906000"/>
              <a:gd name="connsiteY514" fmla="*/ 859495 h 952500"/>
              <a:gd name="connsiteX515" fmla="*/ 4855427 w 9906000"/>
              <a:gd name="connsiteY515" fmla="*/ 843398 h 952500"/>
              <a:gd name="connsiteX516" fmla="*/ 4941723 w 9906000"/>
              <a:gd name="connsiteY516" fmla="*/ 757101 h 952500"/>
              <a:gd name="connsiteX517" fmla="*/ 3124734 w 9906000"/>
              <a:gd name="connsiteY517" fmla="*/ 725574 h 952500"/>
              <a:gd name="connsiteX518" fmla="*/ 3064917 w 9906000"/>
              <a:gd name="connsiteY518" fmla="*/ 741576 h 952500"/>
              <a:gd name="connsiteX519" fmla="*/ 3075300 w 9906000"/>
              <a:gd name="connsiteY519" fmla="*/ 780438 h 952500"/>
              <a:gd name="connsiteX520" fmla="*/ 3060752 w 9906000"/>
              <a:gd name="connsiteY520" fmla="*/ 805755 h 952500"/>
              <a:gd name="connsiteX521" fmla="*/ 3085648 w 9906000"/>
              <a:gd name="connsiteY521" fmla="*/ 820060 h 952500"/>
              <a:gd name="connsiteX522" fmla="*/ 3085737 w 9906000"/>
              <a:gd name="connsiteY522" fmla="*/ 820391 h 952500"/>
              <a:gd name="connsiteX523" fmla="*/ 3086158 w 9906000"/>
              <a:gd name="connsiteY523" fmla="*/ 820633 h 952500"/>
              <a:gd name="connsiteX524" fmla="*/ 3096363 w 9906000"/>
              <a:gd name="connsiteY524" fmla="*/ 858833 h 952500"/>
              <a:gd name="connsiteX525" fmla="*/ 3155752 w 9906000"/>
              <a:gd name="connsiteY525" fmla="*/ 842920 h 952500"/>
              <a:gd name="connsiteX526" fmla="*/ 3241780 w 9906000"/>
              <a:gd name="connsiteY526" fmla="*/ 756893 h 952500"/>
              <a:gd name="connsiteX527" fmla="*/ 2808756 w 9906000"/>
              <a:gd name="connsiteY527" fmla="*/ 725286 h 952500"/>
              <a:gd name="connsiteX528" fmla="*/ 2707315 w 9906000"/>
              <a:gd name="connsiteY528" fmla="*/ 762624 h 952500"/>
              <a:gd name="connsiteX529" fmla="*/ 2776561 w 9906000"/>
              <a:gd name="connsiteY529" fmla="*/ 845492 h 952500"/>
              <a:gd name="connsiteX530" fmla="*/ 2816662 w 9906000"/>
              <a:gd name="connsiteY530" fmla="*/ 852445 h 952500"/>
              <a:gd name="connsiteX531" fmla="*/ 2868763 w 9906000"/>
              <a:gd name="connsiteY531" fmla="*/ 805773 h 952500"/>
              <a:gd name="connsiteX532" fmla="*/ 2846951 w 9906000"/>
              <a:gd name="connsiteY532" fmla="*/ 739288 h 952500"/>
              <a:gd name="connsiteX533" fmla="*/ 2268974 w 9906000"/>
              <a:gd name="connsiteY533" fmla="*/ 725286 h 952500"/>
              <a:gd name="connsiteX534" fmla="*/ 2230779 w 9906000"/>
              <a:gd name="connsiteY534" fmla="*/ 739383 h 952500"/>
              <a:gd name="connsiteX535" fmla="*/ 2209062 w 9906000"/>
              <a:gd name="connsiteY535" fmla="*/ 805868 h 952500"/>
              <a:gd name="connsiteX536" fmla="*/ 2261164 w 9906000"/>
              <a:gd name="connsiteY536" fmla="*/ 852540 h 952500"/>
              <a:gd name="connsiteX537" fmla="*/ 2301264 w 9906000"/>
              <a:gd name="connsiteY537" fmla="*/ 845587 h 952500"/>
              <a:gd name="connsiteX538" fmla="*/ 2370416 w 9906000"/>
              <a:gd name="connsiteY538" fmla="*/ 762624 h 952500"/>
              <a:gd name="connsiteX539" fmla="*/ 1109591 w 9906000"/>
              <a:gd name="connsiteY539" fmla="*/ 725286 h 952500"/>
              <a:gd name="connsiteX540" fmla="*/ 1008150 w 9906000"/>
              <a:gd name="connsiteY540" fmla="*/ 762624 h 952500"/>
              <a:gd name="connsiteX541" fmla="*/ 1077397 w 9906000"/>
              <a:gd name="connsiteY541" fmla="*/ 845492 h 952500"/>
              <a:gd name="connsiteX542" fmla="*/ 1117497 w 9906000"/>
              <a:gd name="connsiteY542" fmla="*/ 852445 h 952500"/>
              <a:gd name="connsiteX543" fmla="*/ 1169599 w 9906000"/>
              <a:gd name="connsiteY543" fmla="*/ 805773 h 952500"/>
              <a:gd name="connsiteX544" fmla="*/ 1147786 w 9906000"/>
              <a:gd name="connsiteY544" fmla="*/ 739288 h 952500"/>
              <a:gd name="connsiteX545" fmla="*/ 569809 w 9906000"/>
              <a:gd name="connsiteY545" fmla="*/ 725286 h 952500"/>
              <a:gd name="connsiteX546" fmla="*/ 531614 w 9906000"/>
              <a:gd name="connsiteY546" fmla="*/ 739383 h 952500"/>
              <a:gd name="connsiteX547" fmla="*/ 509897 w 9906000"/>
              <a:gd name="connsiteY547" fmla="*/ 805868 h 952500"/>
              <a:gd name="connsiteX548" fmla="*/ 561999 w 9906000"/>
              <a:gd name="connsiteY548" fmla="*/ 852540 h 952500"/>
              <a:gd name="connsiteX549" fmla="*/ 602099 w 9906000"/>
              <a:gd name="connsiteY549" fmla="*/ 845587 h 952500"/>
              <a:gd name="connsiteX550" fmla="*/ 671251 w 9906000"/>
              <a:gd name="connsiteY550" fmla="*/ 762624 h 952500"/>
              <a:gd name="connsiteX551" fmla="*/ 1953411 w 9906000"/>
              <a:gd name="connsiteY551" fmla="*/ 725096 h 952500"/>
              <a:gd name="connsiteX552" fmla="*/ 1835587 w 9906000"/>
              <a:gd name="connsiteY552" fmla="*/ 756624 h 952500"/>
              <a:gd name="connsiteX553" fmla="*/ 1921788 w 9906000"/>
              <a:gd name="connsiteY553" fmla="*/ 843015 h 952500"/>
              <a:gd name="connsiteX554" fmla="*/ 1981605 w 9906000"/>
              <a:gd name="connsiteY554" fmla="*/ 859017 h 952500"/>
              <a:gd name="connsiteX555" fmla="*/ 1991987 w 9906000"/>
              <a:gd name="connsiteY555" fmla="*/ 820155 h 952500"/>
              <a:gd name="connsiteX556" fmla="*/ 2017514 w 9906000"/>
              <a:gd name="connsiteY556" fmla="*/ 805487 h 952500"/>
              <a:gd name="connsiteX557" fmla="*/ 2002846 w 9906000"/>
              <a:gd name="connsiteY557" fmla="*/ 779960 h 952500"/>
              <a:gd name="connsiteX558" fmla="*/ 2013228 w 9906000"/>
              <a:gd name="connsiteY558" fmla="*/ 741098 h 952500"/>
              <a:gd name="connsiteX559" fmla="*/ 254246 w 9906000"/>
              <a:gd name="connsiteY559" fmla="*/ 725096 h 952500"/>
              <a:gd name="connsiteX560" fmla="*/ 136422 w 9906000"/>
              <a:gd name="connsiteY560" fmla="*/ 756624 h 952500"/>
              <a:gd name="connsiteX561" fmla="*/ 222623 w 9906000"/>
              <a:gd name="connsiteY561" fmla="*/ 843015 h 952500"/>
              <a:gd name="connsiteX562" fmla="*/ 282440 w 9906000"/>
              <a:gd name="connsiteY562" fmla="*/ 859017 h 952500"/>
              <a:gd name="connsiteX563" fmla="*/ 292822 w 9906000"/>
              <a:gd name="connsiteY563" fmla="*/ 820155 h 952500"/>
              <a:gd name="connsiteX564" fmla="*/ 318349 w 9906000"/>
              <a:gd name="connsiteY564" fmla="*/ 805487 h 952500"/>
              <a:gd name="connsiteX565" fmla="*/ 303681 w 9906000"/>
              <a:gd name="connsiteY565" fmla="*/ 779960 h 952500"/>
              <a:gd name="connsiteX566" fmla="*/ 314063 w 9906000"/>
              <a:gd name="connsiteY566" fmla="*/ 741098 h 952500"/>
              <a:gd name="connsiteX567" fmla="*/ 1425059 w 9906000"/>
              <a:gd name="connsiteY567" fmla="*/ 725001 h 952500"/>
              <a:gd name="connsiteX568" fmla="*/ 1365242 w 9906000"/>
              <a:gd name="connsiteY568" fmla="*/ 741003 h 952500"/>
              <a:gd name="connsiteX569" fmla="*/ 1375624 w 9906000"/>
              <a:gd name="connsiteY569" fmla="*/ 779865 h 952500"/>
              <a:gd name="connsiteX570" fmla="*/ 1360956 w 9906000"/>
              <a:gd name="connsiteY570" fmla="*/ 805392 h 952500"/>
              <a:gd name="connsiteX571" fmla="*/ 1386483 w 9906000"/>
              <a:gd name="connsiteY571" fmla="*/ 820060 h 952500"/>
              <a:gd name="connsiteX572" fmla="*/ 1396865 w 9906000"/>
              <a:gd name="connsiteY572" fmla="*/ 858922 h 952500"/>
              <a:gd name="connsiteX573" fmla="*/ 1456587 w 9906000"/>
              <a:gd name="connsiteY573" fmla="*/ 842825 h 952500"/>
              <a:gd name="connsiteX574" fmla="*/ 1542883 w 9906000"/>
              <a:gd name="connsiteY574" fmla="*/ 756528 h 952500"/>
              <a:gd name="connsiteX575" fmla="*/ 9823037 w 9906000"/>
              <a:gd name="connsiteY575" fmla="*/ 724910 h 952500"/>
              <a:gd name="connsiteX576" fmla="*/ 9757505 w 9906000"/>
              <a:gd name="connsiteY576" fmla="*/ 765010 h 952500"/>
              <a:gd name="connsiteX577" fmla="*/ 9844564 w 9906000"/>
              <a:gd name="connsiteY577" fmla="*/ 797776 h 952500"/>
              <a:gd name="connsiteX578" fmla="*/ 9856756 w 9906000"/>
              <a:gd name="connsiteY578" fmla="*/ 776630 h 952500"/>
              <a:gd name="connsiteX579" fmla="*/ 9846850 w 9906000"/>
              <a:gd name="connsiteY579" fmla="*/ 739483 h 952500"/>
              <a:gd name="connsiteX580" fmla="*/ 8850059 w 9906000"/>
              <a:gd name="connsiteY580" fmla="*/ 724910 h 952500"/>
              <a:gd name="connsiteX581" fmla="*/ 8826341 w 9906000"/>
              <a:gd name="connsiteY581" fmla="*/ 739388 h 952500"/>
              <a:gd name="connsiteX582" fmla="*/ 8816340 w 9906000"/>
              <a:gd name="connsiteY582" fmla="*/ 776630 h 952500"/>
              <a:gd name="connsiteX583" fmla="*/ 8828627 w 9906000"/>
              <a:gd name="connsiteY583" fmla="*/ 797776 h 952500"/>
              <a:gd name="connsiteX584" fmla="*/ 8915591 w 9906000"/>
              <a:gd name="connsiteY584" fmla="*/ 765010 h 952500"/>
              <a:gd name="connsiteX585" fmla="*/ 8123873 w 9906000"/>
              <a:gd name="connsiteY585" fmla="*/ 724910 h 952500"/>
              <a:gd name="connsiteX586" fmla="*/ 8058341 w 9906000"/>
              <a:gd name="connsiteY586" fmla="*/ 765010 h 952500"/>
              <a:gd name="connsiteX587" fmla="*/ 8145399 w 9906000"/>
              <a:gd name="connsiteY587" fmla="*/ 797776 h 952500"/>
              <a:gd name="connsiteX588" fmla="*/ 8157591 w 9906000"/>
              <a:gd name="connsiteY588" fmla="*/ 776630 h 952500"/>
              <a:gd name="connsiteX589" fmla="*/ 8147685 w 9906000"/>
              <a:gd name="connsiteY589" fmla="*/ 739483 h 952500"/>
              <a:gd name="connsiteX590" fmla="*/ 7150894 w 9906000"/>
              <a:gd name="connsiteY590" fmla="*/ 724910 h 952500"/>
              <a:gd name="connsiteX591" fmla="*/ 7127177 w 9906000"/>
              <a:gd name="connsiteY591" fmla="*/ 739388 h 952500"/>
              <a:gd name="connsiteX592" fmla="*/ 7126218 w 9906000"/>
              <a:gd name="connsiteY592" fmla="*/ 742960 h 952500"/>
              <a:gd name="connsiteX593" fmla="*/ 7117219 w 9906000"/>
              <a:gd name="connsiteY593" fmla="*/ 776706 h 952500"/>
              <a:gd name="connsiteX594" fmla="*/ 7129463 w 9906000"/>
              <a:gd name="connsiteY594" fmla="*/ 797776 h 952500"/>
              <a:gd name="connsiteX595" fmla="*/ 7216426 w 9906000"/>
              <a:gd name="connsiteY595" fmla="*/ 765010 h 952500"/>
              <a:gd name="connsiteX596" fmla="*/ 9606439 w 9906000"/>
              <a:gd name="connsiteY596" fmla="*/ 724052 h 952500"/>
              <a:gd name="connsiteX597" fmla="*/ 9504998 w 9906000"/>
              <a:gd name="connsiteY597" fmla="*/ 761390 h 952500"/>
              <a:gd name="connsiteX598" fmla="*/ 9574244 w 9906000"/>
              <a:gd name="connsiteY598" fmla="*/ 844258 h 952500"/>
              <a:gd name="connsiteX599" fmla="*/ 9614345 w 9906000"/>
              <a:gd name="connsiteY599" fmla="*/ 851211 h 952500"/>
              <a:gd name="connsiteX600" fmla="*/ 9666446 w 9906000"/>
              <a:gd name="connsiteY600" fmla="*/ 804539 h 952500"/>
              <a:gd name="connsiteX601" fmla="*/ 9644634 w 9906000"/>
              <a:gd name="connsiteY601" fmla="*/ 738054 h 952500"/>
              <a:gd name="connsiteX602" fmla="*/ 9066657 w 9906000"/>
              <a:gd name="connsiteY602" fmla="*/ 724052 h 952500"/>
              <a:gd name="connsiteX603" fmla="*/ 9028462 w 9906000"/>
              <a:gd name="connsiteY603" fmla="*/ 738149 h 952500"/>
              <a:gd name="connsiteX604" fmla="*/ 9006745 w 9906000"/>
              <a:gd name="connsiteY604" fmla="*/ 804634 h 952500"/>
              <a:gd name="connsiteX605" fmla="*/ 9058847 w 9906000"/>
              <a:gd name="connsiteY605" fmla="*/ 851306 h 952500"/>
              <a:gd name="connsiteX606" fmla="*/ 9098947 w 9906000"/>
              <a:gd name="connsiteY606" fmla="*/ 844353 h 952500"/>
              <a:gd name="connsiteX607" fmla="*/ 9168099 w 9906000"/>
              <a:gd name="connsiteY607" fmla="*/ 761390 h 952500"/>
              <a:gd name="connsiteX608" fmla="*/ 7907274 w 9906000"/>
              <a:gd name="connsiteY608" fmla="*/ 724052 h 952500"/>
              <a:gd name="connsiteX609" fmla="*/ 7805833 w 9906000"/>
              <a:gd name="connsiteY609" fmla="*/ 761390 h 952500"/>
              <a:gd name="connsiteX610" fmla="*/ 7875080 w 9906000"/>
              <a:gd name="connsiteY610" fmla="*/ 844258 h 952500"/>
              <a:gd name="connsiteX611" fmla="*/ 7915180 w 9906000"/>
              <a:gd name="connsiteY611" fmla="*/ 851211 h 952500"/>
              <a:gd name="connsiteX612" fmla="*/ 7967282 w 9906000"/>
              <a:gd name="connsiteY612" fmla="*/ 804539 h 952500"/>
              <a:gd name="connsiteX613" fmla="*/ 7945469 w 9906000"/>
              <a:gd name="connsiteY613" fmla="*/ 738054 h 952500"/>
              <a:gd name="connsiteX614" fmla="*/ 7367492 w 9906000"/>
              <a:gd name="connsiteY614" fmla="*/ 724052 h 952500"/>
              <a:gd name="connsiteX615" fmla="*/ 7329297 w 9906000"/>
              <a:gd name="connsiteY615" fmla="*/ 738149 h 952500"/>
              <a:gd name="connsiteX616" fmla="*/ 7307580 w 9906000"/>
              <a:gd name="connsiteY616" fmla="*/ 804634 h 952500"/>
              <a:gd name="connsiteX617" fmla="*/ 7359682 w 9906000"/>
              <a:gd name="connsiteY617" fmla="*/ 851306 h 952500"/>
              <a:gd name="connsiteX618" fmla="*/ 7399782 w 9906000"/>
              <a:gd name="connsiteY618" fmla="*/ 844353 h 952500"/>
              <a:gd name="connsiteX619" fmla="*/ 7468934 w 9906000"/>
              <a:gd name="connsiteY619" fmla="*/ 761390 h 952500"/>
              <a:gd name="connsiteX620" fmla="*/ 8751094 w 9906000"/>
              <a:gd name="connsiteY620" fmla="*/ 723862 h 952500"/>
              <a:gd name="connsiteX621" fmla="*/ 8633270 w 9906000"/>
              <a:gd name="connsiteY621" fmla="*/ 755390 h 952500"/>
              <a:gd name="connsiteX622" fmla="*/ 8719471 w 9906000"/>
              <a:gd name="connsiteY622" fmla="*/ 841781 h 952500"/>
              <a:gd name="connsiteX623" fmla="*/ 8779288 w 9906000"/>
              <a:gd name="connsiteY623" fmla="*/ 857783 h 952500"/>
              <a:gd name="connsiteX624" fmla="*/ 8789670 w 9906000"/>
              <a:gd name="connsiteY624" fmla="*/ 818921 h 952500"/>
              <a:gd name="connsiteX625" fmla="*/ 8815197 w 9906000"/>
              <a:gd name="connsiteY625" fmla="*/ 804253 h 952500"/>
              <a:gd name="connsiteX626" fmla="*/ 8800529 w 9906000"/>
              <a:gd name="connsiteY626" fmla="*/ 778726 h 952500"/>
              <a:gd name="connsiteX627" fmla="*/ 8810911 w 9906000"/>
              <a:gd name="connsiteY627" fmla="*/ 739864 h 952500"/>
              <a:gd name="connsiteX628" fmla="*/ 8222742 w 9906000"/>
              <a:gd name="connsiteY628" fmla="*/ 723767 h 952500"/>
              <a:gd name="connsiteX629" fmla="*/ 8162925 w 9906000"/>
              <a:gd name="connsiteY629" fmla="*/ 739769 h 952500"/>
              <a:gd name="connsiteX630" fmla="*/ 8173307 w 9906000"/>
              <a:gd name="connsiteY630" fmla="*/ 778631 h 952500"/>
              <a:gd name="connsiteX631" fmla="*/ 8158639 w 9906000"/>
              <a:gd name="connsiteY631" fmla="*/ 804158 h 952500"/>
              <a:gd name="connsiteX632" fmla="*/ 8184166 w 9906000"/>
              <a:gd name="connsiteY632" fmla="*/ 818826 h 952500"/>
              <a:gd name="connsiteX633" fmla="*/ 8194548 w 9906000"/>
              <a:gd name="connsiteY633" fmla="*/ 857688 h 952500"/>
              <a:gd name="connsiteX634" fmla="*/ 8254270 w 9906000"/>
              <a:gd name="connsiteY634" fmla="*/ 841591 h 952500"/>
              <a:gd name="connsiteX635" fmla="*/ 8340566 w 9906000"/>
              <a:gd name="connsiteY635" fmla="*/ 755294 h 952500"/>
              <a:gd name="connsiteX636" fmla="*/ 5419878 w 9906000"/>
              <a:gd name="connsiteY636" fmla="*/ 707571 h 952500"/>
              <a:gd name="connsiteX637" fmla="*/ 5380731 w 9906000"/>
              <a:gd name="connsiteY637" fmla="*/ 718049 h 952500"/>
              <a:gd name="connsiteX638" fmla="*/ 5419974 w 9906000"/>
              <a:gd name="connsiteY638" fmla="*/ 728526 h 952500"/>
              <a:gd name="connsiteX639" fmla="*/ 5437119 w 9906000"/>
              <a:gd name="connsiteY639" fmla="*/ 718049 h 952500"/>
              <a:gd name="connsiteX640" fmla="*/ 3720714 w 9906000"/>
              <a:gd name="connsiteY640" fmla="*/ 707571 h 952500"/>
              <a:gd name="connsiteX641" fmla="*/ 3682381 w 9906000"/>
              <a:gd name="connsiteY641" fmla="*/ 717831 h 952500"/>
              <a:gd name="connsiteX642" fmla="*/ 3721267 w 9906000"/>
              <a:gd name="connsiteY642" fmla="*/ 728246 h 952500"/>
              <a:gd name="connsiteX643" fmla="*/ 3737954 w 9906000"/>
              <a:gd name="connsiteY643" fmla="*/ 718049 h 952500"/>
              <a:gd name="connsiteX644" fmla="*/ 6455532 w 9906000"/>
              <a:gd name="connsiteY644" fmla="*/ 707476 h 952500"/>
              <a:gd name="connsiteX645" fmla="*/ 6438291 w 9906000"/>
              <a:gd name="connsiteY645" fmla="*/ 718049 h 952500"/>
              <a:gd name="connsiteX646" fmla="*/ 6453575 w 9906000"/>
              <a:gd name="connsiteY646" fmla="*/ 727389 h 952500"/>
              <a:gd name="connsiteX647" fmla="*/ 6491784 w 9906000"/>
              <a:gd name="connsiteY647" fmla="*/ 717155 h 952500"/>
              <a:gd name="connsiteX648" fmla="*/ 4756367 w 9906000"/>
              <a:gd name="connsiteY648" fmla="*/ 707476 h 952500"/>
              <a:gd name="connsiteX649" fmla="*/ 4739127 w 9906000"/>
              <a:gd name="connsiteY649" fmla="*/ 718049 h 952500"/>
              <a:gd name="connsiteX650" fmla="*/ 4756272 w 9906000"/>
              <a:gd name="connsiteY650" fmla="*/ 728526 h 952500"/>
              <a:gd name="connsiteX651" fmla="*/ 4795515 w 9906000"/>
              <a:gd name="connsiteY651" fmla="*/ 717954 h 952500"/>
              <a:gd name="connsiteX652" fmla="*/ 3056097 w 9906000"/>
              <a:gd name="connsiteY652" fmla="*/ 707268 h 952500"/>
              <a:gd name="connsiteX653" fmla="*/ 3039451 w 9906000"/>
              <a:gd name="connsiteY653" fmla="*/ 717476 h 952500"/>
              <a:gd name="connsiteX654" fmla="*/ 3056596 w 9906000"/>
              <a:gd name="connsiteY654" fmla="*/ 727953 h 952500"/>
              <a:gd name="connsiteX655" fmla="*/ 3094897 w 9906000"/>
              <a:gd name="connsiteY655" fmla="*/ 717660 h 952500"/>
              <a:gd name="connsiteX656" fmla="*/ 2021038 w 9906000"/>
              <a:gd name="connsiteY656" fmla="*/ 706998 h 952500"/>
              <a:gd name="connsiteX657" fmla="*/ 1981891 w 9906000"/>
              <a:gd name="connsiteY657" fmla="*/ 717476 h 952500"/>
              <a:gd name="connsiteX658" fmla="*/ 2021134 w 9906000"/>
              <a:gd name="connsiteY658" fmla="*/ 727953 h 952500"/>
              <a:gd name="connsiteX659" fmla="*/ 2038279 w 9906000"/>
              <a:gd name="connsiteY659" fmla="*/ 717476 h 952500"/>
              <a:gd name="connsiteX660" fmla="*/ 321874 w 9906000"/>
              <a:gd name="connsiteY660" fmla="*/ 706998 h 952500"/>
              <a:gd name="connsiteX661" fmla="*/ 282726 w 9906000"/>
              <a:gd name="connsiteY661" fmla="*/ 717476 h 952500"/>
              <a:gd name="connsiteX662" fmla="*/ 321969 w 9906000"/>
              <a:gd name="connsiteY662" fmla="*/ 727953 h 952500"/>
              <a:gd name="connsiteX663" fmla="*/ 339114 w 9906000"/>
              <a:gd name="connsiteY663" fmla="*/ 717476 h 952500"/>
              <a:gd name="connsiteX664" fmla="*/ 7121456 w 9906000"/>
              <a:gd name="connsiteY664" fmla="*/ 706918 h 952500"/>
              <a:gd name="connsiteX665" fmla="*/ 7083531 w 9906000"/>
              <a:gd name="connsiteY665" fmla="*/ 717076 h 952500"/>
              <a:gd name="connsiteX666" fmla="*/ 7119652 w 9906000"/>
              <a:gd name="connsiteY666" fmla="*/ 726719 h 952500"/>
              <a:gd name="connsiteX667" fmla="*/ 7136797 w 9906000"/>
              <a:gd name="connsiteY667" fmla="*/ 716242 h 952500"/>
              <a:gd name="connsiteX668" fmla="*/ 1357527 w 9906000"/>
              <a:gd name="connsiteY668" fmla="*/ 706903 h 952500"/>
              <a:gd name="connsiteX669" fmla="*/ 1340287 w 9906000"/>
              <a:gd name="connsiteY669" fmla="*/ 717476 h 952500"/>
              <a:gd name="connsiteX670" fmla="*/ 1357432 w 9906000"/>
              <a:gd name="connsiteY670" fmla="*/ 727953 h 952500"/>
              <a:gd name="connsiteX671" fmla="*/ 1396675 w 9906000"/>
              <a:gd name="connsiteY671" fmla="*/ 717381 h 952500"/>
              <a:gd name="connsiteX672" fmla="*/ 8818721 w 9906000"/>
              <a:gd name="connsiteY672" fmla="*/ 705764 h 952500"/>
              <a:gd name="connsiteX673" fmla="*/ 8779574 w 9906000"/>
              <a:gd name="connsiteY673" fmla="*/ 716242 h 952500"/>
              <a:gd name="connsiteX674" fmla="*/ 8818817 w 9906000"/>
              <a:gd name="connsiteY674" fmla="*/ 726719 h 952500"/>
              <a:gd name="connsiteX675" fmla="*/ 8835962 w 9906000"/>
              <a:gd name="connsiteY675" fmla="*/ 716242 h 952500"/>
              <a:gd name="connsiteX676" fmla="*/ 9854375 w 9906000"/>
              <a:gd name="connsiteY676" fmla="*/ 705669 h 952500"/>
              <a:gd name="connsiteX677" fmla="*/ 9837134 w 9906000"/>
              <a:gd name="connsiteY677" fmla="*/ 716242 h 952500"/>
              <a:gd name="connsiteX678" fmla="*/ 9854279 w 9906000"/>
              <a:gd name="connsiteY678" fmla="*/ 726719 h 952500"/>
              <a:gd name="connsiteX679" fmla="*/ 9893618 w 9906000"/>
              <a:gd name="connsiteY679" fmla="*/ 716147 h 952500"/>
              <a:gd name="connsiteX680" fmla="*/ 8155210 w 9906000"/>
              <a:gd name="connsiteY680" fmla="*/ 705669 h 952500"/>
              <a:gd name="connsiteX681" fmla="*/ 8137970 w 9906000"/>
              <a:gd name="connsiteY681" fmla="*/ 716242 h 952500"/>
              <a:gd name="connsiteX682" fmla="*/ 8155115 w 9906000"/>
              <a:gd name="connsiteY682" fmla="*/ 726719 h 952500"/>
              <a:gd name="connsiteX683" fmla="*/ 8194358 w 9906000"/>
              <a:gd name="connsiteY683" fmla="*/ 716147 h 952500"/>
              <a:gd name="connsiteX684" fmla="*/ 6921590 w 9906000"/>
              <a:gd name="connsiteY684" fmla="*/ 690903 h 952500"/>
              <a:gd name="connsiteX685" fmla="*/ 6895652 w 9906000"/>
              <a:gd name="connsiteY685" fmla="*/ 716842 h 952500"/>
              <a:gd name="connsiteX686" fmla="*/ 6922103 w 9906000"/>
              <a:gd name="connsiteY686" fmla="*/ 743293 h 952500"/>
              <a:gd name="connsiteX687" fmla="*/ 7019689 w 9906000"/>
              <a:gd name="connsiteY687" fmla="*/ 717179 h 952500"/>
              <a:gd name="connsiteX688" fmla="*/ 6652985 w 9906000"/>
              <a:gd name="connsiteY688" fmla="*/ 690903 h 952500"/>
              <a:gd name="connsiteX689" fmla="*/ 6555400 w 9906000"/>
              <a:gd name="connsiteY689" fmla="*/ 717042 h 952500"/>
              <a:gd name="connsiteX690" fmla="*/ 6653498 w 9906000"/>
              <a:gd name="connsiteY690" fmla="*/ 743293 h 952500"/>
              <a:gd name="connsiteX691" fmla="*/ 6679437 w 9906000"/>
              <a:gd name="connsiteY691" fmla="*/ 717355 h 952500"/>
              <a:gd name="connsiteX692" fmla="*/ 5222425 w 9906000"/>
              <a:gd name="connsiteY692" fmla="*/ 690903 h 952500"/>
              <a:gd name="connsiteX693" fmla="*/ 5195279 w 9906000"/>
              <a:gd name="connsiteY693" fmla="*/ 718049 h 952500"/>
              <a:gd name="connsiteX694" fmla="*/ 5222425 w 9906000"/>
              <a:gd name="connsiteY694" fmla="*/ 745195 h 952500"/>
              <a:gd name="connsiteX695" fmla="*/ 5323866 w 9906000"/>
              <a:gd name="connsiteY695" fmla="*/ 718049 h 952500"/>
              <a:gd name="connsiteX696" fmla="*/ 4953915 w 9906000"/>
              <a:gd name="connsiteY696" fmla="*/ 690903 h 952500"/>
              <a:gd name="connsiteX697" fmla="*/ 4852474 w 9906000"/>
              <a:gd name="connsiteY697" fmla="*/ 718049 h 952500"/>
              <a:gd name="connsiteX698" fmla="*/ 4953915 w 9906000"/>
              <a:gd name="connsiteY698" fmla="*/ 745195 h 952500"/>
              <a:gd name="connsiteX699" fmla="*/ 4981062 w 9906000"/>
              <a:gd name="connsiteY699" fmla="*/ 718049 h 952500"/>
              <a:gd name="connsiteX700" fmla="*/ 3254629 w 9906000"/>
              <a:gd name="connsiteY700" fmla="*/ 690814 h 952500"/>
              <a:gd name="connsiteX701" fmla="*/ 3153900 w 9906000"/>
              <a:gd name="connsiteY701" fmla="*/ 717771 h 952500"/>
              <a:gd name="connsiteX702" fmla="*/ 3254240 w 9906000"/>
              <a:gd name="connsiteY702" fmla="*/ 744622 h 952500"/>
              <a:gd name="connsiteX703" fmla="*/ 3281291 w 9906000"/>
              <a:gd name="connsiteY703" fmla="*/ 717476 h 952500"/>
              <a:gd name="connsiteX704" fmla="*/ 3523260 w 9906000"/>
              <a:gd name="connsiteY704" fmla="*/ 690807 h 952500"/>
              <a:gd name="connsiteX705" fmla="*/ 3496114 w 9906000"/>
              <a:gd name="connsiteY705" fmla="*/ 717954 h 952500"/>
              <a:gd name="connsiteX706" fmla="*/ 3522775 w 9906000"/>
              <a:gd name="connsiteY706" fmla="*/ 744615 h 952500"/>
              <a:gd name="connsiteX707" fmla="*/ 3623506 w 9906000"/>
              <a:gd name="connsiteY707" fmla="*/ 717634 h 952500"/>
              <a:gd name="connsiteX708" fmla="*/ 1823585 w 9906000"/>
              <a:gd name="connsiteY708" fmla="*/ 690330 h 952500"/>
              <a:gd name="connsiteX709" fmla="*/ 1796439 w 9906000"/>
              <a:gd name="connsiteY709" fmla="*/ 717476 h 952500"/>
              <a:gd name="connsiteX710" fmla="*/ 1823585 w 9906000"/>
              <a:gd name="connsiteY710" fmla="*/ 744622 h 952500"/>
              <a:gd name="connsiteX711" fmla="*/ 1925026 w 9906000"/>
              <a:gd name="connsiteY711" fmla="*/ 717476 h 952500"/>
              <a:gd name="connsiteX712" fmla="*/ 1555075 w 9906000"/>
              <a:gd name="connsiteY712" fmla="*/ 690330 h 952500"/>
              <a:gd name="connsiteX713" fmla="*/ 1453634 w 9906000"/>
              <a:gd name="connsiteY713" fmla="*/ 717476 h 952500"/>
              <a:gd name="connsiteX714" fmla="*/ 1555075 w 9906000"/>
              <a:gd name="connsiteY714" fmla="*/ 744622 h 952500"/>
              <a:gd name="connsiteX715" fmla="*/ 1582222 w 9906000"/>
              <a:gd name="connsiteY715" fmla="*/ 717476 h 952500"/>
              <a:gd name="connsiteX716" fmla="*/ 124420 w 9906000"/>
              <a:gd name="connsiteY716" fmla="*/ 690234 h 952500"/>
              <a:gd name="connsiteX717" fmla="*/ 97274 w 9906000"/>
              <a:gd name="connsiteY717" fmla="*/ 717381 h 952500"/>
              <a:gd name="connsiteX718" fmla="*/ 124420 w 9906000"/>
              <a:gd name="connsiteY718" fmla="*/ 744527 h 952500"/>
              <a:gd name="connsiteX719" fmla="*/ 225862 w 9906000"/>
              <a:gd name="connsiteY719" fmla="*/ 717381 h 952500"/>
              <a:gd name="connsiteX720" fmla="*/ 8621268 w 9906000"/>
              <a:gd name="connsiteY720" fmla="*/ 689096 h 952500"/>
              <a:gd name="connsiteX721" fmla="*/ 8594122 w 9906000"/>
              <a:gd name="connsiteY721" fmla="*/ 716242 h 952500"/>
              <a:gd name="connsiteX722" fmla="*/ 8621268 w 9906000"/>
              <a:gd name="connsiteY722" fmla="*/ 743388 h 952500"/>
              <a:gd name="connsiteX723" fmla="*/ 8722709 w 9906000"/>
              <a:gd name="connsiteY723" fmla="*/ 716242 h 952500"/>
              <a:gd name="connsiteX724" fmla="*/ 8352758 w 9906000"/>
              <a:gd name="connsiteY724" fmla="*/ 689096 h 952500"/>
              <a:gd name="connsiteX725" fmla="*/ 8251317 w 9906000"/>
              <a:gd name="connsiteY725" fmla="*/ 716242 h 952500"/>
              <a:gd name="connsiteX726" fmla="*/ 8352758 w 9906000"/>
              <a:gd name="connsiteY726" fmla="*/ 743388 h 952500"/>
              <a:gd name="connsiteX727" fmla="*/ 8379905 w 9906000"/>
              <a:gd name="connsiteY727" fmla="*/ 716242 h 952500"/>
              <a:gd name="connsiteX728" fmla="*/ 6096153 w 9906000"/>
              <a:gd name="connsiteY728" fmla="*/ 684902 h 952500"/>
              <a:gd name="connsiteX729" fmla="*/ 6068531 w 9906000"/>
              <a:gd name="connsiteY729" fmla="*/ 718049 h 952500"/>
              <a:gd name="connsiteX730" fmla="*/ 6096153 w 9906000"/>
              <a:gd name="connsiteY730" fmla="*/ 751196 h 952500"/>
              <a:gd name="connsiteX731" fmla="*/ 6186260 w 9906000"/>
              <a:gd name="connsiteY731" fmla="*/ 718049 h 952500"/>
              <a:gd name="connsiteX732" fmla="*/ 5779257 w 9906000"/>
              <a:gd name="connsiteY732" fmla="*/ 684902 h 952500"/>
              <a:gd name="connsiteX733" fmla="*/ 5689150 w 9906000"/>
              <a:gd name="connsiteY733" fmla="*/ 718049 h 952500"/>
              <a:gd name="connsiteX734" fmla="*/ 5779257 w 9906000"/>
              <a:gd name="connsiteY734" fmla="*/ 751196 h 952500"/>
              <a:gd name="connsiteX735" fmla="*/ 5806879 w 9906000"/>
              <a:gd name="connsiteY735" fmla="*/ 718049 h 952500"/>
              <a:gd name="connsiteX736" fmla="*/ 4396989 w 9906000"/>
              <a:gd name="connsiteY736" fmla="*/ 684902 h 952500"/>
              <a:gd name="connsiteX737" fmla="*/ 4369366 w 9906000"/>
              <a:gd name="connsiteY737" fmla="*/ 718049 h 952500"/>
              <a:gd name="connsiteX738" fmla="*/ 4396989 w 9906000"/>
              <a:gd name="connsiteY738" fmla="*/ 751196 h 952500"/>
              <a:gd name="connsiteX739" fmla="*/ 4487095 w 9906000"/>
              <a:gd name="connsiteY739" fmla="*/ 718049 h 952500"/>
              <a:gd name="connsiteX740" fmla="*/ 4080092 w 9906000"/>
              <a:gd name="connsiteY740" fmla="*/ 684902 h 952500"/>
              <a:gd name="connsiteX741" fmla="*/ 3989985 w 9906000"/>
              <a:gd name="connsiteY741" fmla="*/ 718049 h 952500"/>
              <a:gd name="connsiteX742" fmla="*/ 4080092 w 9906000"/>
              <a:gd name="connsiteY742" fmla="*/ 751196 h 952500"/>
              <a:gd name="connsiteX743" fmla="*/ 4107714 w 9906000"/>
              <a:gd name="connsiteY743" fmla="*/ 718049 h 952500"/>
              <a:gd name="connsiteX744" fmla="*/ 2697313 w 9906000"/>
              <a:gd name="connsiteY744" fmla="*/ 684329 h 952500"/>
              <a:gd name="connsiteX745" fmla="*/ 2669691 w 9906000"/>
              <a:gd name="connsiteY745" fmla="*/ 717476 h 952500"/>
              <a:gd name="connsiteX746" fmla="*/ 2697313 w 9906000"/>
              <a:gd name="connsiteY746" fmla="*/ 750623 h 952500"/>
              <a:gd name="connsiteX747" fmla="*/ 2787420 w 9906000"/>
              <a:gd name="connsiteY747" fmla="*/ 717476 h 952500"/>
              <a:gd name="connsiteX748" fmla="*/ 2380417 w 9906000"/>
              <a:gd name="connsiteY748" fmla="*/ 684329 h 952500"/>
              <a:gd name="connsiteX749" fmla="*/ 2290310 w 9906000"/>
              <a:gd name="connsiteY749" fmla="*/ 717476 h 952500"/>
              <a:gd name="connsiteX750" fmla="*/ 2380417 w 9906000"/>
              <a:gd name="connsiteY750" fmla="*/ 750623 h 952500"/>
              <a:gd name="connsiteX751" fmla="*/ 2408039 w 9906000"/>
              <a:gd name="connsiteY751" fmla="*/ 717476 h 952500"/>
              <a:gd name="connsiteX752" fmla="*/ 998149 w 9906000"/>
              <a:gd name="connsiteY752" fmla="*/ 684329 h 952500"/>
              <a:gd name="connsiteX753" fmla="*/ 970526 w 9906000"/>
              <a:gd name="connsiteY753" fmla="*/ 717476 h 952500"/>
              <a:gd name="connsiteX754" fmla="*/ 998149 w 9906000"/>
              <a:gd name="connsiteY754" fmla="*/ 750623 h 952500"/>
              <a:gd name="connsiteX755" fmla="*/ 1088255 w 9906000"/>
              <a:gd name="connsiteY755" fmla="*/ 717476 h 952500"/>
              <a:gd name="connsiteX756" fmla="*/ 681252 w 9906000"/>
              <a:gd name="connsiteY756" fmla="*/ 684329 h 952500"/>
              <a:gd name="connsiteX757" fmla="*/ 591145 w 9906000"/>
              <a:gd name="connsiteY757" fmla="*/ 717476 h 952500"/>
              <a:gd name="connsiteX758" fmla="*/ 681252 w 9906000"/>
              <a:gd name="connsiteY758" fmla="*/ 750623 h 952500"/>
              <a:gd name="connsiteX759" fmla="*/ 708874 w 9906000"/>
              <a:gd name="connsiteY759" fmla="*/ 717476 h 952500"/>
              <a:gd name="connsiteX760" fmla="*/ 9494996 w 9906000"/>
              <a:gd name="connsiteY760" fmla="*/ 683095 h 952500"/>
              <a:gd name="connsiteX761" fmla="*/ 9467374 w 9906000"/>
              <a:gd name="connsiteY761" fmla="*/ 716242 h 952500"/>
              <a:gd name="connsiteX762" fmla="*/ 9494996 w 9906000"/>
              <a:gd name="connsiteY762" fmla="*/ 749389 h 952500"/>
              <a:gd name="connsiteX763" fmla="*/ 9585103 w 9906000"/>
              <a:gd name="connsiteY763" fmla="*/ 716242 h 952500"/>
              <a:gd name="connsiteX764" fmla="*/ 9178100 w 9906000"/>
              <a:gd name="connsiteY764" fmla="*/ 683095 h 952500"/>
              <a:gd name="connsiteX765" fmla="*/ 9087993 w 9906000"/>
              <a:gd name="connsiteY765" fmla="*/ 716242 h 952500"/>
              <a:gd name="connsiteX766" fmla="*/ 9178100 w 9906000"/>
              <a:gd name="connsiteY766" fmla="*/ 749389 h 952500"/>
              <a:gd name="connsiteX767" fmla="*/ 9205722 w 9906000"/>
              <a:gd name="connsiteY767" fmla="*/ 716242 h 952500"/>
              <a:gd name="connsiteX768" fmla="*/ 7795832 w 9906000"/>
              <a:gd name="connsiteY768" fmla="*/ 683095 h 952500"/>
              <a:gd name="connsiteX769" fmla="*/ 7768209 w 9906000"/>
              <a:gd name="connsiteY769" fmla="*/ 716242 h 952500"/>
              <a:gd name="connsiteX770" fmla="*/ 7795832 w 9906000"/>
              <a:gd name="connsiteY770" fmla="*/ 749389 h 952500"/>
              <a:gd name="connsiteX771" fmla="*/ 7885938 w 9906000"/>
              <a:gd name="connsiteY771" fmla="*/ 716242 h 952500"/>
              <a:gd name="connsiteX772" fmla="*/ 7478935 w 9906000"/>
              <a:gd name="connsiteY772" fmla="*/ 683095 h 952500"/>
              <a:gd name="connsiteX773" fmla="*/ 7388828 w 9906000"/>
              <a:gd name="connsiteY773" fmla="*/ 716242 h 952500"/>
              <a:gd name="connsiteX774" fmla="*/ 7478935 w 9906000"/>
              <a:gd name="connsiteY774" fmla="*/ 749389 h 952500"/>
              <a:gd name="connsiteX775" fmla="*/ 7506557 w 9906000"/>
              <a:gd name="connsiteY775" fmla="*/ 716242 h 952500"/>
              <a:gd name="connsiteX776" fmla="*/ 5534083 w 9906000"/>
              <a:gd name="connsiteY776" fmla="*/ 675948 h 952500"/>
              <a:gd name="connsiteX777" fmla="*/ 5465217 w 9906000"/>
              <a:gd name="connsiteY777" fmla="*/ 718049 h 952500"/>
              <a:gd name="connsiteX778" fmla="*/ 5534083 w 9906000"/>
              <a:gd name="connsiteY778" fmla="*/ 760149 h 952500"/>
              <a:gd name="connsiteX779" fmla="*/ 5617808 w 9906000"/>
              <a:gd name="connsiteY779" fmla="*/ 728622 h 952500"/>
              <a:gd name="connsiteX780" fmla="*/ 5621332 w 9906000"/>
              <a:gd name="connsiteY780" fmla="*/ 727288 h 952500"/>
              <a:gd name="connsiteX781" fmla="*/ 5635524 w 9906000"/>
              <a:gd name="connsiteY781" fmla="*/ 721954 h 952500"/>
              <a:gd name="connsiteX782" fmla="*/ 5635429 w 9906000"/>
              <a:gd name="connsiteY782" fmla="*/ 722145 h 952500"/>
              <a:gd name="connsiteX783" fmla="*/ 5646478 w 9906000"/>
              <a:gd name="connsiteY783" fmla="*/ 718049 h 952500"/>
              <a:gd name="connsiteX784" fmla="*/ 5635334 w 9906000"/>
              <a:gd name="connsiteY784" fmla="*/ 713953 h 952500"/>
              <a:gd name="connsiteX785" fmla="*/ 5635429 w 9906000"/>
              <a:gd name="connsiteY785" fmla="*/ 714144 h 952500"/>
              <a:gd name="connsiteX786" fmla="*/ 4642067 w 9906000"/>
              <a:gd name="connsiteY786" fmla="*/ 675948 h 952500"/>
              <a:gd name="connsiteX787" fmla="*/ 4540721 w 9906000"/>
              <a:gd name="connsiteY787" fmla="*/ 714048 h 952500"/>
              <a:gd name="connsiteX788" fmla="*/ 4540816 w 9906000"/>
              <a:gd name="connsiteY788" fmla="*/ 713858 h 952500"/>
              <a:gd name="connsiteX789" fmla="*/ 4529767 w 9906000"/>
              <a:gd name="connsiteY789" fmla="*/ 717954 h 952500"/>
              <a:gd name="connsiteX790" fmla="*/ 4540721 w 9906000"/>
              <a:gd name="connsiteY790" fmla="*/ 721954 h 952500"/>
              <a:gd name="connsiteX791" fmla="*/ 4540721 w 9906000"/>
              <a:gd name="connsiteY791" fmla="*/ 721859 h 952500"/>
              <a:gd name="connsiteX792" fmla="*/ 4553008 w 9906000"/>
              <a:gd name="connsiteY792" fmla="*/ 726526 h 952500"/>
              <a:gd name="connsiteX793" fmla="*/ 4558342 w 9906000"/>
              <a:gd name="connsiteY793" fmla="*/ 728526 h 952500"/>
              <a:gd name="connsiteX794" fmla="*/ 4558342 w 9906000"/>
              <a:gd name="connsiteY794" fmla="*/ 728622 h 952500"/>
              <a:gd name="connsiteX795" fmla="*/ 4642067 w 9906000"/>
              <a:gd name="connsiteY795" fmla="*/ 760149 h 952500"/>
              <a:gd name="connsiteX796" fmla="*/ 4710933 w 9906000"/>
              <a:gd name="connsiteY796" fmla="*/ 718049 h 952500"/>
              <a:gd name="connsiteX797" fmla="*/ 6341232 w 9906000"/>
              <a:gd name="connsiteY797" fmla="*/ 675853 h 952500"/>
              <a:gd name="connsiteX798" fmla="*/ 6239885 w 9906000"/>
              <a:gd name="connsiteY798" fmla="*/ 714144 h 952500"/>
              <a:gd name="connsiteX799" fmla="*/ 6239981 w 9906000"/>
              <a:gd name="connsiteY799" fmla="*/ 713953 h 952500"/>
              <a:gd name="connsiteX800" fmla="*/ 6228932 w 9906000"/>
              <a:gd name="connsiteY800" fmla="*/ 718049 h 952500"/>
              <a:gd name="connsiteX801" fmla="*/ 6239885 w 9906000"/>
              <a:gd name="connsiteY801" fmla="*/ 722049 h 952500"/>
              <a:gd name="connsiteX802" fmla="*/ 6239885 w 9906000"/>
              <a:gd name="connsiteY802" fmla="*/ 721954 h 952500"/>
              <a:gd name="connsiteX803" fmla="*/ 6252173 w 9906000"/>
              <a:gd name="connsiteY803" fmla="*/ 726621 h 952500"/>
              <a:gd name="connsiteX804" fmla="*/ 6257507 w 9906000"/>
              <a:gd name="connsiteY804" fmla="*/ 728622 h 952500"/>
              <a:gd name="connsiteX805" fmla="*/ 6341232 w 9906000"/>
              <a:gd name="connsiteY805" fmla="*/ 760054 h 952500"/>
              <a:gd name="connsiteX806" fmla="*/ 6410097 w 9906000"/>
              <a:gd name="connsiteY806" fmla="*/ 717954 h 952500"/>
              <a:gd name="connsiteX807" fmla="*/ 3835014 w 9906000"/>
              <a:gd name="connsiteY807" fmla="*/ 675853 h 952500"/>
              <a:gd name="connsiteX808" fmla="*/ 3766148 w 9906000"/>
              <a:gd name="connsiteY808" fmla="*/ 717954 h 952500"/>
              <a:gd name="connsiteX809" fmla="*/ 3835014 w 9906000"/>
              <a:gd name="connsiteY809" fmla="*/ 760054 h 952500"/>
              <a:gd name="connsiteX810" fmla="*/ 3918738 w 9906000"/>
              <a:gd name="connsiteY810" fmla="*/ 728526 h 952500"/>
              <a:gd name="connsiteX811" fmla="*/ 3922167 w 9906000"/>
              <a:gd name="connsiteY811" fmla="*/ 727288 h 952500"/>
              <a:gd name="connsiteX812" fmla="*/ 3936360 w 9906000"/>
              <a:gd name="connsiteY812" fmla="*/ 721954 h 952500"/>
              <a:gd name="connsiteX813" fmla="*/ 3936264 w 9906000"/>
              <a:gd name="connsiteY813" fmla="*/ 722145 h 952500"/>
              <a:gd name="connsiteX814" fmla="*/ 3947313 w 9906000"/>
              <a:gd name="connsiteY814" fmla="*/ 718049 h 952500"/>
              <a:gd name="connsiteX815" fmla="*/ 3936264 w 9906000"/>
              <a:gd name="connsiteY815" fmla="*/ 713953 h 952500"/>
              <a:gd name="connsiteX816" fmla="*/ 3936360 w 9906000"/>
              <a:gd name="connsiteY816" fmla="*/ 714144 h 952500"/>
              <a:gd name="connsiteX817" fmla="*/ 2135243 w 9906000"/>
              <a:gd name="connsiteY817" fmla="*/ 675375 h 952500"/>
              <a:gd name="connsiteX818" fmla="*/ 2066377 w 9906000"/>
              <a:gd name="connsiteY818" fmla="*/ 717476 h 952500"/>
              <a:gd name="connsiteX819" fmla="*/ 2135243 w 9906000"/>
              <a:gd name="connsiteY819" fmla="*/ 759576 h 952500"/>
              <a:gd name="connsiteX820" fmla="*/ 2218968 w 9906000"/>
              <a:gd name="connsiteY820" fmla="*/ 728049 h 952500"/>
              <a:gd name="connsiteX821" fmla="*/ 2222492 w 9906000"/>
              <a:gd name="connsiteY821" fmla="*/ 726715 h 952500"/>
              <a:gd name="connsiteX822" fmla="*/ 2236684 w 9906000"/>
              <a:gd name="connsiteY822" fmla="*/ 721381 h 952500"/>
              <a:gd name="connsiteX823" fmla="*/ 2236589 w 9906000"/>
              <a:gd name="connsiteY823" fmla="*/ 721572 h 952500"/>
              <a:gd name="connsiteX824" fmla="*/ 2247638 w 9906000"/>
              <a:gd name="connsiteY824" fmla="*/ 717476 h 952500"/>
              <a:gd name="connsiteX825" fmla="*/ 2236494 w 9906000"/>
              <a:gd name="connsiteY825" fmla="*/ 713380 h 952500"/>
              <a:gd name="connsiteX826" fmla="*/ 2236589 w 9906000"/>
              <a:gd name="connsiteY826" fmla="*/ 713571 h 952500"/>
              <a:gd name="connsiteX827" fmla="*/ 1243227 w 9906000"/>
              <a:gd name="connsiteY827" fmla="*/ 675375 h 952500"/>
              <a:gd name="connsiteX828" fmla="*/ 1141881 w 9906000"/>
              <a:gd name="connsiteY828" fmla="*/ 713475 h 952500"/>
              <a:gd name="connsiteX829" fmla="*/ 1141976 w 9906000"/>
              <a:gd name="connsiteY829" fmla="*/ 713285 h 952500"/>
              <a:gd name="connsiteX830" fmla="*/ 1130927 w 9906000"/>
              <a:gd name="connsiteY830" fmla="*/ 717381 h 952500"/>
              <a:gd name="connsiteX831" fmla="*/ 1141881 w 9906000"/>
              <a:gd name="connsiteY831" fmla="*/ 721381 h 952500"/>
              <a:gd name="connsiteX832" fmla="*/ 1141881 w 9906000"/>
              <a:gd name="connsiteY832" fmla="*/ 721286 h 952500"/>
              <a:gd name="connsiteX833" fmla="*/ 1154168 w 9906000"/>
              <a:gd name="connsiteY833" fmla="*/ 725953 h 952500"/>
              <a:gd name="connsiteX834" fmla="*/ 1159502 w 9906000"/>
              <a:gd name="connsiteY834" fmla="*/ 727953 h 952500"/>
              <a:gd name="connsiteX835" fmla="*/ 1159502 w 9906000"/>
              <a:gd name="connsiteY835" fmla="*/ 728049 h 952500"/>
              <a:gd name="connsiteX836" fmla="*/ 1243227 w 9906000"/>
              <a:gd name="connsiteY836" fmla="*/ 759576 h 952500"/>
              <a:gd name="connsiteX837" fmla="*/ 1312093 w 9906000"/>
              <a:gd name="connsiteY837" fmla="*/ 717476 h 952500"/>
              <a:gd name="connsiteX838" fmla="*/ 2942392 w 9906000"/>
              <a:gd name="connsiteY838" fmla="*/ 675280 h 952500"/>
              <a:gd name="connsiteX839" fmla="*/ 2841045 w 9906000"/>
              <a:gd name="connsiteY839" fmla="*/ 713571 h 952500"/>
              <a:gd name="connsiteX840" fmla="*/ 2841141 w 9906000"/>
              <a:gd name="connsiteY840" fmla="*/ 713380 h 952500"/>
              <a:gd name="connsiteX841" fmla="*/ 2830092 w 9906000"/>
              <a:gd name="connsiteY841" fmla="*/ 717476 h 952500"/>
              <a:gd name="connsiteX842" fmla="*/ 2841045 w 9906000"/>
              <a:gd name="connsiteY842" fmla="*/ 721476 h 952500"/>
              <a:gd name="connsiteX843" fmla="*/ 2841045 w 9906000"/>
              <a:gd name="connsiteY843" fmla="*/ 721381 h 952500"/>
              <a:gd name="connsiteX844" fmla="*/ 2853333 w 9906000"/>
              <a:gd name="connsiteY844" fmla="*/ 726048 h 952500"/>
              <a:gd name="connsiteX845" fmla="*/ 2858667 w 9906000"/>
              <a:gd name="connsiteY845" fmla="*/ 728049 h 952500"/>
              <a:gd name="connsiteX846" fmla="*/ 2942392 w 9906000"/>
              <a:gd name="connsiteY846" fmla="*/ 759481 h 952500"/>
              <a:gd name="connsiteX847" fmla="*/ 3011257 w 9906000"/>
              <a:gd name="connsiteY847" fmla="*/ 717381 h 952500"/>
              <a:gd name="connsiteX848" fmla="*/ 436174 w 9906000"/>
              <a:gd name="connsiteY848" fmla="*/ 675280 h 952500"/>
              <a:gd name="connsiteX849" fmla="*/ 367308 w 9906000"/>
              <a:gd name="connsiteY849" fmla="*/ 717381 h 952500"/>
              <a:gd name="connsiteX850" fmla="*/ 436174 w 9906000"/>
              <a:gd name="connsiteY850" fmla="*/ 759481 h 952500"/>
              <a:gd name="connsiteX851" fmla="*/ 519898 w 9906000"/>
              <a:gd name="connsiteY851" fmla="*/ 727953 h 952500"/>
              <a:gd name="connsiteX852" fmla="*/ 523327 w 9906000"/>
              <a:gd name="connsiteY852" fmla="*/ 726715 h 952500"/>
              <a:gd name="connsiteX853" fmla="*/ 537520 w 9906000"/>
              <a:gd name="connsiteY853" fmla="*/ 721381 h 952500"/>
              <a:gd name="connsiteX854" fmla="*/ 537424 w 9906000"/>
              <a:gd name="connsiteY854" fmla="*/ 721572 h 952500"/>
              <a:gd name="connsiteX855" fmla="*/ 548473 w 9906000"/>
              <a:gd name="connsiteY855" fmla="*/ 717476 h 952500"/>
              <a:gd name="connsiteX856" fmla="*/ 537424 w 9906000"/>
              <a:gd name="connsiteY856" fmla="*/ 713380 h 952500"/>
              <a:gd name="connsiteX857" fmla="*/ 537520 w 9906000"/>
              <a:gd name="connsiteY857" fmla="*/ 713571 h 952500"/>
              <a:gd name="connsiteX858" fmla="*/ 8932926 w 9906000"/>
              <a:gd name="connsiteY858" fmla="*/ 674141 h 952500"/>
              <a:gd name="connsiteX859" fmla="*/ 8864060 w 9906000"/>
              <a:gd name="connsiteY859" fmla="*/ 716242 h 952500"/>
              <a:gd name="connsiteX860" fmla="*/ 8932926 w 9906000"/>
              <a:gd name="connsiteY860" fmla="*/ 758342 h 952500"/>
              <a:gd name="connsiteX861" fmla="*/ 9016651 w 9906000"/>
              <a:gd name="connsiteY861" fmla="*/ 726815 h 952500"/>
              <a:gd name="connsiteX862" fmla="*/ 9020175 w 9906000"/>
              <a:gd name="connsiteY862" fmla="*/ 725481 h 952500"/>
              <a:gd name="connsiteX863" fmla="*/ 9034367 w 9906000"/>
              <a:gd name="connsiteY863" fmla="*/ 720147 h 952500"/>
              <a:gd name="connsiteX864" fmla="*/ 9034272 w 9906000"/>
              <a:gd name="connsiteY864" fmla="*/ 720338 h 952500"/>
              <a:gd name="connsiteX865" fmla="*/ 9045321 w 9906000"/>
              <a:gd name="connsiteY865" fmla="*/ 716242 h 952500"/>
              <a:gd name="connsiteX866" fmla="*/ 9034177 w 9906000"/>
              <a:gd name="connsiteY866" fmla="*/ 712146 h 952500"/>
              <a:gd name="connsiteX867" fmla="*/ 9034272 w 9906000"/>
              <a:gd name="connsiteY867" fmla="*/ 712337 h 952500"/>
              <a:gd name="connsiteX868" fmla="*/ 8040910 w 9906000"/>
              <a:gd name="connsiteY868" fmla="*/ 674141 h 952500"/>
              <a:gd name="connsiteX869" fmla="*/ 7939564 w 9906000"/>
              <a:gd name="connsiteY869" fmla="*/ 712241 h 952500"/>
              <a:gd name="connsiteX870" fmla="*/ 7939659 w 9906000"/>
              <a:gd name="connsiteY870" fmla="*/ 712051 h 952500"/>
              <a:gd name="connsiteX871" fmla="*/ 7928610 w 9906000"/>
              <a:gd name="connsiteY871" fmla="*/ 716147 h 952500"/>
              <a:gd name="connsiteX872" fmla="*/ 7939564 w 9906000"/>
              <a:gd name="connsiteY872" fmla="*/ 720147 h 952500"/>
              <a:gd name="connsiteX873" fmla="*/ 7939564 w 9906000"/>
              <a:gd name="connsiteY873" fmla="*/ 720052 h 952500"/>
              <a:gd name="connsiteX874" fmla="*/ 7951851 w 9906000"/>
              <a:gd name="connsiteY874" fmla="*/ 724719 h 952500"/>
              <a:gd name="connsiteX875" fmla="*/ 7957185 w 9906000"/>
              <a:gd name="connsiteY875" fmla="*/ 726719 h 952500"/>
              <a:gd name="connsiteX876" fmla="*/ 7957185 w 9906000"/>
              <a:gd name="connsiteY876" fmla="*/ 726815 h 952500"/>
              <a:gd name="connsiteX877" fmla="*/ 8040910 w 9906000"/>
              <a:gd name="connsiteY877" fmla="*/ 758342 h 952500"/>
              <a:gd name="connsiteX878" fmla="*/ 8109776 w 9906000"/>
              <a:gd name="connsiteY878" fmla="*/ 716242 h 952500"/>
              <a:gd name="connsiteX879" fmla="*/ 9740075 w 9906000"/>
              <a:gd name="connsiteY879" fmla="*/ 674046 h 952500"/>
              <a:gd name="connsiteX880" fmla="*/ 9638728 w 9906000"/>
              <a:gd name="connsiteY880" fmla="*/ 712337 h 952500"/>
              <a:gd name="connsiteX881" fmla="*/ 9638824 w 9906000"/>
              <a:gd name="connsiteY881" fmla="*/ 712146 h 952500"/>
              <a:gd name="connsiteX882" fmla="*/ 9627775 w 9906000"/>
              <a:gd name="connsiteY882" fmla="*/ 716242 h 952500"/>
              <a:gd name="connsiteX883" fmla="*/ 9638728 w 9906000"/>
              <a:gd name="connsiteY883" fmla="*/ 720242 h 952500"/>
              <a:gd name="connsiteX884" fmla="*/ 9638728 w 9906000"/>
              <a:gd name="connsiteY884" fmla="*/ 720147 h 952500"/>
              <a:gd name="connsiteX885" fmla="*/ 9651016 w 9906000"/>
              <a:gd name="connsiteY885" fmla="*/ 724814 h 952500"/>
              <a:gd name="connsiteX886" fmla="*/ 9656350 w 9906000"/>
              <a:gd name="connsiteY886" fmla="*/ 726815 h 952500"/>
              <a:gd name="connsiteX887" fmla="*/ 9740075 w 9906000"/>
              <a:gd name="connsiteY887" fmla="*/ 758247 h 952500"/>
              <a:gd name="connsiteX888" fmla="*/ 9808940 w 9906000"/>
              <a:gd name="connsiteY888" fmla="*/ 716147 h 952500"/>
              <a:gd name="connsiteX889" fmla="*/ 7233857 w 9906000"/>
              <a:gd name="connsiteY889" fmla="*/ 674046 h 952500"/>
              <a:gd name="connsiteX890" fmla="*/ 7164991 w 9906000"/>
              <a:gd name="connsiteY890" fmla="*/ 716147 h 952500"/>
              <a:gd name="connsiteX891" fmla="*/ 7233857 w 9906000"/>
              <a:gd name="connsiteY891" fmla="*/ 758247 h 952500"/>
              <a:gd name="connsiteX892" fmla="*/ 7317581 w 9906000"/>
              <a:gd name="connsiteY892" fmla="*/ 726719 h 952500"/>
              <a:gd name="connsiteX893" fmla="*/ 7321010 w 9906000"/>
              <a:gd name="connsiteY893" fmla="*/ 725481 h 952500"/>
              <a:gd name="connsiteX894" fmla="*/ 7335203 w 9906000"/>
              <a:gd name="connsiteY894" fmla="*/ 720147 h 952500"/>
              <a:gd name="connsiteX895" fmla="*/ 7335107 w 9906000"/>
              <a:gd name="connsiteY895" fmla="*/ 720338 h 952500"/>
              <a:gd name="connsiteX896" fmla="*/ 7346156 w 9906000"/>
              <a:gd name="connsiteY896" fmla="*/ 716242 h 952500"/>
              <a:gd name="connsiteX897" fmla="*/ 7335107 w 9906000"/>
              <a:gd name="connsiteY897" fmla="*/ 712146 h 952500"/>
              <a:gd name="connsiteX898" fmla="*/ 7335203 w 9906000"/>
              <a:gd name="connsiteY898" fmla="*/ 712337 h 952500"/>
              <a:gd name="connsiteX899" fmla="*/ 6280176 w 9906000"/>
              <a:gd name="connsiteY899" fmla="*/ 638610 h 952500"/>
              <a:gd name="connsiteX900" fmla="*/ 6263412 w 9906000"/>
              <a:gd name="connsiteY900" fmla="*/ 689569 h 952500"/>
              <a:gd name="connsiteX901" fmla="*/ 6325325 w 9906000"/>
              <a:gd name="connsiteY901" fmla="*/ 666233 h 952500"/>
              <a:gd name="connsiteX902" fmla="*/ 5595234 w 9906000"/>
              <a:gd name="connsiteY902" fmla="*/ 638610 h 952500"/>
              <a:gd name="connsiteX903" fmla="*/ 5550085 w 9906000"/>
              <a:gd name="connsiteY903" fmla="*/ 666233 h 952500"/>
              <a:gd name="connsiteX904" fmla="*/ 5611998 w 9906000"/>
              <a:gd name="connsiteY904" fmla="*/ 689569 h 952500"/>
              <a:gd name="connsiteX905" fmla="*/ 4581012 w 9906000"/>
              <a:gd name="connsiteY905" fmla="*/ 638610 h 952500"/>
              <a:gd name="connsiteX906" fmla="*/ 4564248 w 9906000"/>
              <a:gd name="connsiteY906" fmla="*/ 689569 h 952500"/>
              <a:gd name="connsiteX907" fmla="*/ 4626160 w 9906000"/>
              <a:gd name="connsiteY907" fmla="*/ 666233 h 952500"/>
              <a:gd name="connsiteX908" fmla="*/ 3896069 w 9906000"/>
              <a:gd name="connsiteY908" fmla="*/ 638610 h 952500"/>
              <a:gd name="connsiteX909" fmla="*/ 3850920 w 9906000"/>
              <a:gd name="connsiteY909" fmla="*/ 666233 h 952500"/>
              <a:gd name="connsiteX910" fmla="*/ 3912833 w 9906000"/>
              <a:gd name="connsiteY910" fmla="*/ 689569 h 952500"/>
              <a:gd name="connsiteX911" fmla="*/ 2881336 w 9906000"/>
              <a:gd name="connsiteY911" fmla="*/ 638037 h 952500"/>
              <a:gd name="connsiteX912" fmla="*/ 2864572 w 9906000"/>
              <a:gd name="connsiteY912" fmla="*/ 688996 h 952500"/>
              <a:gd name="connsiteX913" fmla="*/ 2926485 w 9906000"/>
              <a:gd name="connsiteY913" fmla="*/ 665660 h 952500"/>
              <a:gd name="connsiteX914" fmla="*/ 2196394 w 9906000"/>
              <a:gd name="connsiteY914" fmla="*/ 638037 h 952500"/>
              <a:gd name="connsiteX915" fmla="*/ 2151245 w 9906000"/>
              <a:gd name="connsiteY915" fmla="*/ 665660 h 952500"/>
              <a:gd name="connsiteX916" fmla="*/ 2213158 w 9906000"/>
              <a:gd name="connsiteY916" fmla="*/ 688996 h 952500"/>
              <a:gd name="connsiteX917" fmla="*/ 1182172 w 9906000"/>
              <a:gd name="connsiteY917" fmla="*/ 638037 h 952500"/>
              <a:gd name="connsiteX918" fmla="*/ 1165408 w 9906000"/>
              <a:gd name="connsiteY918" fmla="*/ 688996 h 952500"/>
              <a:gd name="connsiteX919" fmla="*/ 1227320 w 9906000"/>
              <a:gd name="connsiteY919" fmla="*/ 665660 h 952500"/>
              <a:gd name="connsiteX920" fmla="*/ 497229 w 9906000"/>
              <a:gd name="connsiteY920" fmla="*/ 638037 h 952500"/>
              <a:gd name="connsiteX921" fmla="*/ 452080 w 9906000"/>
              <a:gd name="connsiteY921" fmla="*/ 665660 h 952500"/>
              <a:gd name="connsiteX922" fmla="*/ 513993 w 9906000"/>
              <a:gd name="connsiteY922" fmla="*/ 688996 h 952500"/>
              <a:gd name="connsiteX923" fmla="*/ 9679019 w 9906000"/>
              <a:gd name="connsiteY923" fmla="*/ 636803 h 952500"/>
              <a:gd name="connsiteX924" fmla="*/ 9662255 w 9906000"/>
              <a:gd name="connsiteY924" fmla="*/ 687762 h 952500"/>
              <a:gd name="connsiteX925" fmla="*/ 9724168 w 9906000"/>
              <a:gd name="connsiteY925" fmla="*/ 664426 h 952500"/>
              <a:gd name="connsiteX926" fmla="*/ 8994077 w 9906000"/>
              <a:gd name="connsiteY926" fmla="*/ 636803 h 952500"/>
              <a:gd name="connsiteX927" fmla="*/ 8948928 w 9906000"/>
              <a:gd name="connsiteY927" fmla="*/ 664426 h 952500"/>
              <a:gd name="connsiteX928" fmla="*/ 9010841 w 9906000"/>
              <a:gd name="connsiteY928" fmla="*/ 687762 h 952500"/>
              <a:gd name="connsiteX929" fmla="*/ 7979855 w 9906000"/>
              <a:gd name="connsiteY929" fmla="*/ 636803 h 952500"/>
              <a:gd name="connsiteX930" fmla="*/ 7963091 w 9906000"/>
              <a:gd name="connsiteY930" fmla="*/ 687762 h 952500"/>
              <a:gd name="connsiteX931" fmla="*/ 8025003 w 9906000"/>
              <a:gd name="connsiteY931" fmla="*/ 664426 h 952500"/>
              <a:gd name="connsiteX932" fmla="*/ 7294912 w 9906000"/>
              <a:gd name="connsiteY932" fmla="*/ 636803 h 952500"/>
              <a:gd name="connsiteX933" fmla="*/ 7249763 w 9906000"/>
              <a:gd name="connsiteY933" fmla="*/ 664426 h 952500"/>
              <a:gd name="connsiteX934" fmla="*/ 7311676 w 9906000"/>
              <a:gd name="connsiteY934" fmla="*/ 687762 h 952500"/>
              <a:gd name="connsiteX935" fmla="*/ 5429689 w 9906000"/>
              <a:gd name="connsiteY935" fmla="*/ 636610 h 952500"/>
              <a:gd name="connsiteX936" fmla="*/ 5417497 w 9906000"/>
              <a:gd name="connsiteY936" fmla="*/ 657756 h 952500"/>
              <a:gd name="connsiteX937" fmla="*/ 5427498 w 9906000"/>
              <a:gd name="connsiteY937" fmla="*/ 694998 h 952500"/>
              <a:gd name="connsiteX938" fmla="*/ 5451216 w 9906000"/>
              <a:gd name="connsiteY938" fmla="*/ 709476 h 952500"/>
              <a:gd name="connsiteX939" fmla="*/ 5516748 w 9906000"/>
              <a:gd name="connsiteY939" fmla="*/ 669376 h 952500"/>
              <a:gd name="connsiteX940" fmla="*/ 3730524 w 9906000"/>
              <a:gd name="connsiteY940" fmla="*/ 636610 h 952500"/>
              <a:gd name="connsiteX941" fmla="*/ 3718332 w 9906000"/>
              <a:gd name="connsiteY941" fmla="*/ 657756 h 952500"/>
              <a:gd name="connsiteX942" fmla="*/ 3728334 w 9906000"/>
              <a:gd name="connsiteY942" fmla="*/ 694998 h 952500"/>
              <a:gd name="connsiteX943" fmla="*/ 3752051 w 9906000"/>
              <a:gd name="connsiteY943" fmla="*/ 709476 h 952500"/>
              <a:gd name="connsiteX944" fmla="*/ 3817583 w 9906000"/>
              <a:gd name="connsiteY944" fmla="*/ 669376 h 952500"/>
              <a:gd name="connsiteX945" fmla="*/ 6445626 w 9906000"/>
              <a:gd name="connsiteY945" fmla="*/ 636515 h 952500"/>
              <a:gd name="connsiteX946" fmla="*/ 6358567 w 9906000"/>
              <a:gd name="connsiteY946" fmla="*/ 669376 h 952500"/>
              <a:gd name="connsiteX947" fmla="*/ 6424099 w 9906000"/>
              <a:gd name="connsiteY947" fmla="*/ 709476 h 952500"/>
              <a:gd name="connsiteX948" fmla="*/ 6447912 w 9906000"/>
              <a:gd name="connsiteY948" fmla="*/ 694903 h 952500"/>
              <a:gd name="connsiteX949" fmla="*/ 6457913 w 9906000"/>
              <a:gd name="connsiteY949" fmla="*/ 657660 h 952500"/>
              <a:gd name="connsiteX950" fmla="*/ 4746556 w 9906000"/>
              <a:gd name="connsiteY950" fmla="*/ 636420 h 952500"/>
              <a:gd name="connsiteX951" fmla="*/ 4659498 w 9906000"/>
              <a:gd name="connsiteY951" fmla="*/ 669281 h 952500"/>
              <a:gd name="connsiteX952" fmla="*/ 4725030 w 9906000"/>
              <a:gd name="connsiteY952" fmla="*/ 709381 h 952500"/>
              <a:gd name="connsiteX953" fmla="*/ 4748747 w 9906000"/>
              <a:gd name="connsiteY953" fmla="*/ 694903 h 952500"/>
              <a:gd name="connsiteX954" fmla="*/ 4758748 w 9906000"/>
              <a:gd name="connsiteY954" fmla="*/ 657660 h 952500"/>
              <a:gd name="connsiteX955" fmla="*/ 2030849 w 9906000"/>
              <a:gd name="connsiteY955" fmla="*/ 636037 h 952500"/>
              <a:gd name="connsiteX956" fmla="*/ 2018657 w 9906000"/>
              <a:gd name="connsiteY956" fmla="*/ 657183 h 952500"/>
              <a:gd name="connsiteX957" fmla="*/ 2028658 w 9906000"/>
              <a:gd name="connsiteY957" fmla="*/ 694425 h 952500"/>
              <a:gd name="connsiteX958" fmla="*/ 2052376 w 9906000"/>
              <a:gd name="connsiteY958" fmla="*/ 708903 h 952500"/>
              <a:gd name="connsiteX959" fmla="*/ 2117908 w 9906000"/>
              <a:gd name="connsiteY959" fmla="*/ 668803 h 952500"/>
              <a:gd name="connsiteX960" fmla="*/ 331684 w 9906000"/>
              <a:gd name="connsiteY960" fmla="*/ 636037 h 952500"/>
              <a:gd name="connsiteX961" fmla="*/ 319492 w 9906000"/>
              <a:gd name="connsiteY961" fmla="*/ 657183 h 952500"/>
              <a:gd name="connsiteX962" fmla="*/ 329494 w 9906000"/>
              <a:gd name="connsiteY962" fmla="*/ 694425 h 952500"/>
              <a:gd name="connsiteX963" fmla="*/ 353211 w 9906000"/>
              <a:gd name="connsiteY963" fmla="*/ 708903 h 952500"/>
              <a:gd name="connsiteX964" fmla="*/ 418743 w 9906000"/>
              <a:gd name="connsiteY964" fmla="*/ 668803 h 952500"/>
              <a:gd name="connsiteX965" fmla="*/ 3046786 w 9906000"/>
              <a:gd name="connsiteY965" fmla="*/ 635942 h 952500"/>
              <a:gd name="connsiteX966" fmla="*/ 2959727 w 9906000"/>
              <a:gd name="connsiteY966" fmla="*/ 668803 h 952500"/>
              <a:gd name="connsiteX967" fmla="*/ 3025259 w 9906000"/>
              <a:gd name="connsiteY967" fmla="*/ 708903 h 952500"/>
              <a:gd name="connsiteX968" fmla="*/ 3049072 w 9906000"/>
              <a:gd name="connsiteY968" fmla="*/ 694330 h 952500"/>
              <a:gd name="connsiteX969" fmla="*/ 3059073 w 9906000"/>
              <a:gd name="connsiteY969" fmla="*/ 657087 h 952500"/>
              <a:gd name="connsiteX970" fmla="*/ 1347716 w 9906000"/>
              <a:gd name="connsiteY970" fmla="*/ 635847 h 952500"/>
              <a:gd name="connsiteX971" fmla="*/ 1260658 w 9906000"/>
              <a:gd name="connsiteY971" fmla="*/ 668708 h 952500"/>
              <a:gd name="connsiteX972" fmla="*/ 1326190 w 9906000"/>
              <a:gd name="connsiteY972" fmla="*/ 708808 h 952500"/>
              <a:gd name="connsiteX973" fmla="*/ 1349907 w 9906000"/>
              <a:gd name="connsiteY973" fmla="*/ 694330 h 952500"/>
              <a:gd name="connsiteX974" fmla="*/ 1359908 w 9906000"/>
              <a:gd name="connsiteY974" fmla="*/ 657087 h 952500"/>
              <a:gd name="connsiteX975" fmla="*/ 7129784 w 9906000"/>
              <a:gd name="connsiteY975" fmla="*/ 634960 h 952500"/>
              <a:gd name="connsiteX976" fmla="*/ 7117326 w 9906000"/>
              <a:gd name="connsiteY976" fmla="*/ 656512 h 952500"/>
              <a:gd name="connsiteX977" fmla="*/ 7127177 w 9906000"/>
              <a:gd name="connsiteY977" fmla="*/ 693191 h 952500"/>
              <a:gd name="connsiteX978" fmla="*/ 7150894 w 9906000"/>
              <a:gd name="connsiteY978" fmla="*/ 707669 h 952500"/>
              <a:gd name="connsiteX979" fmla="*/ 7216426 w 9906000"/>
              <a:gd name="connsiteY979" fmla="*/ 667569 h 952500"/>
              <a:gd name="connsiteX980" fmla="*/ 8828532 w 9906000"/>
              <a:gd name="connsiteY980" fmla="*/ 634803 h 952500"/>
              <a:gd name="connsiteX981" fmla="*/ 8816340 w 9906000"/>
              <a:gd name="connsiteY981" fmla="*/ 655949 h 952500"/>
              <a:gd name="connsiteX982" fmla="*/ 8826341 w 9906000"/>
              <a:gd name="connsiteY982" fmla="*/ 693191 h 952500"/>
              <a:gd name="connsiteX983" fmla="*/ 8850059 w 9906000"/>
              <a:gd name="connsiteY983" fmla="*/ 707669 h 952500"/>
              <a:gd name="connsiteX984" fmla="*/ 8915591 w 9906000"/>
              <a:gd name="connsiteY984" fmla="*/ 667569 h 952500"/>
              <a:gd name="connsiteX985" fmla="*/ 9844469 w 9906000"/>
              <a:gd name="connsiteY985" fmla="*/ 634708 h 952500"/>
              <a:gd name="connsiteX986" fmla="*/ 9757410 w 9906000"/>
              <a:gd name="connsiteY986" fmla="*/ 667569 h 952500"/>
              <a:gd name="connsiteX987" fmla="*/ 9822942 w 9906000"/>
              <a:gd name="connsiteY987" fmla="*/ 707669 h 952500"/>
              <a:gd name="connsiteX988" fmla="*/ 9846755 w 9906000"/>
              <a:gd name="connsiteY988" fmla="*/ 693096 h 952500"/>
              <a:gd name="connsiteX989" fmla="*/ 9856756 w 9906000"/>
              <a:gd name="connsiteY989" fmla="*/ 655853 h 952500"/>
              <a:gd name="connsiteX990" fmla="*/ 8145399 w 9906000"/>
              <a:gd name="connsiteY990" fmla="*/ 634613 h 952500"/>
              <a:gd name="connsiteX991" fmla="*/ 8058341 w 9906000"/>
              <a:gd name="connsiteY991" fmla="*/ 667474 h 952500"/>
              <a:gd name="connsiteX992" fmla="*/ 8123873 w 9906000"/>
              <a:gd name="connsiteY992" fmla="*/ 707574 h 952500"/>
              <a:gd name="connsiteX993" fmla="*/ 8147590 w 9906000"/>
              <a:gd name="connsiteY993" fmla="*/ 693096 h 952500"/>
              <a:gd name="connsiteX994" fmla="*/ 8157591 w 9906000"/>
              <a:gd name="connsiteY994" fmla="*/ 655853 h 952500"/>
              <a:gd name="connsiteX995" fmla="*/ 6586210 w 9906000"/>
              <a:gd name="connsiteY995" fmla="*/ 601039 h 952500"/>
              <a:gd name="connsiteX996" fmla="*/ 6657880 w 9906000"/>
              <a:gd name="connsiteY996" fmla="*/ 672617 h 952500"/>
              <a:gd name="connsiteX997" fmla="*/ 6694183 w 9906000"/>
              <a:gd name="connsiteY997" fmla="*/ 662936 h 952500"/>
              <a:gd name="connsiteX998" fmla="*/ 6684608 w 9906000"/>
              <a:gd name="connsiteY998" fmla="*/ 627371 h 952500"/>
              <a:gd name="connsiteX999" fmla="*/ 6989734 w 9906000"/>
              <a:gd name="connsiteY999" fmla="*/ 600699 h 952500"/>
              <a:gd name="connsiteX1000" fmla="*/ 6890092 w 9906000"/>
              <a:gd name="connsiteY1000" fmla="*/ 627363 h 952500"/>
              <a:gd name="connsiteX1001" fmla="*/ 6880574 w 9906000"/>
              <a:gd name="connsiteY1001" fmla="*/ 662711 h 952500"/>
              <a:gd name="connsiteX1002" fmla="*/ 6917722 w 9906000"/>
              <a:gd name="connsiteY1002" fmla="*/ 672617 h 952500"/>
              <a:gd name="connsiteX1003" fmla="*/ 3591692 w 9906000"/>
              <a:gd name="connsiteY1003" fmla="*/ 600622 h 952500"/>
              <a:gd name="connsiteX1004" fmla="*/ 3491733 w 9906000"/>
              <a:gd name="connsiteY1004" fmla="*/ 627371 h 952500"/>
              <a:gd name="connsiteX1005" fmla="*/ 3481841 w 9906000"/>
              <a:gd name="connsiteY1005" fmla="*/ 664111 h 952500"/>
              <a:gd name="connsiteX1006" fmla="*/ 3518368 w 9906000"/>
              <a:gd name="connsiteY1006" fmla="*/ 673851 h 952500"/>
              <a:gd name="connsiteX1007" fmla="*/ 3357117 w 9906000"/>
              <a:gd name="connsiteY1007" fmla="*/ 600326 h 952500"/>
              <a:gd name="connsiteX1008" fmla="*/ 3345524 w 9906000"/>
              <a:gd name="connsiteY1008" fmla="*/ 643373 h 952500"/>
              <a:gd name="connsiteX1009" fmla="*/ 3302471 w 9906000"/>
              <a:gd name="connsiteY1009" fmla="*/ 631848 h 952500"/>
              <a:gd name="connsiteX1010" fmla="*/ 3314091 w 9906000"/>
              <a:gd name="connsiteY1010" fmla="*/ 674996 h 952500"/>
              <a:gd name="connsiteX1011" fmla="*/ 3270943 w 9906000"/>
              <a:gd name="connsiteY1011" fmla="*/ 686521 h 952500"/>
              <a:gd name="connsiteX1012" fmla="*/ 3302566 w 9906000"/>
              <a:gd name="connsiteY1012" fmla="*/ 718144 h 952500"/>
              <a:gd name="connsiteX1013" fmla="*/ 3271343 w 9906000"/>
              <a:gd name="connsiteY1013" fmla="*/ 749368 h 952500"/>
              <a:gd name="connsiteX1014" fmla="*/ 3313486 w 9906000"/>
              <a:gd name="connsiteY1014" fmla="*/ 760624 h 952500"/>
              <a:gd name="connsiteX1015" fmla="*/ 3313390 w 9906000"/>
              <a:gd name="connsiteY1015" fmla="*/ 760985 h 952500"/>
              <a:gd name="connsiteX1016" fmla="*/ 3314186 w 9906000"/>
              <a:gd name="connsiteY1016" fmla="*/ 761197 h 952500"/>
              <a:gd name="connsiteX1017" fmla="*/ 3302880 w 9906000"/>
              <a:gd name="connsiteY1017" fmla="*/ 803524 h 952500"/>
              <a:gd name="connsiteX1018" fmla="*/ 3345109 w 9906000"/>
              <a:gd name="connsiteY1018" fmla="*/ 792152 h 952500"/>
              <a:gd name="connsiteX1019" fmla="*/ 3345300 w 9906000"/>
              <a:gd name="connsiteY1019" fmla="*/ 792863 h 952500"/>
              <a:gd name="connsiteX1020" fmla="*/ 3345810 w 9906000"/>
              <a:gd name="connsiteY1020" fmla="*/ 792725 h 952500"/>
              <a:gd name="connsiteX1021" fmla="*/ 3357160 w 9906000"/>
              <a:gd name="connsiteY1021" fmla="*/ 834870 h 952500"/>
              <a:gd name="connsiteX1022" fmla="*/ 3388257 w 9906000"/>
              <a:gd name="connsiteY1022" fmla="*/ 803772 h 952500"/>
              <a:gd name="connsiteX1023" fmla="*/ 3419785 w 9906000"/>
              <a:gd name="connsiteY1023" fmla="*/ 835300 h 952500"/>
              <a:gd name="connsiteX1024" fmla="*/ 3431405 w 9906000"/>
              <a:gd name="connsiteY1024" fmla="*/ 792152 h 952500"/>
              <a:gd name="connsiteX1025" fmla="*/ 3474553 w 9906000"/>
              <a:gd name="connsiteY1025" fmla="*/ 803772 h 952500"/>
              <a:gd name="connsiteX1026" fmla="*/ 3463028 w 9906000"/>
              <a:gd name="connsiteY1026" fmla="*/ 760624 h 952500"/>
              <a:gd name="connsiteX1027" fmla="*/ 3505976 w 9906000"/>
              <a:gd name="connsiteY1027" fmla="*/ 749153 h 952500"/>
              <a:gd name="connsiteX1028" fmla="*/ 3474969 w 9906000"/>
              <a:gd name="connsiteY1028" fmla="*/ 718144 h 952500"/>
              <a:gd name="connsiteX1029" fmla="*/ 3475096 w 9906000"/>
              <a:gd name="connsiteY1029" fmla="*/ 718018 h 952500"/>
              <a:gd name="connsiteX1030" fmla="*/ 3474649 w 9906000"/>
              <a:gd name="connsiteY1030" fmla="*/ 717571 h 952500"/>
              <a:gd name="connsiteX1031" fmla="*/ 3505887 w 9906000"/>
              <a:gd name="connsiteY1031" fmla="*/ 686333 h 952500"/>
              <a:gd name="connsiteX1032" fmla="*/ 3463443 w 9906000"/>
              <a:gd name="connsiteY1032" fmla="*/ 674996 h 952500"/>
              <a:gd name="connsiteX1033" fmla="*/ 3463566 w 9906000"/>
              <a:gd name="connsiteY1033" fmla="*/ 674541 h 952500"/>
              <a:gd name="connsiteX1034" fmla="*/ 3463124 w 9906000"/>
              <a:gd name="connsiteY1034" fmla="*/ 674423 h 952500"/>
              <a:gd name="connsiteX1035" fmla="*/ 3474553 w 9906000"/>
              <a:gd name="connsiteY1035" fmla="*/ 631985 h 952500"/>
              <a:gd name="connsiteX1036" fmla="*/ 3432011 w 9906000"/>
              <a:gd name="connsiteY1036" fmla="*/ 643373 h 952500"/>
              <a:gd name="connsiteX1037" fmla="*/ 3431846 w 9906000"/>
              <a:gd name="connsiteY1037" fmla="*/ 642759 h 952500"/>
              <a:gd name="connsiteX1038" fmla="*/ 3431691 w 9906000"/>
              <a:gd name="connsiteY1038" fmla="*/ 642800 h 952500"/>
              <a:gd name="connsiteX1039" fmla="*/ 3420260 w 9906000"/>
              <a:gd name="connsiteY1039" fmla="*/ 600356 h 952500"/>
              <a:gd name="connsiteX1040" fmla="*/ 3388767 w 9906000"/>
              <a:gd name="connsiteY1040" fmla="*/ 631848 h 952500"/>
              <a:gd name="connsiteX1041" fmla="*/ 3388131 w 9906000"/>
              <a:gd name="connsiteY1041" fmla="*/ 631212 h 952500"/>
              <a:gd name="connsiteX1042" fmla="*/ 3388066 w 9906000"/>
              <a:gd name="connsiteY1042" fmla="*/ 631275 h 952500"/>
              <a:gd name="connsiteX1043" fmla="*/ 3184959 w 9906000"/>
              <a:gd name="connsiteY1043" fmla="*/ 600283 h 952500"/>
              <a:gd name="connsiteX1044" fmla="*/ 3258622 w 9906000"/>
              <a:gd name="connsiteY1044" fmla="*/ 673851 h 952500"/>
              <a:gd name="connsiteX1045" fmla="*/ 3295769 w 9906000"/>
              <a:gd name="connsiteY1045" fmla="*/ 663945 h 952500"/>
              <a:gd name="connsiteX1046" fmla="*/ 3285895 w 9906000"/>
              <a:gd name="connsiteY1046" fmla="*/ 627269 h 952500"/>
              <a:gd name="connsiteX1047" fmla="*/ 6818910 w 9906000"/>
              <a:gd name="connsiteY1047" fmla="*/ 600225 h 952500"/>
              <a:gd name="connsiteX1048" fmla="*/ 6786906 w 9906000"/>
              <a:gd name="connsiteY1048" fmla="*/ 631848 h 952500"/>
              <a:gd name="connsiteX1049" fmla="*/ 6755455 w 9906000"/>
              <a:gd name="connsiteY1049" fmla="*/ 600397 h 952500"/>
              <a:gd name="connsiteX1050" fmla="*/ 6744367 w 9906000"/>
              <a:gd name="connsiteY1050" fmla="*/ 641566 h 952500"/>
              <a:gd name="connsiteX1051" fmla="*/ 6744165 w 9906000"/>
              <a:gd name="connsiteY1051" fmla="*/ 641512 h 952500"/>
              <a:gd name="connsiteX1052" fmla="*/ 6743663 w 9906000"/>
              <a:gd name="connsiteY1052" fmla="*/ 643373 h 952500"/>
              <a:gd name="connsiteX1053" fmla="*/ 6701893 w 9906000"/>
              <a:gd name="connsiteY1053" fmla="*/ 632192 h 952500"/>
              <a:gd name="connsiteX1054" fmla="*/ 6712934 w 9906000"/>
              <a:gd name="connsiteY1054" fmla="*/ 673189 h 952500"/>
              <a:gd name="connsiteX1055" fmla="*/ 6711824 w 9906000"/>
              <a:gd name="connsiteY1055" fmla="*/ 673486 h 952500"/>
              <a:gd name="connsiteX1056" fmla="*/ 6712231 w 9906000"/>
              <a:gd name="connsiteY1056" fmla="*/ 674996 h 952500"/>
              <a:gd name="connsiteX1057" fmla="*/ 6671064 w 9906000"/>
              <a:gd name="connsiteY1057" fmla="*/ 685992 h 952500"/>
              <a:gd name="connsiteX1058" fmla="*/ 6701409 w 9906000"/>
              <a:gd name="connsiteY1058" fmla="*/ 716337 h 952500"/>
              <a:gd name="connsiteX1059" fmla="*/ 6700154 w 9906000"/>
              <a:gd name="connsiteY1059" fmla="*/ 717593 h 952500"/>
              <a:gd name="connsiteX1060" fmla="*/ 6700705 w 9906000"/>
              <a:gd name="connsiteY1060" fmla="*/ 718144 h 952500"/>
              <a:gd name="connsiteX1061" fmla="*/ 6670752 w 9906000"/>
              <a:gd name="connsiteY1061" fmla="*/ 748098 h 952500"/>
              <a:gd name="connsiteX1062" fmla="*/ 6713029 w 9906000"/>
              <a:gd name="connsiteY1062" fmla="*/ 759390 h 952500"/>
              <a:gd name="connsiteX1063" fmla="*/ 6701504 w 9906000"/>
              <a:gd name="connsiteY1063" fmla="*/ 802538 h 952500"/>
              <a:gd name="connsiteX1064" fmla="*/ 6744653 w 9906000"/>
              <a:gd name="connsiteY1064" fmla="*/ 790918 h 952500"/>
              <a:gd name="connsiteX1065" fmla="*/ 6756273 w 9906000"/>
              <a:gd name="connsiteY1065" fmla="*/ 834066 h 952500"/>
              <a:gd name="connsiteX1066" fmla="*/ 6787420 w 9906000"/>
              <a:gd name="connsiteY1066" fmla="*/ 802538 h 952500"/>
              <a:gd name="connsiteX1067" fmla="*/ 6818948 w 9906000"/>
              <a:gd name="connsiteY1067" fmla="*/ 834066 h 952500"/>
              <a:gd name="connsiteX1068" fmla="*/ 6830568 w 9906000"/>
              <a:gd name="connsiteY1068" fmla="*/ 790918 h 952500"/>
              <a:gd name="connsiteX1069" fmla="*/ 6872848 w 9906000"/>
              <a:gd name="connsiteY1069" fmla="*/ 802304 h 952500"/>
              <a:gd name="connsiteX1070" fmla="*/ 6861868 w 9906000"/>
              <a:gd name="connsiteY1070" fmla="*/ 761197 h 952500"/>
              <a:gd name="connsiteX1071" fmla="*/ 6862620 w 9906000"/>
              <a:gd name="connsiteY1071" fmla="*/ 760996 h 952500"/>
              <a:gd name="connsiteX1072" fmla="*/ 6862191 w 9906000"/>
              <a:gd name="connsiteY1072" fmla="*/ 759390 h 952500"/>
              <a:gd name="connsiteX1073" fmla="*/ 6903658 w 9906000"/>
              <a:gd name="connsiteY1073" fmla="*/ 748314 h 952500"/>
              <a:gd name="connsiteX1074" fmla="*/ 6873489 w 9906000"/>
              <a:gd name="connsiteY1074" fmla="*/ 718144 h 952500"/>
              <a:gd name="connsiteX1075" fmla="*/ 6874554 w 9906000"/>
              <a:gd name="connsiteY1075" fmla="*/ 717079 h 952500"/>
              <a:gd name="connsiteX1076" fmla="*/ 6873812 w 9906000"/>
              <a:gd name="connsiteY1076" fmla="*/ 716337 h 952500"/>
              <a:gd name="connsiteX1077" fmla="*/ 6903941 w 9906000"/>
              <a:gd name="connsiteY1077" fmla="*/ 686208 h 952500"/>
              <a:gd name="connsiteX1078" fmla="*/ 6861964 w 9906000"/>
              <a:gd name="connsiteY1078" fmla="*/ 674996 h 952500"/>
              <a:gd name="connsiteX1079" fmla="*/ 6862440 w 9906000"/>
              <a:gd name="connsiteY1079" fmla="*/ 673230 h 952500"/>
              <a:gd name="connsiteX1080" fmla="*/ 6862286 w 9906000"/>
              <a:gd name="connsiteY1080" fmla="*/ 673189 h 952500"/>
              <a:gd name="connsiteX1081" fmla="*/ 6873408 w 9906000"/>
              <a:gd name="connsiteY1081" fmla="*/ 631895 h 952500"/>
              <a:gd name="connsiteX1082" fmla="*/ 6830531 w 9906000"/>
              <a:gd name="connsiteY1082" fmla="*/ 643373 h 952500"/>
              <a:gd name="connsiteX1083" fmla="*/ 5292339 w 9906000"/>
              <a:gd name="connsiteY1083" fmla="*/ 600225 h 952500"/>
              <a:gd name="connsiteX1084" fmla="*/ 5190897 w 9906000"/>
              <a:gd name="connsiteY1084" fmla="*/ 627371 h 952500"/>
              <a:gd name="connsiteX1085" fmla="*/ 5180896 w 9906000"/>
              <a:gd name="connsiteY1085" fmla="*/ 664518 h 952500"/>
              <a:gd name="connsiteX1086" fmla="*/ 5218044 w 9906000"/>
              <a:gd name="connsiteY1086" fmla="*/ 674424 h 952500"/>
              <a:gd name="connsiteX1087" fmla="*/ 5056309 w 9906000"/>
              <a:gd name="connsiteY1087" fmla="*/ 600225 h 952500"/>
              <a:gd name="connsiteX1088" fmla="*/ 5044689 w 9906000"/>
              <a:gd name="connsiteY1088" fmla="*/ 643373 h 952500"/>
              <a:gd name="connsiteX1089" fmla="*/ 5001636 w 9906000"/>
              <a:gd name="connsiteY1089" fmla="*/ 631848 h 952500"/>
              <a:gd name="connsiteX1090" fmla="*/ 5013256 w 9906000"/>
              <a:gd name="connsiteY1090" fmla="*/ 674996 h 952500"/>
              <a:gd name="connsiteX1091" fmla="*/ 4970108 w 9906000"/>
              <a:gd name="connsiteY1091" fmla="*/ 686521 h 952500"/>
              <a:gd name="connsiteX1092" fmla="*/ 5001731 w 9906000"/>
              <a:gd name="connsiteY1092" fmla="*/ 718144 h 952500"/>
              <a:gd name="connsiteX1093" fmla="*/ 4970203 w 9906000"/>
              <a:gd name="connsiteY1093" fmla="*/ 749672 h 952500"/>
              <a:gd name="connsiteX1094" fmla="*/ 5013351 w 9906000"/>
              <a:gd name="connsiteY1094" fmla="*/ 761197 h 952500"/>
              <a:gd name="connsiteX1095" fmla="*/ 5001826 w 9906000"/>
              <a:gd name="connsiteY1095" fmla="*/ 804345 h 952500"/>
              <a:gd name="connsiteX1096" fmla="*/ 5044974 w 9906000"/>
              <a:gd name="connsiteY1096" fmla="*/ 792725 h 952500"/>
              <a:gd name="connsiteX1097" fmla="*/ 5056595 w 9906000"/>
              <a:gd name="connsiteY1097" fmla="*/ 835873 h 952500"/>
              <a:gd name="connsiteX1098" fmla="*/ 5088123 w 9906000"/>
              <a:gd name="connsiteY1098" fmla="*/ 804345 h 952500"/>
              <a:gd name="connsiteX1099" fmla="*/ 5119650 w 9906000"/>
              <a:gd name="connsiteY1099" fmla="*/ 835873 h 952500"/>
              <a:gd name="connsiteX1100" fmla="*/ 5130890 w 9906000"/>
              <a:gd name="connsiteY1100" fmla="*/ 792725 h 952500"/>
              <a:gd name="connsiteX1101" fmla="*/ 5174038 w 9906000"/>
              <a:gd name="connsiteY1101" fmla="*/ 804345 h 952500"/>
              <a:gd name="connsiteX1102" fmla="*/ 5162513 w 9906000"/>
              <a:gd name="connsiteY1102" fmla="*/ 761197 h 952500"/>
              <a:gd name="connsiteX1103" fmla="*/ 5205661 w 9906000"/>
              <a:gd name="connsiteY1103" fmla="*/ 749672 h 952500"/>
              <a:gd name="connsiteX1104" fmla="*/ 5174133 w 9906000"/>
              <a:gd name="connsiteY1104" fmla="*/ 718144 h 952500"/>
              <a:gd name="connsiteX1105" fmla="*/ 5205756 w 9906000"/>
              <a:gd name="connsiteY1105" fmla="*/ 686521 h 952500"/>
              <a:gd name="connsiteX1106" fmla="*/ 5162608 w 9906000"/>
              <a:gd name="connsiteY1106" fmla="*/ 674996 h 952500"/>
              <a:gd name="connsiteX1107" fmla="*/ 5174229 w 9906000"/>
              <a:gd name="connsiteY1107" fmla="*/ 631848 h 952500"/>
              <a:gd name="connsiteX1108" fmla="*/ 5131175 w 9906000"/>
              <a:gd name="connsiteY1108" fmla="*/ 643373 h 952500"/>
              <a:gd name="connsiteX1109" fmla="*/ 5119555 w 9906000"/>
              <a:gd name="connsiteY1109" fmla="*/ 600225 h 952500"/>
              <a:gd name="connsiteX1110" fmla="*/ 5087932 w 9906000"/>
              <a:gd name="connsiteY1110" fmla="*/ 631848 h 952500"/>
              <a:gd name="connsiteX1111" fmla="*/ 4884002 w 9906000"/>
              <a:gd name="connsiteY1111" fmla="*/ 600225 h 952500"/>
              <a:gd name="connsiteX1112" fmla="*/ 4958297 w 9906000"/>
              <a:gd name="connsiteY1112" fmla="*/ 674424 h 952500"/>
              <a:gd name="connsiteX1113" fmla="*/ 4995444 w 9906000"/>
              <a:gd name="connsiteY1113" fmla="*/ 664518 h 952500"/>
              <a:gd name="connsiteX1114" fmla="*/ 4985443 w 9906000"/>
              <a:gd name="connsiteY1114" fmla="*/ 627371 h 952500"/>
              <a:gd name="connsiteX1115" fmla="*/ 1893499 w 9906000"/>
              <a:gd name="connsiteY1115" fmla="*/ 599652 h 952500"/>
              <a:gd name="connsiteX1116" fmla="*/ 1792057 w 9906000"/>
              <a:gd name="connsiteY1116" fmla="*/ 626798 h 952500"/>
              <a:gd name="connsiteX1117" fmla="*/ 1782056 w 9906000"/>
              <a:gd name="connsiteY1117" fmla="*/ 663945 h 952500"/>
              <a:gd name="connsiteX1118" fmla="*/ 1819204 w 9906000"/>
              <a:gd name="connsiteY1118" fmla="*/ 673851 h 952500"/>
              <a:gd name="connsiteX1119" fmla="*/ 1657469 w 9906000"/>
              <a:gd name="connsiteY1119" fmla="*/ 599652 h 952500"/>
              <a:gd name="connsiteX1120" fmla="*/ 1645849 w 9906000"/>
              <a:gd name="connsiteY1120" fmla="*/ 642800 h 952500"/>
              <a:gd name="connsiteX1121" fmla="*/ 1602796 w 9906000"/>
              <a:gd name="connsiteY1121" fmla="*/ 631275 h 952500"/>
              <a:gd name="connsiteX1122" fmla="*/ 1614416 w 9906000"/>
              <a:gd name="connsiteY1122" fmla="*/ 674423 h 952500"/>
              <a:gd name="connsiteX1123" fmla="*/ 1571268 w 9906000"/>
              <a:gd name="connsiteY1123" fmla="*/ 685948 h 952500"/>
              <a:gd name="connsiteX1124" fmla="*/ 1602891 w 9906000"/>
              <a:gd name="connsiteY1124" fmla="*/ 717571 h 952500"/>
              <a:gd name="connsiteX1125" fmla="*/ 1571363 w 9906000"/>
              <a:gd name="connsiteY1125" fmla="*/ 749099 h 952500"/>
              <a:gd name="connsiteX1126" fmla="*/ 1614511 w 9906000"/>
              <a:gd name="connsiteY1126" fmla="*/ 760624 h 952500"/>
              <a:gd name="connsiteX1127" fmla="*/ 1602986 w 9906000"/>
              <a:gd name="connsiteY1127" fmla="*/ 803772 h 952500"/>
              <a:gd name="connsiteX1128" fmla="*/ 1646134 w 9906000"/>
              <a:gd name="connsiteY1128" fmla="*/ 792152 h 952500"/>
              <a:gd name="connsiteX1129" fmla="*/ 1657755 w 9906000"/>
              <a:gd name="connsiteY1129" fmla="*/ 835300 h 952500"/>
              <a:gd name="connsiteX1130" fmla="*/ 1689283 w 9906000"/>
              <a:gd name="connsiteY1130" fmla="*/ 803772 h 952500"/>
              <a:gd name="connsiteX1131" fmla="*/ 1720810 w 9906000"/>
              <a:gd name="connsiteY1131" fmla="*/ 835300 h 952500"/>
              <a:gd name="connsiteX1132" fmla="*/ 1732050 w 9906000"/>
              <a:gd name="connsiteY1132" fmla="*/ 792152 h 952500"/>
              <a:gd name="connsiteX1133" fmla="*/ 1775198 w 9906000"/>
              <a:gd name="connsiteY1133" fmla="*/ 803772 h 952500"/>
              <a:gd name="connsiteX1134" fmla="*/ 1763673 w 9906000"/>
              <a:gd name="connsiteY1134" fmla="*/ 760624 h 952500"/>
              <a:gd name="connsiteX1135" fmla="*/ 1806821 w 9906000"/>
              <a:gd name="connsiteY1135" fmla="*/ 749099 h 952500"/>
              <a:gd name="connsiteX1136" fmla="*/ 1775293 w 9906000"/>
              <a:gd name="connsiteY1136" fmla="*/ 717571 h 952500"/>
              <a:gd name="connsiteX1137" fmla="*/ 1806916 w 9906000"/>
              <a:gd name="connsiteY1137" fmla="*/ 685948 h 952500"/>
              <a:gd name="connsiteX1138" fmla="*/ 1763768 w 9906000"/>
              <a:gd name="connsiteY1138" fmla="*/ 674423 h 952500"/>
              <a:gd name="connsiteX1139" fmla="*/ 1775389 w 9906000"/>
              <a:gd name="connsiteY1139" fmla="*/ 631275 h 952500"/>
              <a:gd name="connsiteX1140" fmla="*/ 1732335 w 9906000"/>
              <a:gd name="connsiteY1140" fmla="*/ 642800 h 952500"/>
              <a:gd name="connsiteX1141" fmla="*/ 1720715 w 9906000"/>
              <a:gd name="connsiteY1141" fmla="*/ 599652 h 952500"/>
              <a:gd name="connsiteX1142" fmla="*/ 1689092 w 9906000"/>
              <a:gd name="connsiteY1142" fmla="*/ 631275 h 952500"/>
              <a:gd name="connsiteX1143" fmla="*/ 1485162 w 9906000"/>
              <a:gd name="connsiteY1143" fmla="*/ 599652 h 952500"/>
              <a:gd name="connsiteX1144" fmla="*/ 1559457 w 9906000"/>
              <a:gd name="connsiteY1144" fmla="*/ 673851 h 952500"/>
              <a:gd name="connsiteX1145" fmla="*/ 1596604 w 9906000"/>
              <a:gd name="connsiteY1145" fmla="*/ 663945 h 952500"/>
              <a:gd name="connsiteX1146" fmla="*/ 1586603 w 9906000"/>
              <a:gd name="connsiteY1146" fmla="*/ 626798 h 952500"/>
              <a:gd name="connsiteX1147" fmla="*/ 194334 w 9906000"/>
              <a:gd name="connsiteY1147" fmla="*/ 599652 h 952500"/>
              <a:gd name="connsiteX1148" fmla="*/ 92893 w 9906000"/>
              <a:gd name="connsiteY1148" fmla="*/ 626798 h 952500"/>
              <a:gd name="connsiteX1149" fmla="*/ 82891 w 9906000"/>
              <a:gd name="connsiteY1149" fmla="*/ 663945 h 952500"/>
              <a:gd name="connsiteX1150" fmla="*/ 120039 w 9906000"/>
              <a:gd name="connsiteY1150" fmla="*/ 673851 h 952500"/>
              <a:gd name="connsiteX1151" fmla="*/ 8691182 w 9906000"/>
              <a:gd name="connsiteY1151" fmla="*/ 598418 h 952500"/>
              <a:gd name="connsiteX1152" fmla="*/ 8589740 w 9906000"/>
              <a:gd name="connsiteY1152" fmla="*/ 625564 h 952500"/>
              <a:gd name="connsiteX1153" fmla="*/ 8579739 w 9906000"/>
              <a:gd name="connsiteY1153" fmla="*/ 662711 h 952500"/>
              <a:gd name="connsiteX1154" fmla="*/ 8616887 w 9906000"/>
              <a:gd name="connsiteY1154" fmla="*/ 672617 h 952500"/>
              <a:gd name="connsiteX1155" fmla="*/ 8455152 w 9906000"/>
              <a:gd name="connsiteY1155" fmla="*/ 598418 h 952500"/>
              <a:gd name="connsiteX1156" fmla="*/ 8443532 w 9906000"/>
              <a:gd name="connsiteY1156" fmla="*/ 641566 h 952500"/>
              <a:gd name="connsiteX1157" fmla="*/ 8400479 w 9906000"/>
              <a:gd name="connsiteY1157" fmla="*/ 630041 h 952500"/>
              <a:gd name="connsiteX1158" fmla="*/ 8412099 w 9906000"/>
              <a:gd name="connsiteY1158" fmla="*/ 673189 h 952500"/>
              <a:gd name="connsiteX1159" fmla="*/ 8368951 w 9906000"/>
              <a:gd name="connsiteY1159" fmla="*/ 684714 h 952500"/>
              <a:gd name="connsiteX1160" fmla="*/ 8400574 w 9906000"/>
              <a:gd name="connsiteY1160" fmla="*/ 716337 h 952500"/>
              <a:gd name="connsiteX1161" fmla="*/ 8369046 w 9906000"/>
              <a:gd name="connsiteY1161" fmla="*/ 747865 h 952500"/>
              <a:gd name="connsiteX1162" fmla="*/ 8412194 w 9906000"/>
              <a:gd name="connsiteY1162" fmla="*/ 759390 h 952500"/>
              <a:gd name="connsiteX1163" fmla="*/ 8400669 w 9906000"/>
              <a:gd name="connsiteY1163" fmla="*/ 802538 h 952500"/>
              <a:gd name="connsiteX1164" fmla="*/ 8443817 w 9906000"/>
              <a:gd name="connsiteY1164" fmla="*/ 790918 h 952500"/>
              <a:gd name="connsiteX1165" fmla="*/ 8455438 w 9906000"/>
              <a:gd name="connsiteY1165" fmla="*/ 834066 h 952500"/>
              <a:gd name="connsiteX1166" fmla="*/ 8486966 w 9906000"/>
              <a:gd name="connsiteY1166" fmla="*/ 802538 h 952500"/>
              <a:gd name="connsiteX1167" fmla="*/ 8518493 w 9906000"/>
              <a:gd name="connsiteY1167" fmla="*/ 834066 h 952500"/>
              <a:gd name="connsiteX1168" fmla="*/ 8529733 w 9906000"/>
              <a:gd name="connsiteY1168" fmla="*/ 790918 h 952500"/>
              <a:gd name="connsiteX1169" fmla="*/ 8572881 w 9906000"/>
              <a:gd name="connsiteY1169" fmla="*/ 802538 h 952500"/>
              <a:gd name="connsiteX1170" fmla="*/ 8561356 w 9906000"/>
              <a:gd name="connsiteY1170" fmla="*/ 759390 h 952500"/>
              <a:gd name="connsiteX1171" fmla="*/ 8604504 w 9906000"/>
              <a:gd name="connsiteY1171" fmla="*/ 747865 h 952500"/>
              <a:gd name="connsiteX1172" fmla="*/ 8572976 w 9906000"/>
              <a:gd name="connsiteY1172" fmla="*/ 716337 h 952500"/>
              <a:gd name="connsiteX1173" fmla="*/ 8604599 w 9906000"/>
              <a:gd name="connsiteY1173" fmla="*/ 684714 h 952500"/>
              <a:gd name="connsiteX1174" fmla="*/ 8561451 w 9906000"/>
              <a:gd name="connsiteY1174" fmla="*/ 673189 h 952500"/>
              <a:gd name="connsiteX1175" fmla="*/ 8573072 w 9906000"/>
              <a:gd name="connsiteY1175" fmla="*/ 630041 h 952500"/>
              <a:gd name="connsiteX1176" fmla="*/ 8530018 w 9906000"/>
              <a:gd name="connsiteY1176" fmla="*/ 641566 h 952500"/>
              <a:gd name="connsiteX1177" fmla="*/ 8518398 w 9906000"/>
              <a:gd name="connsiteY1177" fmla="*/ 598418 h 952500"/>
              <a:gd name="connsiteX1178" fmla="*/ 8486775 w 9906000"/>
              <a:gd name="connsiteY1178" fmla="*/ 630041 h 952500"/>
              <a:gd name="connsiteX1179" fmla="*/ 8282845 w 9906000"/>
              <a:gd name="connsiteY1179" fmla="*/ 598418 h 952500"/>
              <a:gd name="connsiteX1180" fmla="*/ 8357140 w 9906000"/>
              <a:gd name="connsiteY1180" fmla="*/ 672617 h 952500"/>
              <a:gd name="connsiteX1181" fmla="*/ 8394287 w 9906000"/>
              <a:gd name="connsiteY1181" fmla="*/ 662711 h 952500"/>
              <a:gd name="connsiteX1182" fmla="*/ 8384286 w 9906000"/>
              <a:gd name="connsiteY1182" fmla="*/ 625564 h 952500"/>
              <a:gd name="connsiteX1183" fmla="*/ 6152922 w 9906000"/>
              <a:gd name="connsiteY1183" fmla="*/ 593843 h 952500"/>
              <a:gd name="connsiteX1184" fmla="*/ 6058339 w 9906000"/>
              <a:gd name="connsiteY1184" fmla="*/ 610131 h 952500"/>
              <a:gd name="connsiteX1185" fmla="*/ 6051005 w 9906000"/>
              <a:gd name="connsiteY1185" fmla="*/ 652707 h 952500"/>
              <a:gd name="connsiteX1186" fmla="*/ 6091486 w 9906000"/>
              <a:gd name="connsiteY1186" fmla="*/ 667566 h 952500"/>
              <a:gd name="connsiteX1187" fmla="*/ 4453758 w 9906000"/>
              <a:gd name="connsiteY1187" fmla="*/ 593843 h 952500"/>
              <a:gd name="connsiteX1188" fmla="*/ 4359174 w 9906000"/>
              <a:gd name="connsiteY1188" fmla="*/ 610131 h 952500"/>
              <a:gd name="connsiteX1189" fmla="*/ 4351840 w 9906000"/>
              <a:gd name="connsiteY1189" fmla="*/ 652612 h 952500"/>
              <a:gd name="connsiteX1190" fmla="*/ 4392321 w 9906000"/>
              <a:gd name="connsiteY1190" fmla="*/ 667471 h 952500"/>
              <a:gd name="connsiteX1191" fmla="*/ 5722488 w 9906000"/>
              <a:gd name="connsiteY1191" fmla="*/ 593748 h 952500"/>
              <a:gd name="connsiteX1192" fmla="*/ 5783924 w 9906000"/>
              <a:gd name="connsiteY1192" fmla="*/ 667471 h 952500"/>
              <a:gd name="connsiteX1193" fmla="*/ 5824405 w 9906000"/>
              <a:gd name="connsiteY1193" fmla="*/ 652612 h 952500"/>
              <a:gd name="connsiteX1194" fmla="*/ 5817071 w 9906000"/>
              <a:gd name="connsiteY1194" fmla="*/ 610035 h 952500"/>
              <a:gd name="connsiteX1195" fmla="*/ 4023323 w 9906000"/>
              <a:gd name="connsiteY1195" fmla="*/ 593748 h 952500"/>
              <a:gd name="connsiteX1196" fmla="*/ 4084759 w 9906000"/>
              <a:gd name="connsiteY1196" fmla="*/ 667471 h 952500"/>
              <a:gd name="connsiteX1197" fmla="*/ 4125240 w 9906000"/>
              <a:gd name="connsiteY1197" fmla="*/ 652612 h 952500"/>
              <a:gd name="connsiteX1198" fmla="*/ 4117906 w 9906000"/>
              <a:gd name="connsiteY1198" fmla="*/ 610035 h 952500"/>
              <a:gd name="connsiteX1199" fmla="*/ 2754082 w 9906000"/>
              <a:gd name="connsiteY1199" fmla="*/ 593270 h 952500"/>
              <a:gd name="connsiteX1200" fmla="*/ 2659499 w 9906000"/>
              <a:gd name="connsiteY1200" fmla="*/ 609558 h 952500"/>
              <a:gd name="connsiteX1201" fmla="*/ 2652165 w 9906000"/>
              <a:gd name="connsiteY1201" fmla="*/ 652134 h 952500"/>
              <a:gd name="connsiteX1202" fmla="*/ 2692646 w 9906000"/>
              <a:gd name="connsiteY1202" fmla="*/ 666993 h 952500"/>
              <a:gd name="connsiteX1203" fmla="*/ 1054918 w 9906000"/>
              <a:gd name="connsiteY1203" fmla="*/ 593270 h 952500"/>
              <a:gd name="connsiteX1204" fmla="*/ 960334 w 9906000"/>
              <a:gd name="connsiteY1204" fmla="*/ 609558 h 952500"/>
              <a:gd name="connsiteX1205" fmla="*/ 953000 w 9906000"/>
              <a:gd name="connsiteY1205" fmla="*/ 652039 h 952500"/>
              <a:gd name="connsiteX1206" fmla="*/ 993481 w 9906000"/>
              <a:gd name="connsiteY1206" fmla="*/ 666898 h 952500"/>
              <a:gd name="connsiteX1207" fmla="*/ 2323648 w 9906000"/>
              <a:gd name="connsiteY1207" fmla="*/ 593175 h 952500"/>
              <a:gd name="connsiteX1208" fmla="*/ 2385084 w 9906000"/>
              <a:gd name="connsiteY1208" fmla="*/ 666898 h 952500"/>
              <a:gd name="connsiteX1209" fmla="*/ 2425565 w 9906000"/>
              <a:gd name="connsiteY1209" fmla="*/ 652039 h 952500"/>
              <a:gd name="connsiteX1210" fmla="*/ 2418231 w 9906000"/>
              <a:gd name="connsiteY1210" fmla="*/ 609462 h 952500"/>
              <a:gd name="connsiteX1211" fmla="*/ 624483 w 9906000"/>
              <a:gd name="connsiteY1211" fmla="*/ 593175 h 952500"/>
              <a:gd name="connsiteX1212" fmla="*/ 685919 w 9906000"/>
              <a:gd name="connsiteY1212" fmla="*/ 666898 h 952500"/>
              <a:gd name="connsiteX1213" fmla="*/ 726400 w 9906000"/>
              <a:gd name="connsiteY1213" fmla="*/ 652039 h 952500"/>
              <a:gd name="connsiteX1214" fmla="*/ 719066 w 9906000"/>
              <a:gd name="connsiteY1214" fmla="*/ 609462 h 952500"/>
              <a:gd name="connsiteX1215" fmla="*/ 9551765 w 9906000"/>
              <a:gd name="connsiteY1215" fmla="*/ 592036 h 952500"/>
              <a:gd name="connsiteX1216" fmla="*/ 9457182 w 9906000"/>
              <a:gd name="connsiteY1216" fmla="*/ 608324 h 952500"/>
              <a:gd name="connsiteX1217" fmla="*/ 9449848 w 9906000"/>
              <a:gd name="connsiteY1217" fmla="*/ 650900 h 952500"/>
              <a:gd name="connsiteX1218" fmla="*/ 9490329 w 9906000"/>
              <a:gd name="connsiteY1218" fmla="*/ 665759 h 952500"/>
              <a:gd name="connsiteX1219" fmla="*/ 7852601 w 9906000"/>
              <a:gd name="connsiteY1219" fmla="*/ 592036 h 952500"/>
              <a:gd name="connsiteX1220" fmla="*/ 7758017 w 9906000"/>
              <a:gd name="connsiteY1220" fmla="*/ 608324 h 952500"/>
              <a:gd name="connsiteX1221" fmla="*/ 7750683 w 9906000"/>
              <a:gd name="connsiteY1221" fmla="*/ 650805 h 952500"/>
              <a:gd name="connsiteX1222" fmla="*/ 7791164 w 9906000"/>
              <a:gd name="connsiteY1222" fmla="*/ 665664 h 952500"/>
              <a:gd name="connsiteX1223" fmla="*/ 9121331 w 9906000"/>
              <a:gd name="connsiteY1223" fmla="*/ 591941 h 952500"/>
              <a:gd name="connsiteX1224" fmla="*/ 9182767 w 9906000"/>
              <a:gd name="connsiteY1224" fmla="*/ 665664 h 952500"/>
              <a:gd name="connsiteX1225" fmla="*/ 9223248 w 9906000"/>
              <a:gd name="connsiteY1225" fmla="*/ 650805 h 952500"/>
              <a:gd name="connsiteX1226" fmla="*/ 9215914 w 9906000"/>
              <a:gd name="connsiteY1226" fmla="*/ 608228 h 952500"/>
              <a:gd name="connsiteX1227" fmla="*/ 7422166 w 9906000"/>
              <a:gd name="connsiteY1227" fmla="*/ 591941 h 952500"/>
              <a:gd name="connsiteX1228" fmla="*/ 7483602 w 9906000"/>
              <a:gd name="connsiteY1228" fmla="*/ 665664 h 952500"/>
              <a:gd name="connsiteX1229" fmla="*/ 7524083 w 9906000"/>
              <a:gd name="connsiteY1229" fmla="*/ 650805 h 952500"/>
              <a:gd name="connsiteX1230" fmla="*/ 7516749 w 9906000"/>
              <a:gd name="connsiteY1230" fmla="*/ 608228 h 952500"/>
              <a:gd name="connsiteX1231" fmla="*/ 5660004 w 9906000"/>
              <a:gd name="connsiteY1231" fmla="*/ 583080 h 952500"/>
              <a:gd name="connsiteX1232" fmla="*/ 5607902 w 9906000"/>
              <a:gd name="connsiteY1232" fmla="*/ 629752 h 952500"/>
              <a:gd name="connsiteX1233" fmla="*/ 5629714 w 9906000"/>
              <a:gd name="connsiteY1233" fmla="*/ 696237 h 952500"/>
              <a:gd name="connsiteX1234" fmla="*/ 5667909 w 9906000"/>
              <a:gd name="connsiteY1234" fmla="*/ 710238 h 952500"/>
              <a:gd name="connsiteX1235" fmla="*/ 5769256 w 9906000"/>
              <a:gd name="connsiteY1235" fmla="*/ 672900 h 952500"/>
              <a:gd name="connsiteX1236" fmla="*/ 5700104 w 9906000"/>
              <a:gd name="connsiteY1236" fmla="*/ 590033 h 952500"/>
              <a:gd name="connsiteX1237" fmla="*/ 4516242 w 9906000"/>
              <a:gd name="connsiteY1237" fmla="*/ 582984 h 952500"/>
              <a:gd name="connsiteX1238" fmla="*/ 4476046 w 9906000"/>
              <a:gd name="connsiteY1238" fmla="*/ 589842 h 952500"/>
              <a:gd name="connsiteX1239" fmla="*/ 4406895 w 9906000"/>
              <a:gd name="connsiteY1239" fmla="*/ 672805 h 952500"/>
              <a:gd name="connsiteX1240" fmla="*/ 4508336 w 9906000"/>
              <a:gd name="connsiteY1240" fmla="*/ 710143 h 952500"/>
              <a:gd name="connsiteX1241" fmla="*/ 4546531 w 9906000"/>
              <a:gd name="connsiteY1241" fmla="*/ 696141 h 952500"/>
              <a:gd name="connsiteX1242" fmla="*/ 4568343 w 9906000"/>
              <a:gd name="connsiteY1242" fmla="*/ 629657 h 952500"/>
              <a:gd name="connsiteX1243" fmla="*/ 3960839 w 9906000"/>
              <a:gd name="connsiteY1243" fmla="*/ 582984 h 952500"/>
              <a:gd name="connsiteX1244" fmla="*/ 3908737 w 9906000"/>
              <a:gd name="connsiteY1244" fmla="*/ 629657 h 952500"/>
              <a:gd name="connsiteX1245" fmla="*/ 3930549 w 9906000"/>
              <a:gd name="connsiteY1245" fmla="*/ 696237 h 952500"/>
              <a:gd name="connsiteX1246" fmla="*/ 3968745 w 9906000"/>
              <a:gd name="connsiteY1246" fmla="*/ 710238 h 952500"/>
              <a:gd name="connsiteX1247" fmla="*/ 4070091 w 9906000"/>
              <a:gd name="connsiteY1247" fmla="*/ 672900 h 952500"/>
              <a:gd name="connsiteX1248" fmla="*/ 4000939 w 9906000"/>
              <a:gd name="connsiteY1248" fmla="*/ 589938 h 952500"/>
              <a:gd name="connsiteX1249" fmla="*/ 6215311 w 9906000"/>
              <a:gd name="connsiteY1249" fmla="*/ 582889 h 952500"/>
              <a:gd name="connsiteX1250" fmla="*/ 6175211 w 9906000"/>
              <a:gd name="connsiteY1250" fmla="*/ 589842 h 952500"/>
              <a:gd name="connsiteX1251" fmla="*/ 6106059 w 9906000"/>
              <a:gd name="connsiteY1251" fmla="*/ 672805 h 952500"/>
              <a:gd name="connsiteX1252" fmla="*/ 6207501 w 9906000"/>
              <a:gd name="connsiteY1252" fmla="*/ 710143 h 952500"/>
              <a:gd name="connsiteX1253" fmla="*/ 6245696 w 9906000"/>
              <a:gd name="connsiteY1253" fmla="*/ 696141 h 952500"/>
              <a:gd name="connsiteX1254" fmla="*/ 6267413 w 9906000"/>
              <a:gd name="connsiteY1254" fmla="*/ 629562 h 952500"/>
              <a:gd name="connsiteX1255" fmla="*/ 2261164 w 9906000"/>
              <a:gd name="connsiteY1255" fmla="*/ 582507 h 952500"/>
              <a:gd name="connsiteX1256" fmla="*/ 2209062 w 9906000"/>
              <a:gd name="connsiteY1256" fmla="*/ 629179 h 952500"/>
              <a:gd name="connsiteX1257" fmla="*/ 2230874 w 9906000"/>
              <a:gd name="connsiteY1257" fmla="*/ 695664 h 952500"/>
              <a:gd name="connsiteX1258" fmla="*/ 2269069 w 9906000"/>
              <a:gd name="connsiteY1258" fmla="*/ 709665 h 952500"/>
              <a:gd name="connsiteX1259" fmla="*/ 2370416 w 9906000"/>
              <a:gd name="connsiteY1259" fmla="*/ 672327 h 952500"/>
              <a:gd name="connsiteX1260" fmla="*/ 2301264 w 9906000"/>
              <a:gd name="connsiteY1260" fmla="*/ 589460 h 952500"/>
              <a:gd name="connsiteX1261" fmla="*/ 1117402 w 9906000"/>
              <a:gd name="connsiteY1261" fmla="*/ 582411 h 952500"/>
              <a:gd name="connsiteX1262" fmla="*/ 1077206 w 9906000"/>
              <a:gd name="connsiteY1262" fmla="*/ 589269 h 952500"/>
              <a:gd name="connsiteX1263" fmla="*/ 1008055 w 9906000"/>
              <a:gd name="connsiteY1263" fmla="*/ 672232 h 952500"/>
              <a:gd name="connsiteX1264" fmla="*/ 1109496 w 9906000"/>
              <a:gd name="connsiteY1264" fmla="*/ 709570 h 952500"/>
              <a:gd name="connsiteX1265" fmla="*/ 1147691 w 9906000"/>
              <a:gd name="connsiteY1265" fmla="*/ 695568 h 952500"/>
              <a:gd name="connsiteX1266" fmla="*/ 1169503 w 9906000"/>
              <a:gd name="connsiteY1266" fmla="*/ 629084 h 952500"/>
              <a:gd name="connsiteX1267" fmla="*/ 561999 w 9906000"/>
              <a:gd name="connsiteY1267" fmla="*/ 582411 h 952500"/>
              <a:gd name="connsiteX1268" fmla="*/ 509897 w 9906000"/>
              <a:gd name="connsiteY1268" fmla="*/ 629084 h 952500"/>
              <a:gd name="connsiteX1269" fmla="*/ 531709 w 9906000"/>
              <a:gd name="connsiteY1269" fmla="*/ 695664 h 952500"/>
              <a:gd name="connsiteX1270" fmla="*/ 569905 w 9906000"/>
              <a:gd name="connsiteY1270" fmla="*/ 709665 h 952500"/>
              <a:gd name="connsiteX1271" fmla="*/ 671251 w 9906000"/>
              <a:gd name="connsiteY1271" fmla="*/ 672327 h 952500"/>
              <a:gd name="connsiteX1272" fmla="*/ 602099 w 9906000"/>
              <a:gd name="connsiteY1272" fmla="*/ 589365 h 952500"/>
              <a:gd name="connsiteX1273" fmla="*/ 2816471 w 9906000"/>
              <a:gd name="connsiteY1273" fmla="*/ 582316 h 952500"/>
              <a:gd name="connsiteX1274" fmla="*/ 2776371 w 9906000"/>
              <a:gd name="connsiteY1274" fmla="*/ 589269 h 952500"/>
              <a:gd name="connsiteX1275" fmla="*/ 2707219 w 9906000"/>
              <a:gd name="connsiteY1275" fmla="*/ 672232 h 952500"/>
              <a:gd name="connsiteX1276" fmla="*/ 2808661 w 9906000"/>
              <a:gd name="connsiteY1276" fmla="*/ 709570 h 952500"/>
              <a:gd name="connsiteX1277" fmla="*/ 2846856 w 9906000"/>
              <a:gd name="connsiteY1277" fmla="*/ 695568 h 952500"/>
              <a:gd name="connsiteX1278" fmla="*/ 2868573 w 9906000"/>
              <a:gd name="connsiteY1278" fmla="*/ 628989 h 952500"/>
              <a:gd name="connsiteX1279" fmla="*/ 9058847 w 9906000"/>
              <a:gd name="connsiteY1279" fmla="*/ 581273 h 952500"/>
              <a:gd name="connsiteX1280" fmla="*/ 9006745 w 9906000"/>
              <a:gd name="connsiteY1280" fmla="*/ 627945 h 952500"/>
              <a:gd name="connsiteX1281" fmla="*/ 9028557 w 9906000"/>
              <a:gd name="connsiteY1281" fmla="*/ 694430 h 952500"/>
              <a:gd name="connsiteX1282" fmla="*/ 9066752 w 9906000"/>
              <a:gd name="connsiteY1282" fmla="*/ 708431 h 952500"/>
              <a:gd name="connsiteX1283" fmla="*/ 9168099 w 9906000"/>
              <a:gd name="connsiteY1283" fmla="*/ 671093 h 952500"/>
              <a:gd name="connsiteX1284" fmla="*/ 9098947 w 9906000"/>
              <a:gd name="connsiteY1284" fmla="*/ 588226 h 952500"/>
              <a:gd name="connsiteX1285" fmla="*/ 7915085 w 9906000"/>
              <a:gd name="connsiteY1285" fmla="*/ 581177 h 952500"/>
              <a:gd name="connsiteX1286" fmla="*/ 7874889 w 9906000"/>
              <a:gd name="connsiteY1286" fmla="*/ 588035 h 952500"/>
              <a:gd name="connsiteX1287" fmla="*/ 7805738 w 9906000"/>
              <a:gd name="connsiteY1287" fmla="*/ 670998 h 952500"/>
              <a:gd name="connsiteX1288" fmla="*/ 7907179 w 9906000"/>
              <a:gd name="connsiteY1288" fmla="*/ 708336 h 952500"/>
              <a:gd name="connsiteX1289" fmla="*/ 7945374 w 9906000"/>
              <a:gd name="connsiteY1289" fmla="*/ 694334 h 952500"/>
              <a:gd name="connsiteX1290" fmla="*/ 7967186 w 9906000"/>
              <a:gd name="connsiteY1290" fmla="*/ 627850 h 952500"/>
              <a:gd name="connsiteX1291" fmla="*/ 7359682 w 9906000"/>
              <a:gd name="connsiteY1291" fmla="*/ 581177 h 952500"/>
              <a:gd name="connsiteX1292" fmla="*/ 7307580 w 9906000"/>
              <a:gd name="connsiteY1292" fmla="*/ 627850 h 952500"/>
              <a:gd name="connsiteX1293" fmla="*/ 7329392 w 9906000"/>
              <a:gd name="connsiteY1293" fmla="*/ 694430 h 952500"/>
              <a:gd name="connsiteX1294" fmla="*/ 7367588 w 9906000"/>
              <a:gd name="connsiteY1294" fmla="*/ 708431 h 952500"/>
              <a:gd name="connsiteX1295" fmla="*/ 7468934 w 9906000"/>
              <a:gd name="connsiteY1295" fmla="*/ 671093 h 952500"/>
              <a:gd name="connsiteX1296" fmla="*/ 7399782 w 9906000"/>
              <a:gd name="connsiteY1296" fmla="*/ 588131 h 952500"/>
              <a:gd name="connsiteX1297" fmla="*/ 9614154 w 9906000"/>
              <a:gd name="connsiteY1297" fmla="*/ 581082 h 952500"/>
              <a:gd name="connsiteX1298" fmla="*/ 9574054 w 9906000"/>
              <a:gd name="connsiteY1298" fmla="*/ 588035 h 952500"/>
              <a:gd name="connsiteX1299" fmla="*/ 9504902 w 9906000"/>
              <a:gd name="connsiteY1299" fmla="*/ 670998 h 952500"/>
              <a:gd name="connsiteX1300" fmla="*/ 9606344 w 9906000"/>
              <a:gd name="connsiteY1300" fmla="*/ 708336 h 952500"/>
              <a:gd name="connsiteX1301" fmla="*/ 9644539 w 9906000"/>
              <a:gd name="connsiteY1301" fmla="*/ 694334 h 952500"/>
              <a:gd name="connsiteX1302" fmla="*/ 9666256 w 9906000"/>
              <a:gd name="connsiteY1302" fmla="*/ 627755 h 952500"/>
              <a:gd name="connsiteX1303" fmla="*/ 6494969 w 9906000"/>
              <a:gd name="connsiteY1303" fmla="*/ 576604 h 952500"/>
              <a:gd name="connsiteX1304" fmla="*/ 6485096 w 9906000"/>
              <a:gd name="connsiteY1304" fmla="*/ 613467 h 952500"/>
              <a:gd name="connsiteX1305" fmla="*/ 6485092 w 9906000"/>
              <a:gd name="connsiteY1305" fmla="*/ 613470 h 952500"/>
              <a:gd name="connsiteX1306" fmla="*/ 6484583 w 9906000"/>
              <a:gd name="connsiteY1306" fmla="*/ 615369 h 952500"/>
              <a:gd name="connsiteX1307" fmla="*/ 6460262 w 9906000"/>
              <a:gd name="connsiteY1307" fmla="*/ 629436 h 952500"/>
              <a:gd name="connsiteX1308" fmla="*/ 6474238 w 9906000"/>
              <a:gd name="connsiteY1308" fmla="*/ 653758 h 952500"/>
              <a:gd name="connsiteX1309" fmla="*/ 6463856 w 9906000"/>
              <a:gd name="connsiteY1309" fmla="*/ 692525 h 952500"/>
              <a:gd name="connsiteX1310" fmla="*/ 6523673 w 9906000"/>
              <a:gd name="connsiteY1310" fmla="*/ 708622 h 952500"/>
              <a:gd name="connsiteX1311" fmla="*/ 6639687 w 9906000"/>
              <a:gd name="connsiteY1311" fmla="*/ 677510 h 952500"/>
              <a:gd name="connsiteX1312" fmla="*/ 6554782 w 9906000"/>
              <a:gd name="connsiteY1312" fmla="*/ 592605 h 952500"/>
              <a:gd name="connsiteX1313" fmla="*/ 4795800 w 9906000"/>
              <a:gd name="connsiteY1313" fmla="*/ 576603 h 952500"/>
              <a:gd name="connsiteX1314" fmla="*/ 4785418 w 9906000"/>
              <a:gd name="connsiteY1314" fmla="*/ 615369 h 952500"/>
              <a:gd name="connsiteX1315" fmla="*/ 4759891 w 9906000"/>
              <a:gd name="connsiteY1315" fmla="*/ 630133 h 952500"/>
              <a:gd name="connsiteX1316" fmla="*/ 4774560 w 9906000"/>
              <a:gd name="connsiteY1316" fmla="*/ 655660 h 952500"/>
              <a:gd name="connsiteX1317" fmla="*/ 4764177 w 9906000"/>
              <a:gd name="connsiteY1317" fmla="*/ 694427 h 952500"/>
              <a:gd name="connsiteX1318" fmla="*/ 4823994 w 9906000"/>
              <a:gd name="connsiteY1318" fmla="*/ 710429 h 952500"/>
              <a:gd name="connsiteX1319" fmla="*/ 4941819 w 9906000"/>
              <a:gd name="connsiteY1319" fmla="*/ 678806 h 952500"/>
              <a:gd name="connsiteX1320" fmla="*/ 4855617 w 9906000"/>
              <a:gd name="connsiteY1320" fmla="*/ 592605 h 952500"/>
              <a:gd name="connsiteX1321" fmla="*/ 3681043 w 9906000"/>
              <a:gd name="connsiteY1321" fmla="*/ 576597 h 952500"/>
              <a:gd name="connsiteX1322" fmla="*/ 3621558 w 9906000"/>
              <a:gd name="connsiteY1322" fmla="*/ 592605 h 952500"/>
              <a:gd name="connsiteX1323" fmla="*/ 3535701 w 9906000"/>
              <a:gd name="connsiteY1323" fmla="*/ 678462 h 952500"/>
              <a:gd name="connsiteX1324" fmla="*/ 3652671 w 9906000"/>
              <a:gd name="connsiteY1324" fmla="*/ 709761 h 952500"/>
              <a:gd name="connsiteX1325" fmla="*/ 3712488 w 9906000"/>
              <a:gd name="connsiteY1325" fmla="*/ 693759 h 952500"/>
              <a:gd name="connsiteX1326" fmla="*/ 3702106 w 9906000"/>
              <a:gd name="connsiteY1326" fmla="*/ 654992 h 952500"/>
              <a:gd name="connsiteX1327" fmla="*/ 3716654 w 9906000"/>
              <a:gd name="connsiteY1327" fmla="*/ 629674 h 952500"/>
              <a:gd name="connsiteX1328" fmla="*/ 3691758 w 9906000"/>
              <a:gd name="connsiteY1328" fmla="*/ 615274 h 952500"/>
              <a:gd name="connsiteX1329" fmla="*/ 3691670 w 9906000"/>
              <a:gd name="connsiteY1329" fmla="*/ 614946 h 952500"/>
              <a:gd name="connsiteX1330" fmla="*/ 3691247 w 9906000"/>
              <a:gd name="connsiteY1330" fmla="*/ 614701 h 952500"/>
              <a:gd name="connsiteX1331" fmla="*/ 7079705 w 9906000"/>
              <a:gd name="connsiteY1331" fmla="*/ 576507 h 952500"/>
              <a:gd name="connsiteX1332" fmla="*/ 7019983 w 9906000"/>
              <a:gd name="connsiteY1332" fmla="*/ 592509 h 952500"/>
              <a:gd name="connsiteX1333" fmla="*/ 6935126 w 9906000"/>
              <a:gd name="connsiteY1333" fmla="*/ 677367 h 952500"/>
              <a:gd name="connsiteX1334" fmla="*/ 7051929 w 9906000"/>
              <a:gd name="connsiteY1334" fmla="*/ 708622 h 952500"/>
              <a:gd name="connsiteX1335" fmla="*/ 7110911 w 9906000"/>
              <a:gd name="connsiteY1335" fmla="*/ 692775 h 952500"/>
              <a:gd name="connsiteX1336" fmla="*/ 7100946 w 9906000"/>
              <a:gd name="connsiteY1336" fmla="*/ 655565 h 952500"/>
              <a:gd name="connsiteX1337" fmla="*/ 7101626 w 9906000"/>
              <a:gd name="connsiteY1337" fmla="*/ 654382 h 952500"/>
              <a:gd name="connsiteX1338" fmla="*/ 7101459 w 9906000"/>
              <a:gd name="connsiteY1338" fmla="*/ 653758 h 952500"/>
              <a:gd name="connsiteX1339" fmla="*/ 7115221 w 9906000"/>
              <a:gd name="connsiteY1339" fmla="*/ 629811 h 952500"/>
              <a:gd name="connsiteX1340" fmla="*/ 7090087 w 9906000"/>
              <a:gd name="connsiteY1340" fmla="*/ 615274 h 952500"/>
              <a:gd name="connsiteX1341" fmla="*/ 5380635 w 9906000"/>
              <a:gd name="connsiteY1341" fmla="*/ 576507 h 952500"/>
              <a:gd name="connsiteX1342" fmla="*/ 5320818 w 9906000"/>
              <a:gd name="connsiteY1342" fmla="*/ 592509 h 952500"/>
              <a:gd name="connsiteX1343" fmla="*/ 5234522 w 9906000"/>
              <a:gd name="connsiteY1343" fmla="*/ 678806 h 952500"/>
              <a:gd name="connsiteX1344" fmla="*/ 5352346 w 9906000"/>
              <a:gd name="connsiteY1344" fmla="*/ 710334 h 952500"/>
              <a:gd name="connsiteX1345" fmla="*/ 5412163 w 9906000"/>
              <a:gd name="connsiteY1345" fmla="*/ 694332 h 952500"/>
              <a:gd name="connsiteX1346" fmla="*/ 5401876 w 9906000"/>
              <a:gd name="connsiteY1346" fmla="*/ 655565 h 952500"/>
              <a:gd name="connsiteX1347" fmla="*/ 5416545 w 9906000"/>
              <a:gd name="connsiteY1347" fmla="*/ 630038 h 952500"/>
              <a:gd name="connsiteX1348" fmla="*/ 5391018 w 9906000"/>
              <a:gd name="connsiteY1348" fmla="*/ 615274 h 952500"/>
              <a:gd name="connsiteX1349" fmla="*/ 3096636 w 9906000"/>
              <a:gd name="connsiteY1349" fmla="*/ 576507 h 952500"/>
              <a:gd name="connsiteX1350" fmla="*/ 3086253 w 9906000"/>
              <a:gd name="connsiteY1350" fmla="*/ 615274 h 952500"/>
              <a:gd name="connsiteX1351" fmla="*/ 3060726 w 9906000"/>
              <a:gd name="connsiteY1351" fmla="*/ 630038 h 952500"/>
              <a:gd name="connsiteX1352" fmla="*/ 3075395 w 9906000"/>
              <a:gd name="connsiteY1352" fmla="*/ 655565 h 952500"/>
              <a:gd name="connsiteX1353" fmla="*/ 3065099 w 9906000"/>
              <a:gd name="connsiteY1353" fmla="*/ 694014 h 952500"/>
              <a:gd name="connsiteX1354" fmla="*/ 3124319 w 9906000"/>
              <a:gd name="connsiteY1354" fmla="*/ 709856 h 952500"/>
              <a:gd name="connsiteX1355" fmla="*/ 3242143 w 9906000"/>
              <a:gd name="connsiteY1355" fmla="*/ 678233 h 952500"/>
              <a:gd name="connsiteX1356" fmla="*/ 3156407 w 9906000"/>
              <a:gd name="connsiteY1356" fmla="*/ 592497 h 952500"/>
              <a:gd name="connsiteX1357" fmla="*/ 1396960 w 9906000"/>
              <a:gd name="connsiteY1357" fmla="*/ 576030 h 952500"/>
              <a:gd name="connsiteX1358" fmla="*/ 1386578 w 9906000"/>
              <a:gd name="connsiteY1358" fmla="*/ 614796 h 952500"/>
              <a:gd name="connsiteX1359" fmla="*/ 1361051 w 9906000"/>
              <a:gd name="connsiteY1359" fmla="*/ 629560 h 952500"/>
              <a:gd name="connsiteX1360" fmla="*/ 1375720 w 9906000"/>
              <a:gd name="connsiteY1360" fmla="*/ 655087 h 952500"/>
              <a:gd name="connsiteX1361" fmla="*/ 1365337 w 9906000"/>
              <a:gd name="connsiteY1361" fmla="*/ 693854 h 952500"/>
              <a:gd name="connsiteX1362" fmla="*/ 1425154 w 9906000"/>
              <a:gd name="connsiteY1362" fmla="*/ 709856 h 952500"/>
              <a:gd name="connsiteX1363" fmla="*/ 1542979 w 9906000"/>
              <a:gd name="connsiteY1363" fmla="*/ 678233 h 952500"/>
              <a:gd name="connsiteX1364" fmla="*/ 1456777 w 9906000"/>
              <a:gd name="connsiteY1364" fmla="*/ 592032 h 952500"/>
              <a:gd name="connsiteX1365" fmla="*/ 1981795 w 9906000"/>
              <a:gd name="connsiteY1365" fmla="*/ 575934 h 952500"/>
              <a:gd name="connsiteX1366" fmla="*/ 1921978 w 9906000"/>
              <a:gd name="connsiteY1366" fmla="*/ 591936 h 952500"/>
              <a:gd name="connsiteX1367" fmla="*/ 1835682 w 9906000"/>
              <a:gd name="connsiteY1367" fmla="*/ 678233 h 952500"/>
              <a:gd name="connsiteX1368" fmla="*/ 1953506 w 9906000"/>
              <a:gd name="connsiteY1368" fmla="*/ 709761 h 952500"/>
              <a:gd name="connsiteX1369" fmla="*/ 2013323 w 9906000"/>
              <a:gd name="connsiteY1369" fmla="*/ 693759 h 952500"/>
              <a:gd name="connsiteX1370" fmla="*/ 2003036 w 9906000"/>
              <a:gd name="connsiteY1370" fmla="*/ 654992 h 952500"/>
              <a:gd name="connsiteX1371" fmla="*/ 2017705 w 9906000"/>
              <a:gd name="connsiteY1371" fmla="*/ 629465 h 952500"/>
              <a:gd name="connsiteX1372" fmla="*/ 1992178 w 9906000"/>
              <a:gd name="connsiteY1372" fmla="*/ 614701 h 952500"/>
              <a:gd name="connsiteX1373" fmla="*/ 282535 w 9906000"/>
              <a:gd name="connsiteY1373" fmla="*/ 575934 h 952500"/>
              <a:gd name="connsiteX1374" fmla="*/ 222718 w 9906000"/>
              <a:gd name="connsiteY1374" fmla="*/ 592032 h 952500"/>
              <a:gd name="connsiteX1375" fmla="*/ 136422 w 9906000"/>
              <a:gd name="connsiteY1375" fmla="*/ 678328 h 952500"/>
              <a:gd name="connsiteX1376" fmla="*/ 254246 w 9906000"/>
              <a:gd name="connsiteY1376" fmla="*/ 709856 h 952500"/>
              <a:gd name="connsiteX1377" fmla="*/ 314158 w 9906000"/>
              <a:gd name="connsiteY1377" fmla="*/ 693759 h 952500"/>
              <a:gd name="connsiteX1378" fmla="*/ 303776 w 9906000"/>
              <a:gd name="connsiteY1378" fmla="*/ 654992 h 952500"/>
              <a:gd name="connsiteX1379" fmla="*/ 318445 w 9906000"/>
              <a:gd name="connsiteY1379" fmla="*/ 629465 h 952500"/>
              <a:gd name="connsiteX1380" fmla="*/ 292918 w 9906000"/>
              <a:gd name="connsiteY1380" fmla="*/ 614701 h 952500"/>
              <a:gd name="connsiteX1381" fmla="*/ 8194643 w 9906000"/>
              <a:gd name="connsiteY1381" fmla="*/ 574796 h 952500"/>
              <a:gd name="connsiteX1382" fmla="*/ 8184261 w 9906000"/>
              <a:gd name="connsiteY1382" fmla="*/ 613562 h 952500"/>
              <a:gd name="connsiteX1383" fmla="*/ 8158734 w 9906000"/>
              <a:gd name="connsiteY1383" fmla="*/ 628326 h 952500"/>
              <a:gd name="connsiteX1384" fmla="*/ 8173403 w 9906000"/>
              <a:gd name="connsiteY1384" fmla="*/ 653853 h 952500"/>
              <a:gd name="connsiteX1385" fmla="*/ 8163020 w 9906000"/>
              <a:gd name="connsiteY1385" fmla="*/ 692620 h 952500"/>
              <a:gd name="connsiteX1386" fmla="*/ 8222837 w 9906000"/>
              <a:gd name="connsiteY1386" fmla="*/ 708622 h 952500"/>
              <a:gd name="connsiteX1387" fmla="*/ 8340662 w 9906000"/>
              <a:gd name="connsiteY1387" fmla="*/ 676999 h 952500"/>
              <a:gd name="connsiteX1388" fmla="*/ 8254460 w 9906000"/>
              <a:gd name="connsiteY1388" fmla="*/ 590798 h 952500"/>
              <a:gd name="connsiteX1389" fmla="*/ 8779478 w 9906000"/>
              <a:gd name="connsiteY1389" fmla="*/ 574700 h 952500"/>
              <a:gd name="connsiteX1390" fmla="*/ 8719661 w 9906000"/>
              <a:gd name="connsiteY1390" fmla="*/ 590702 h 952500"/>
              <a:gd name="connsiteX1391" fmla="*/ 8633365 w 9906000"/>
              <a:gd name="connsiteY1391" fmla="*/ 676999 h 952500"/>
              <a:gd name="connsiteX1392" fmla="*/ 8751189 w 9906000"/>
              <a:gd name="connsiteY1392" fmla="*/ 708527 h 952500"/>
              <a:gd name="connsiteX1393" fmla="*/ 8811006 w 9906000"/>
              <a:gd name="connsiteY1393" fmla="*/ 692525 h 952500"/>
              <a:gd name="connsiteX1394" fmla="*/ 8800719 w 9906000"/>
              <a:gd name="connsiteY1394" fmla="*/ 653758 h 952500"/>
              <a:gd name="connsiteX1395" fmla="*/ 8815388 w 9906000"/>
              <a:gd name="connsiteY1395" fmla="*/ 628231 h 952500"/>
              <a:gd name="connsiteX1396" fmla="*/ 8789861 w 9906000"/>
              <a:gd name="connsiteY1396" fmla="*/ 613467 h 952500"/>
              <a:gd name="connsiteX1397" fmla="*/ 5899367 w 9906000"/>
              <a:gd name="connsiteY1397" fmla="*/ 574221 h 952500"/>
              <a:gd name="connsiteX1398" fmla="*/ 5882031 w 9906000"/>
              <a:gd name="connsiteY1398" fmla="*/ 621275 h 952500"/>
              <a:gd name="connsiteX1399" fmla="*/ 5832597 w 9906000"/>
              <a:gd name="connsiteY1399" fmla="*/ 612798 h 952500"/>
              <a:gd name="connsiteX1400" fmla="*/ 5841169 w 9906000"/>
              <a:gd name="connsiteY1400" fmla="*/ 662137 h 952500"/>
              <a:gd name="connsiteX1401" fmla="*/ 5794116 w 9906000"/>
              <a:gd name="connsiteY1401" fmla="*/ 679473 h 952500"/>
              <a:gd name="connsiteX1402" fmla="*/ 5826215 w 9906000"/>
              <a:gd name="connsiteY1402" fmla="*/ 718049 h 952500"/>
              <a:gd name="connsiteX1403" fmla="*/ 5794116 w 9906000"/>
              <a:gd name="connsiteY1403" fmla="*/ 756530 h 952500"/>
              <a:gd name="connsiteX1404" fmla="*/ 5841169 w 9906000"/>
              <a:gd name="connsiteY1404" fmla="*/ 773770 h 952500"/>
              <a:gd name="connsiteX1405" fmla="*/ 5832597 w 9906000"/>
              <a:gd name="connsiteY1405" fmla="*/ 823205 h 952500"/>
              <a:gd name="connsiteX1406" fmla="*/ 5882031 w 9906000"/>
              <a:gd name="connsiteY1406" fmla="*/ 814728 h 952500"/>
              <a:gd name="connsiteX1407" fmla="*/ 5899272 w 9906000"/>
              <a:gd name="connsiteY1407" fmla="*/ 861781 h 952500"/>
              <a:gd name="connsiteX1408" fmla="*/ 5937752 w 9906000"/>
              <a:gd name="connsiteY1408" fmla="*/ 829682 h 952500"/>
              <a:gd name="connsiteX1409" fmla="*/ 5976234 w 9906000"/>
              <a:gd name="connsiteY1409" fmla="*/ 861781 h 952500"/>
              <a:gd name="connsiteX1410" fmla="*/ 5993760 w 9906000"/>
              <a:gd name="connsiteY1410" fmla="*/ 814632 h 952500"/>
              <a:gd name="connsiteX1411" fmla="*/ 6043194 w 9906000"/>
              <a:gd name="connsiteY1411" fmla="*/ 823205 h 952500"/>
              <a:gd name="connsiteX1412" fmla="*/ 6034622 w 9906000"/>
              <a:gd name="connsiteY1412" fmla="*/ 773770 h 952500"/>
              <a:gd name="connsiteX1413" fmla="*/ 6081675 w 9906000"/>
              <a:gd name="connsiteY1413" fmla="*/ 756530 h 952500"/>
              <a:gd name="connsiteX1414" fmla="*/ 6049576 w 9906000"/>
              <a:gd name="connsiteY1414" fmla="*/ 717954 h 952500"/>
              <a:gd name="connsiteX1415" fmla="*/ 6081675 w 9906000"/>
              <a:gd name="connsiteY1415" fmla="*/ 679473 h 952500"/>
              <a:gd name="connsiteX1416" fmla="*/ 6034622 w 9906000"/>
              <a:gd name="connsiteY1416" fmla="*/ 662137 h 952500"/>
              <a:gd name="connsiteX1417" fmla="*/ 6043194 w 9906000"/>
              <a:gd name="connsiteY1417" fmla="*/ 612798 h 952500"/>
              <a:gd name="connsiteX1418" fmla="*/ 5993760 w 9906000"/>
              <a:gd name="connsiteY1418" fmla="*/ 621275 h 952500"/>
              <a:gd name="connsiteX1419" fmla="*/ 5976424 w 9906000"/>
              <a:gd name="connsiteY1419" fmla="*/ 574221 h 952500"/>
              <a:gd name="connsiteX1420" fmla="*/ 5937943 w 9906000"/>
              <a:gd name="connsiteY1420" fmla="*/ 606321 h 952500"/>
              <a:gd name="connsiteX1421" fmla="*/ 4200202 w 9906000"/>
              <a:gd name="connsiteY1421" fmla="*/ 574221 h 952500"/>
              <a:gd name="connsiteX1422" fmla="*/ 4182867 w 9906000"/>
              <a:gd name="connsiteY1422" fmla="*/ 621275 h 952500"/>
              <a:gd name="connsiteX1423" fmla="*/ 4133432 w 9906000"/>
              <a:gd name="connsiteY1423" fmla="*/ 612798 h 952500"/>
              <a:gd name="connsiteX1424" fmla="*/ 4142004 w 9906000"/>
              <a:gd name="connsiteY1424" fmla="*/ 662137 h 952500"/>
              <a:gd name="connsiteX1425" fmla="*/ 4094951 w 9906000"/>
              <a:gd name="connsiteY1425" fmla="*/ 679473 h 952500"/>
              <a:gd name="connsiteX1426" fmla="*/ 4127050 w 9906000"/>
              <a:gd name="connsiteY1426" fmla="*/ 718049 h 952500"/>
              <a:gd name="connsiteX1427" fmla="*/ 4094951 w 9906000"/>
              <a:gd name="connsiteY1427" fmla="*/ 756530 h 952500"/>
              <a:gd name="connsiteX1428" fmla="*/ 4142004 w 9906000"/>
              <a:gd name="connsiteY1428" fmla="*/ 773770 h 952500"/>
              <a:gd name="connsiteX1429" fmla="*/ 4133432 w 9906000"/>
              <a:gd name="connsiteY1429" fmla="*/ 823205 h 952500"/>
              <a:gd name="connsiteX1430" fmla="*/ 4182867 w 9906000"/>
              <a:gd name="connsiteY1430" fmla="*/ 814728 h 952500"/>
              <a:gd name="connsiteX1431" fmla="*/ 4200107 w 9906000"/>
              <a:gd name="connsiteY1431" fmla="*/ 861781 h 952500"/>
              <a:gd name="connsiteX1432" fmla="*/ 4238588 w 9906000"/>
              <a:gd name="connsiteY1432" fmla="*/ 829682 h 952500"/>
              <a:gd name="connsiteX1433" fmla="*/ 4277069 w 9906000"/>
              <a:gd name="connsiteY1433" fmla="*/ 861781 h 952500"/>
              <a:gd name="connsiteX1434" fmla="*/ 4294500 w 9906000"/>
              <a:gd name="connsiteY1434" fmla="*/ 814632 h 952500"/>
              <a:gd name="connsiteX1435" fmla="*/ 4343934 w 9906000"/>
              <a:gd name="connsiteY1435" fmla="*/ 823205 h 952500"/>
              <a:gd name="connsiteX1436" fmla="*/ 4335362 w 9906000"/>
              <a:gd name="connsiteY1436" fmla="*/ 773770 h 952500"/>
              <a:gd name="connsiteX1437" fmla="*/ 4382415 w 9906000"/>
              <a:gd name="connsiteY1437" fmla="*/ 756530 h 952500"/>
              <a:gd name="connsiteX1438" fmla="*/ 4350316 w 9906000"/>
              <a:gd name="connsiteY1438" fmla="*/ 717954 h 952500"/>
              <a:gd name="connsiteX1439" fmla="*/ 4382415 w 9906000"/>
              <a:gd name="connsiteY1439" fmla="*/ 679473 h 952500"/>
              <a:gd name="connsiteX1440" fmla="*/ 4335362 w 9906000"/>
              <a:gd name="connsiteY1440" fmla="*/ 662137 h 952500"/>
              <a:gd name="connsiteX1441" fmla="*/ 4343934 w 9906000"/>
              <a:gd name="connsiteY1441" fmla="*/ 612798 h 952500"/>
              <a:gd name="connsiteX1442" fmla="*/ 4294500 w 9906000"/>
              <a:gd name="connsiteY1442" fmla="*/ 621275 h 952500"/>
              <a:gd name="connsiteX1443" fmla="*/ 4277259 w 9906000"/>
              <a:gd name="connsiteY1443" fmla="*/ 574221 h 952500"/>
              <a:gd name="connsiteX1444" fmla="*/ 4238778 w 9906000"/>
              <a:gd name="connsiteY1444" fmla="*/ 606321 h 952500"/>
              <a:gd name="connsiteX1445" fmla="*/ 2500527 w 9906000"/>
              <a:gd name="connsiteY1445" fmla="*/ 573648 h 952500"/>
              <a:gd name="connsiteX1446" fmla="*/ 2483191 w 9906000"/>
              <a:gd name="connsiteY1446" fmla="*/ 620702 h 952500"/>
              <a:gd name="connsiteX1447" fmla="*/ 2433757 w 9906000"/>
              <a:gd name="connsiteY1447" fmla="*/ 612225 h 952500"/>
              <a:gd name="connsiteX1448" fmla="*/ 2442329 w 9906000"/>
              <a:gd name="connsiteY1448" fmla="*/ 661564 h 952500"/>
              <a:gd name="connsiteX1449" fmla="*/ 2395276 w 9906000"/>
              <a:gd name="connsiteY1449" fmla="*/ 678900 h 952500"/>
              <a:gd name="connsiteX1450" fmla="*/ 2427375 w 9906000"/>
              <a:gd name="connsiteY1450" fmla="*/ 717476 h 952500"/>
              <a:gd name="connsiteX1451" fmla="*/ 2395276 w 9906000"/>
              <a:gd name="connsiteY1451" fmla="*/ 755957 h 952500"/>
              <a:gd name="connsiteX1452" fmla="*/ 2442329 w 9906000"/>
              <a:gd name="connsiteY1452" fmla="*/ 773197 h 952500"/>
              <a:gd name="connsiteX1453" fmla="*/ 2433757 w 9906000"/>
              <a:gd name="connsiteY1453" fmla="*/ 822632 h 952500"/>
              <a:gd name="connsiteX1454" fmla="*/ 2483191 w 9906000"/>
              <a:gd name="connsiteY1454" fmla="*/ 814155 h 952500"/>
              <a:gd name="connsiteX1455" fmla="*/ 2500432 w 9906000"/>
              <a:gd name="connsiteY1455" fmla="*/ 861208 h 952500"/>
              <a:gd name="connsiteX1456" fmla="*/ 2538912 w 9906000"/>
              <a:gd name="connsiteY1456" fmla="*/ 829109 h 952500"/>
              <a:gd name="connsiteX1457" fmla="*/ 2577394 w 9906000"/>
              <a:gd name="connsiteY1457" fmla="*/ 861208 h 952500"/>
              <a:gd name="connsiteX1458" fmla="*/ 2594920 w 9906000"/>
              <a:gd name="connsiteY1458" fmla="*/ 814059 h 952500"/>
              <a:gd name="connsiteX1459" fmla="*/ 2644354 w 9906000"/>
              <a:gd name="connsiteY1459" fmla="*/ 822632 h 952500"/>
              <a:gd name="connsiteX1460" fmla="*/ 2635782 w 9906000"/>
              <a:gd name="connsiteY1460" fmla="*/ 773197 h 952500"/>
              <a:gd name="connsiteX1461" fmla="*/ 2682835 w 9906000"/>
              <a:gd name="connsiteY1461" fmla="*/ 755957 h 952500"/>
              <a:gd name="connsiteX1462" fmla="*/ 2650736 w 9906000"/>
              <a:gd name="connsiteY1462" fmla="*/ 717381 h 952500"/>
              <a:gd name="connsiteX1463" fmla="*/ 2682835 w 9906000"/>
              <a:gd name="connsiteY1463" fmla="*/ 678900 h 952500"/>
              <a:gd name="connsiteX1464" fmla="*/ 2635782 w 9906000"/>
              <a:gd name="connsiteY1464" fmla="*/ 661564 h 952500"/>
              <a:gd name="connsiteX1465" fmla="*/ 2644354 w 9906000"/>
              <a:gd name="connsiteY1465" fmla="*/ 612225 h 952500"/>
              <a:gd name="connsiteX1466" fmla="*/ 2594920 w 9906000"/>
              <a:gd name="connsiteY1466" fmla="*/ 620702 h 952500"/>
              <a:gd name="connsiteX1467" fmla="*/ 2577584 w 9906000"/>
              <a:gd name="connsiteY1467" fmla="*/ 573648 h 952500"/>
              <a:gd name="connsiteX1468" fmla="*/ 2539103 w 9906000"/>
              <a:gd name="connsiteY1468" fmla="*/ 605748 h 952500"/>
              <a:gd name="connsiteX1469" fmla="*/ 801362 w 9906000"/>
              <a:gd name="connsiteY1469" fmla="*/ 573648 h 952500"/>
              <a:gd name="connsiteX1470" fmla="*/ 784027 w 9906000"/>
              <a:gd name="connsiteY1470" fmla="*/ 620702 h 952500"/>
              <a:gd name="connsiteX1471" fmla="*/ 734592 w 9906000"/>
              <a:gd name="connsiteY1471" fmla="*/ 612225 h 952500"/>
              <a:gd name="connsiteX1472" fmla="*/ 743164 w 9906000"/>
              <a:gd name="connsiteY1472" fmla="*/ 661564 h 952500"/>
              <a:gd name="connsiteX1473" fmla="*/ 696111 w 9906000"/>
              <a:gd name="connsiteY1473" fmla="*/ 678900 h 952500"/>
              <a:gd name="connsiteX1474" fmla="*/ 728210 w 9906000"/>
              <a:gd name="connsiteY1474" fmla="*/ 717476 h 952500"/>
              <a:gd name="connsiteX1475" fmla="*/ 696111 w 9906000"/>
              <a:gd name="connsiteY1475" fmla="*/ 755957 h 952500"/>
              <a:gd name="connsiteX1476" fmla="*/ 743164 w 9906000"/>
              <a:gd name="connsiteY1476" fmla="*/ 773197 h 952500"/>
              <a:gd name="connsiteX1477" fmla="*/ 734592 w 9906000"/>
              <a:gd name="connsiteY1477" fmla="*/ 822632 h 952500"/>
              <a:gd name="connsiteX1478" fmla="*/ 784027 w 9906000"/>
              <a:gd name="connsiteY1478" fmla="*/ 814155 h 952500"/>
              <a:gd name="connsiteX1479" fmla="*/ 801267 w 9906000"/>
              <a:gd name="connsiteY1479" fmla="*/ 861208 h 952500"/>
              <a:gd name="connsiteX1480" fmla="*/ 839748 w 9906000"/>
              <a:gd name="connsiteY1480" fmla="*/ 829109 h 952500"/>
              <a:gd name="connsiteX1481" fmla="*/ 878229 w 9906000"/>
              <a:gd name="connsiteY1481" fmla="*/ 861208 h 952500"/>
              <a:gd name="connsiteX1482" fmla="*/ 895660 w 9906000"/>
              <a:gd name="connsiteY1482" fmla="*/ 814059 h 952500"/>
              <a:gd name="connsiteX1483" fmla="*/ 945094 w 9906000"/>
              <a:gd name="connsiteY1483" fmla="*/ 822632 h 952500"/>
              <a:gd name="connsiteX1484" fmla="*/ 936522 w 9906000"/>
              <a:gd name="connsiteY1484" fmla="*/ 773197 h 952500"/>
              <a:gd name="connsiteX1485" fmla="*/ 983575 w 9906000"/>
              <a:gd name="connsiteY1485" fmla="*/ 755957 h 952500"/>
              <a:gd name="connsiteX1486" fmla="*/ 951476 w 9906000"/>
              <a:gd name="connsiteY1486" fmla="*/ 717381 h 952500"/>
              <a:gd name="connsiteX1487" fmla="*/ 983575 w 9906000"/>
              <a:gd name="connsiteY1487" fmla="*/ 678900 h 952500"/>
              <a:gd name="connsiteX1488" fmla="*/ 936522 w 9906000"/>
              <a:gd name="connsiteY1488" fmla="*/ 661564 h 952500"/>
              <a:gd name="connsiteX1489" fmla="*/ 945094 w 9906000"/>
              <a:gd name="connsiteY1489" fmla="*/ 612225 h 952500"/>
              <a:gd name="connsiteX1490" fmla="*/ 895660 w 9906000"/>
              <a:gd name="connsiteY1490" fmla="*/ 620702 h 952500"/>
              <a:gd name="connsiteX1491" fmla="*/ 878419 w 9906000"/>
              <a:gd name="connsiteY1491" fmla="*/ 573648 h 952500"/>
              <a:gd name="connsiteX1492" fmla="*/ 839938 w 9906000"/>
              <a:gd name="connsiteY1492" fmla="*/ 605748 h 952500"/>
              <a:gd name="connsiteX1493" fmla="*/ 9298210 w 9906000"/>
              <a:gd name="connsiteY1493" fmla="*/ 572414 h 952500"/>
              <a:gd name="connsiteX1494" fmla="*/ 9280874 w 9906000"/>
              <a:gd name="connsiteY1494" fmla="*/ 619468 h 952500"/>
              <a:gd name="connsiteX1495" fmla="*/ 9231440 w 9906000"/>
              <a:gd name="connsiteY1495" fmla="*/ 610991 h 952500"/>
              <a:gd name="connsiteX1496" fmla="*/ 9240012 w 9906000"/>
              <a:gd name="connsiteY1496" fmla="*/ 660330 h 952500"/>
              <a:gd name="connsiteX1497" fmla="*/ 9192959 w 9906000"/>
              <a:gd name="connsiteY1497" fmla="*/ 677666 h 952500"/>
              <a:gd name="connsiteX1498" fmla="*/ 9225058 w 9906000"/>
              <a:gd name="connsiteY1498" fmla="*/ 716242 h 952500"/>
              <a:gd name="connsiteX1499" fmla="*/ 9192959 w 9906000"/>
              <a:gd name="connsiteY1499" fmla="*/ 754723 h 952500"/>
              <a:gd name="connsiteX1500" fmla="*/ 9240012 w 9906000"/>
              <a:gd name="connsiteY1500" fmla="*/ 771963 h 952500"/>
              <a:gd name="connsiteX1501" fmla="*/ 9231440 w 9906000"/>
              <a:gd name="connsiteY1501" fmla="*/ 821398 h 952500"/>
              <a:gd name="connsiteX1502" fmla="*/ 9280874 w 9906000"/>
              <a:gd name="connsiteY1502" fmla="*/ 812921 h 952500"/>
              <a:gd name="connsiteX1503" fmla="*/ 9298115 w 9906000"/>
              <a:gd name="connsiteY1503" fmla="*/ 859974 h 952500"/>
              <a:gd name="connsiteX1504" fmla="*/ 9336595 w 9906000"/>
              <a:gd name="connsiteY1504" fmla="*/ 827875 h 952500"/>
              <a:gd name="connsiteX1505" fmla="*/ 9375077 w 9906000"/>
              <a:gd name="connsiteY1505" fmla="*/ 859974 h 952500"/>
              <a:gd name="connsiteX1506" fmla="*/ 9392603 w 9906000"/>
              <a:gd name="connsiteY1506" fmla="*/ 812825 h 952500"/>
              <a:gd name="connsiteX1507" fmla="*/ 9442037 w 9906000"/>
              <a:gd name="connsiteY1507" fmla="*/ 821398 h 952500"/>
              <a:gd name="connsiteX1508" fmla="*/ 9433465 w 9906000"/>
              <a:gd name="connsiteY1508" fmla="*/ 771963 h 952500"/>
              <a:gd name="connsiteX1509" fmla="*/ 9480518 w 9906000"/>
              <a:gd name="connsiteY1509" fmla="*/ 754723 h 952500"/>
              <a:gd name="connsiteX1510" fmla="*/ 9448419 w 9906000"/>
              <a:gd name="connsiteY1510" fmla="*/ 716147 h 952500"/>
              <a:gd name="connsiteX1511" fmla="*/ 9480518 w 9906000"/>
              <a:gd name="connsiteY1511" fmla="*/ 677666 h 952500"/>
              <a:gd name="connsiteX1512" fmla="*/ 9433465 w 9906000"/>
              <a:gd name="connsiteY1512" fmla="*/ 660330 h 952500"/>
              <a:gd name="connsiteX1513" fmla="*/ 9442037 w 9906000"/>
              <a:gd name="connsiteY1513" fmla="*/ 610991 h 952500"/>
              <a:gd name="connsiteX1514" fmla="*/ 9392603 w 9906000"/>
              <a:gd name="connsiteY1514" fmla="*/ 619468 h 952500"/>
              <a:gd name="connsiteX1515" fmla="*/ 9375267 w 9906000"/>
              <a:gd name="connsiteY1515" fmla="*/ 572414 h 952500"/>
              <a:gd name="connsiteX1516" fmla="*/ 9336786 w 9906000"/>
              <a:gd name="connsiteY1516" fmla="*/ 604514 h 952500"/>
              <a:gd name="connsiteX1517" fmla="*/ 7599045 w 9906000"/>
              <a:gd name="connsiteY1517" fmla="*/ 572414 h 952500"/>
              <a:gd name="connsiteX1518" fmla="*/ 7581710 w 9906000"/>
              <a:gd name="connsiteY1518" fmla="*/ 619468 h 952500"/>
              <a:gd name="connsiteX1519" fmla="*/ 7532275 w 9906000"/>
              <a:gd name="connsiteY1519" fmla="*/ 610991 h 952500"/>
              <a:gd name="connsiteX1520" fmla="*/ 7540847 w 9906000"/>
              <a:gd name="connsiteY1520" fmla="*/ 660330 h 952500"/>
              <a:gd name="connsiteX1521" fmla="*/ 7493794 w 9906000"/>
              <a:gd name="connsiteY1521" fmla="*/ 677666 h 952500"/>
              <a:gd name="connsiteX1522" fmla="*/ 7525893 w 9906000"/>
              <a:gd name="connsiteY1522" fmla="*/ 716242 h 952500"/>
              <a:gd name="connsiteX1523" fmla="*/ 7493794 w 9906000"/>
              <a:gd name="connsiteY1523" fmla="*/ 754723 h 952500"/>
              <a:gd name="connsiteX1524" fmla="*/ 7540847 w 9906000"/>
              <a:gd name="connsiteY1524" fmla="*/ 771963 h 952500"/>
              <a:gd name="connsiteX1525" fmla="*/ 7532275 w 9906000"/>
              <a:gd name="connsiteY1525" fmla="*/ 821398 h 952500"/>
              <a:gd name="connsiteX1526" fmla="*/ 7581710 w 9906000"/>
              <a:gd name="connsiteY1526" fmla="*/ 812921 h 952500"/>
              <a:gd name="connsiteX1527" fmla="*/ 7598950 w 9906000"/>
              <a:gd name="connsiteY1527" fmla="*/ 859974 h 952500"/>
              <a:gd name="connsiteX1528" fmla="*/ 7637431 w 9906000"/>
              <a:gd name="connsiteY1528" fmla="*/ 827875 h 952500"/>
              <a:gd name="connsiteX1529" fmla="*/ 7675912 w 9906000"/>
              <a:gd name="connsiteY1529" fmla="*/ 859974 h 952500"/>
              <a:gd name="connsiteX1530" fmla="*/ 7693343 w 9906000"/>
              <a:gd name="connsiteY1530" fmla="*/ 812825 h 952500"/>
              <a:gd name="connsiteX1531" fmla="*/ 7742777 w 9906000"/>
              <a:gd name="connsiteY1531" fmla="*/ 821398 h 952500"/>
              <a:gd name="connsiteX1532" fmla="*/ 7734205 w 9906000"/>
              <a:gd name="connsiteY1532" fmla="*/ 771963 h 952500"/>
              <a:gd name="connsiteX1533" fmla="*/ 7781258 w 9906000"/>
              <a:gd name="connsiteY1533" fmla="*/ 754723 h 952500"/>
              <a:gd name="connsiteX1534" fmla="*/ 7749159 w 9906000"/>
              <a:gd name="connsiteY1534" fmla="*/ 716147 h 952500"/>
              <a:gd name="connsiteX1535" fmla="*/ 7781258 w 9906000"/>
              <a:gd name="connsiteY1535" fmla="*/ 677666 h 952500"/>
              <a:gd name="connsiteX1536" fmla="*/ 7734205 w 9906000"/>
              <a:gd name="connsiteY1536" fmla="*/ 660330 h 952500"/>
              <a:gd name="connsiteX1537" fmla="*/ 7742777 w 9906000"/>
              <a:gd name="connsiteY1537" fmla="*/ 610991 h 952500"/>
              <a:gd name="connsiteX1538" fmla="*/ 7693343 w 9906000"/>
              <a:gd name="connsiteY1538" fmla="*/ 619468 h 952500"/>
              <a:gd name="connsiteX1539" fmla="*/ 7676102 w 9906000"/>
              <a:gd name="connsiteY1539" fmla="*/ 572414 h 952500"/>
              <a:gd name="connsiteX1540" fmla="*/ 7637621 w 9906000"/>
              <a:gd name="connsiteY1540" fmla="*/ 604514 h 952500"/>
              <a:gd name="connsiteX1541" fmla="*/ 6361234 w 9906000"/>
              <a:gd name="connsiteY1541" fmla="*/ 551742 h 952500"/>
              <a:gd name="connsiteX1542" fmla="*/ 6303513 w 9906000"/>
              <a:gd name="connsiteY1542" fmla="*/ 567459 h 952500"/>
              <a:gd name="connsiteX1543" fmla="*/ 6284844 w 9906000"/>
              <a:gd name="connsiteY1543" fmla="*/ 624228 h 952500"/>
              <a:gd name="connsiteX1544" fmla="*/ 6342756 w 9906000"/>
              <a:gd name="connsiteY1544" fmla="*/ 659661 h 952500"/>
              <a:gd name="connsiteX1545" fmla="*/ 6439527 w 9906000"/>
              <a:gd name="connsiteY1545" fmla="*/ 623158 h 952500"/>
              <a:gd name="connsiteX1546" fmla="*/ 6439376 w 9906000"/>
              <a:gd name="connsiteY1546" fmla="*/ 622897 h 952500"/>
              <a:gd name="connsiteX1547" fmla="*/ 6439613 w 9906000"/>
              <a:gd name="connsiteY1547" fmla="*/ 622760 h 952500"/>
              <a:gd name="connsiteX1548" fmla="*/ 6421432 w 9906000"/>
              <a:gd name="connsiteY1548" fmla="*/ 567459 h 952500"/>
              <a:gd name="connsiteX1549" fmla="*/ 6363710 w 9906000"/>
              <a:gd name="connsiteY1549" fmla="*/ 551742 h 952500"/>
              <a:gd name="connsiteX1550" fmla="*/ 6362472 w 9906000"/>
              <a:gd name="connsiteY1550" fmla="*/ 552600 h 952500"/>
              <a:gd name="connsiteX1551" fmla="*/ 4662165 w 9906000"/>
              <a:gd name="connsiteY1551" fmla="*/ 551742 h 952500"/>
              <a:gd name="connsiteX1552" fmla="*/ 4604443 w 9906000"/>
              <a:gd name="connsiteY1552" fmla="*/ 567459 h 952500"/>
              <a:gd name="connsiteX1553" fmla="*/ 4585774 w 9906000"/>
              <a:gd name="connsiteY1553" fmla="*/ 624228 h 952500"/>
              <a:gd name="connsiteX1554" fmla="*/ 4643686 w 9906000"/>
              <a:gd name="connsiteY1554" fmla="*/ 659661 h 952500"/>
              <a:gd name="connsiteX1555" fmla="*/ 4740650 w 9906000"/>
              <a:gd name="connsiteY1555" fmla="*/ 623085 h 952500"/>
              <a:gd name="connsiteX1556" fmla="*/ 4722363 w 9906000"/>
              <a:gd name="connsiteY1556" fmla="*/ 567459 h 952500"/>
              <a:gd name="connsiteX1557" fmla="*/ 4664641 w 9906000"/>
              <a:gd name="connsiteY1557" fmla="*/ 551742 h 952500"/>
              <a:gd name="connsiteX1558" fmla="*/ 4663403 w 9906000"/>
              <a:gd name="connsiteY1558" fmla="*/ 552600 h 952500"/>
              <a:gd name="connsiteX1559" fmla="*/ 5511699 w 9906000"/>
              <a:gd name="connsiteY1559" fmla="*/ 551647 h 952500"/>
              <a:gd name="connsiteX1560" fmla="*/ 5453978 w 9906000"/>
              <a:gd name="connsiteY1560" fmla="*/ 567363 h 952500"/>
              <a:gd name="connsiteX1561" fmla="*/ 5435690 w 9906000"/>
              <a:gd name="connsiteY1561" fmla="*/ 622989 h 952500"/>
              <a:gd name="connsiteX1562" fmla="*/ 5532654 w 9906000"/>
              <a:gd name="connsiteY1562" fmla="*/ 659565 h 952500"/>
              <a:gd name="connsiteX1563" fmla="*/ 5590566 w 9906000"/>
              <a:gd name="connsiteY1563" fmla="*/ 624132 h 952500"/>
              <a:gd name="connsiteX1564" fmla="*/ 5571897 w 9906000"/>
              <a:gd name="connsiteY1564" fmla="*/ 567363 h 952500"/>
              <a:gd name="connsiteX1565" fmla="*/ 5514176 w 9906000"/>
              <a:gd name="connsiteY1565" fmla="*/ 551742 h 952500"/>
              <a:gd name="connsiteX1566" fmla="*/ 5512938 w 9906000"/>
              <a:gd name="connsiteY1566" fmla="*/ 552600 h 952500"/>
              <a:gd name="connsiteX1567" fmla="*/ 3812535 w 9906000"/>
              <a:gd name="connsiteY1567" fmla="*/ 551647 h 952500"/>
              <a:gd name="connsiteX1568" fmla="*/ 3754813 w 9906000"/>
              <a:gd name="connsiteY1568" fmla="*/ 567363 h 952500"/>
              <a:gd name="connsiteX1569" fmla="*/ 3736525 w 9906000"/>
              <a:gd name="connsiteY1569" fmla="*/ 622989 h 952500"/>
              <a:gd name="connsiteX1570" fmla="*/ 3833490 w 9906000"/>
              <a:gd name="connsiteY1570" fmla="*/ 659565 h 952500"/>
              <a:gd name="connsiteX1571" fmla="*/ 3891402 w 9906000"/>
              <a:gd name="connsiteY1571" fmla="*/ 624132 h 952500"/>
              <a:gd name="connsiteX1572" fmla="*/ 3872733 w 9906000"/>
              <a:gd name="connsiteY1572" fmla="*/ 567363 h 952500"/>
              <a:gd name="connsiteX1573" fmla="*/ 3815011 w 9906000"/>
              <a:gd name="connsiteY1573" fmla="*/ 551742 h 952500"/>
              <a:gd name="connsiteX1574" fmla="*/ 3813773 w 9906000"/>
              <a:gd name="connsiteY1574" fmla="*/ 552600 h 952500"/>
              <a:gd name="connsiteX1575" fmla="*/ 2962394 w 9906000"/>
              <a:gd name="connsiteY1575" fmla="*/ 551169 h 952500"/>
              <a:gd name="connsiteX1576" fmla="*/ 2904673 w 9906000"/>
              <a:gd name="connsiteY1576" fmla="*/ 566886 h 952500"/>
              <a:gd name="connsiteX1577" fmla="*/ 2886004 w 9906000"/>
              <a:gd name="connsiteY1577" fmla="*/ 623655 h 952500"/>
              <a:gd name="connsiteX1578" fmla="*/ 2943916 w 9906000"/>
              <a:gd name="connsiteY1578" fmla="*/ 659088 h 952500"/>
              <a:gd name="connsiteX1579" fmla="*/ 3040880 w 9906000"/>
              <a:gd name="connsiteY1579" fmla="*/ 622512 h 952500"/>
              <a:gd name="connsiteX1580" fmla="*/ 3022592 w 9906000"/>
              <a:gd name="connsiteY1580" fmla="*/ 566886 h 952500"/>
              <a:gd name="connsiteX1581" fmla="*/ 2964870 w 9906000"/>
              <a:gd name="connsiteY1581" fmla="*/ 551169 h 952500"/>
              <a:gd name="connsiteX1582" fmla="*/ 2963632 w 9906000"/>
              <a:gd name="connsiteY1582" fmla="*/ 552027 h 952500"/>
              <a:gd name="connsiteX1583" fmla="*/ 1263325 w 9906000"/>
              <a:gd name="connsiteY1583" fmla="*/ 551169 h 952500"/>
              <a:gd name="connsiteX1584" fmla="*/ 1205603 w 9906000"/>
              <a:gd name="connsiteY1584" fmla="*/ 566886 h 952500"/>
              <a:gd name="connsiteX1585" fmla="*/ 1186934 w 9906000"/>
              <a:gd name="connsiteY1585" fmla="*/ 623655 h 952500"/>
              <a:gd name="connsiteX1586" fmla="*/ 1244846 w 9906000"/>
              <a:gd name="connsiteY1586" fmla="*/ 659088 h 952500"/>
              <a:gd name="connsiteX1587" fmla="*/ 1341810 w 9906000"/>
              <a:gd name="connsiteY1587" fmla="*/ 622512 h 952500"/>
              <a:gd name="connsiteX1588" fmla="*/ 1323523 w 9906000"/>
              <a:gd name="connsiteY1588" fmla="*/ 566886 h 952500"/>
              <a:gd name="connsiteX1589" fmla="*/ 1265801 w 9906000"/>
              <a:gd name="connsiteY1589" fmla="*/ 551169 h 952500"/>
              <a:gd name="connsiteX1590" fmla="*/ 1264563 w 9906000"/>
              <a:gd name="connsiteY1590" fmla="*/ 552027 h 952500"/>
              <a:gd name="connsiteX1591" fmla="*/ 2112859 w 9906000"/>
              <a:gd name="connsiteY1591" fmla="*/ 551074 h 952500"/>
              <a:gd name="connsiteX1592" fmla="*/ 2055138 w 9906000"/>
              <a:gd name="connsiteY1592" fmla="*/ 566790 h 952500"/>
              <a:gd name="connsiteX1593" fmla="*/ 2036850 w 9906000"/>
              <a:gd name="connsiteY1593" fmla="*/ 622416 h 952500"/>
              <a:gd name="connsiteX1594" fmla="*/ 2133814 w 9906000"/>
              <a:gd name="connsiteY1594" fmla="*/ 658992 h 952500"/>
              <a:gd name="connsiteX1595" fmla="*/ 2191726 w 9906000"/>
              <a:gd name="connsiteY1595" fmla="*/ 623559 h 952500"/>
              <a:gd name="connsiteX1596" fmla="*/ 2173057 w 9906000"/>
              <a:gd name="connsiteY1596" fmla="*/ 566790 h 952500"/>
              <a:gd name="connsiteX1597" fmla="*/ 2115336 w 9906000"/>
              <a:gd name="connsiteY1597" fmla="*/ 551169 h 952500"/>
              <a:gd name="connsiteX1598" fmla="*/ 2114098 w 9906000"/>
              <a:gd name="connsiteY1598" fmla="*/ 552027 h 952500"/>
              <a:gd name="connsiteX1599" fmla="*/ 413695 w 9906000"/>
              <a:gd name="connsiteY1599" fmla="*/ 551074 h 952500"/>
              <a:gd name="connsiteX1600" fmla="*/ 355973 w 9906000"/>
              <a:gd name="connsiteY1600" fmla="*/ 566790 h 952500"/>
              <a:gd name="connsiteX1601" fmla="*/ 337685 w 9906000"/>
              <a:gd name="connsiteY1601" fmla="*/ 622416 h 952500"/>
              <a:gd name="connsiteX1602" fmla="*/ 434650 w 9906000"/>
              <a:gd name="connsiteY1602" fmla="*/ 658992 h 952500"/>
              <a:gd name="connsiteX1603" fmla="*/ 492562 w 9906000"/>
              <a:gd name="connsiteY1603" fmla="*/ 623559 h 952500"/>
              <a:gd name="connsiteX1604" fmla="*/ 473893 w 9906000"/>
              <a:gd name="connsiteY1604" fmla="*/ 566790 h 952500"/>
              <a:gd name="connsiteX1605" fmla="*/ 416171 w 9906000"/>
              <a:gd name="connsiteY1605" fmla="*/ 551169 h 952500"/>
              <a:gd name="connsiteX1606" fmla="*/ 414933 w 9906000"/>
              <a:gd name="connsiteY1606" fmla="*/ 552027 h 952500"/>
              <a:gd name="connsiteX1607" fmla="*/ 9760077 w 9906000"/>
              <a:gd name="connsiteY1607" fmla="*/ 549935 h 952500"/>
              <a:gd name="connsiteX1608" fmla="*/ 9702356 w 9906000"/>
              <a:gd name="connsiteY1608" fmla="*/ 565652 h 952500"/>
              <a:gd name="connsiteX1609" fmla="*/ 9683687 w 9906000"/>
              <a:gd name="connsiteY1609" fmla="*/ 622421 h 952500"/>
              <a:gd name="connsiteX1610" fmla="*/ 9741599 w 9906000"/>
              <a:gd name="connsiteY1610" fmla="*/ 657854 h 952500"/>
              <a:gd name="connsiteX1611" fmla="*/ 9838563 w 9906000"/>
              <a:gd name="connsiteY1611" fmla="*/ 621278 h 952500"/>
              <a:gd name="connsiteX1612" fmla="*/ 9820275 w 9906000"/>
              <a:gd name="connsiteY1612" fmla="*/ 565652 h 952500"/>
              <a:gd name="connsiteX1613" fmla="*/ 9762553 w 9906000"/>
              <a:gd name="connsiteY1613" fmla="*/ 549935 h 952500"/>
              <a:gd name="connsiteX1614" fmla="*/ 9761315 w 9906000"/>
              <a:gd name="connsiteY1614" fmla="*/ 550793 h 952500"/>
              <a:gd name="connsiteX1615" fmla="*/ 8061008 w 9906000"/>
              <a:gd name="connsiteY1615" fmla="*/ 549935 h 952500"/>
              <a:gd name="connsiteX1616" fmla="*/ 8003286 w 9906000"/>
              <a:gd name="connsiteY1616" fmla="*/ 565652 h 952500"/>
              <a:gd name="connsiteX1617" fmla="*/ 7984617 w 9906000"/>
              <a:gd name="connsiteY1617" fmla="*/ 622421 h 952500"/>
              <a:gd name="connsiteX1618" fmla="*/ 8042529 w 9906000"/>
              <a:gd name="connsiteY1618" fmla="*/ 657854 h 952500"/>
              <a:gd name="connsiteX1619" fmla="*/ 8139493 w 9906000"/>
              <a:gd name="connsiteY1619" fmla="*/ 621278 h 952500"/>
              <a:gd name="connsiteX1620" fmla="*/ 8121206 w 9906000"/>
              <a:gd name="connsiteY1620" fmla="*/ 565652 h 952500"/>
              <a:gd name="connsiteX1621" fmla="*/ 8063484 w 9906000"/>
              <a:gd name="connsiteY1621" fmla="*/ 549935 h 952500"/>
              <a:gd name="connsiteX1622" fmla="*/ 8062246 w 9906000"/>
              <a:gd name="connsiteY1622" fmla="*/ 550793 h 952500"/>
              <a:gd name="connsiteX1623" fmla="*/ 8910542 w 9906000"/>
              <a:gd name="connsiteY1623" fmla="*/ 549840 h 952500"/>
              <a:gd name="connsiteX1624" fmla="*/ 8852821 w 9906000"/>
              <a:gd name="connsiteY1624" fmla="*/ 565556 h 952500"/>
              <a:gd name="connsiteX1625" fmla="*/ 8834533 w 9906000"/>
              <a:gd name="connsiteY1625" fmla="*/ 621182 h 952500"/>
              <a:gd name="connsiteX1626" fmla="*/ 8931497 w 9906000"/>
              <a:gd name="connsiteY1626" fmla="*/ 657758 h 952500"/>
              <a:gd name="connsiteX1627" fmla="*/ 8989409 w 9906000"/>
              <a:gd name="connsiteY1627" fmla="*/ 622325 h 952500"/>
              <a:gd name="connsiteX1628" fmla="*/ 8970740 w 9906000"/>
              <a:gd name="connsiteY1628" fmla="*/ 565556 h 952500"/>
              <a:gd name="connsiteX1629" fmla="*/ 8913019 w 9906000"/>
              <a:gd name="connsiteY1629" fmla="*/ 549935 h 952500"/>
              <a:gd name="connsiteX1630" fmla="*/ 8911781 w 9906000"/>
              <a:gd name="connsiteY1630" fmla="*/ 550793 h 952500"/>
              <a:gd name="connsiteX1631" fmla="*/ 7211378 w 9906000"/>
              <a:gd name="connsiteY1631" fmla="*/ 549840 h 952500"/>
              <a:gd name="connsiteX1632" fmla="*/ 7153656 w 9906000"/>
              <a:gd name="connsiteY1632" fmla="*/ 565556 h 952500"/>
              <a:gd name="connsiteX1633" fmla="*/ 7135368 w 9906000"/>
              <a:gd name="connsiteY1633" fmla="*/ 621182 h 952500"/>
              <a:gd name="connsiteX1634" fmla="*/ 7232333 w 9906000"/>
              <a:gd name="connsiteY1634" fmla="*/ 657758 h 952500"/>
              <a:gd name="connsiteX1635" fmla="*/ 7290245 w 9906000"/>
              <a:gd name="connsiteY1635" fmla="*/ 622325 h 952500"/>
              <a:gd name="connsiteX1636" fmla="*/ 7271576 w 9906000"/>
              <a:gd name="connsiteY1636" fmla="*/ 565556 h 952500"/>
              <a:gd name="connsiteX1637" fmla="*/ 7213854 w 9906000"/>
              <a:gd name="connsiteY1637" fmla="*/ 549935 h 952500"/>
              <a:gd name="connsiteX1638" fmla="*/ 7212616 w 9906000"/>
              <a:gd name="connsiteY1638" fmla="*/ 550793 h 952500"/>
              <a:gd name="connsiteX1639" fmla="*/ 9906000 w 9906000"/>
              <a:gd name="connsiteY1639" fmla="*/ 524244 h 952500"/>
              <a:gd name="connsiteX1640" fmla="*/ 9906000 w 9906000"/>
              <a:gd name="connsiteY1640" fmla="*/ 543078 h 952500"/>
              <a:gd name="connsiteX1641" fmla="*/ 9896570 w 9906000"/>
              <a:gd name="connsiteY1641" fmla="*/ 533648 h 952500"/>
              <a:gd name="connsiteX1642" fmla="*/ 6670792 w 9906000"/>
              <a:gd name="connsiteY1642" fmla="*/ 515257 h 952500"/>
              <a:gd name="connsiteX1643" fmla="*/ 6697123 w 9906000"/>
              <a:gd name="connsiteY1643" fmla="*/ 613562 h 952500"/>
              <a:gd name="connsiteX1644" fmla="*/ 6734175 w 9906000"/>
              <a:gd name="connsiteY1644" fmla="*/ 623564 h 952500"/>
              <a:gd name="connsiteX1645" fmla="*/ 6743704 w 9906000"/>
              <a:gd name="connsiteY1645" fmla="*/ 588169 h 952500"/>
              <a:gd name="connsiteX1646" fmla="*/ 3505876 w 9906000"/>
              <a:gd name="connsiteY1646" fmla="*/ 514835 h 952500"/>
              <a:gd name="connsiteX1647" fmla="*/ 3432582 w 9906000"/>
              <a:gd name="connsiteY1647" fmla="*/ 588128 h 952500"/>
              <a:gd name="connsiteX1648" fmla="*/ 3442406 w 9906000"/>
              <a:gd name="connsiteY1648" fmla="*/ 624613 h 952500"/>
              <a:gd name="connsiteX1649" fmla="*/ 3479125 w 9906000"/>
              <a:gd name="connsiteY1649" fmla="*/ 614701 h 952500"/>
              <a:gd name="connsiteX1650" fmla="*/ 4970298 w 9906000"/>
              <a:gd name="connsiteY1650" fmla="*/ 514023 h 952500"/>
              <a:gd name="connsiteX1651" fmla="*/ 4997445 w 9906000"/>
              <a:gd name="connsiteY1651" fmla="*/ 615369 h 952500"/>
              <a:gd name="connsiteX1652" fmla="*/ 5034497 w 9906000"/>
              <a:gd name="connsiteY1652" fmla="*/ 625275 h 952500"/>
              <a:gd name="connsiteX1653" fmla="*/ 5044498 w 9906000"/>
              <a:gd name="connsiteY1653" fmla="*/ 588128 h 952500"/>
              <a:gd name="connsiteX1654" fmla="*/ 3271134 w 9906000"/>
              <a:gd name="connsiteY1654" fmla="*/ 514023 h 952500"/>
              <a:gd name="connsiteX1655" fmla="*/ 3298147 w 9906000"/>
              <a:gd name="connsiteY1655" fmla="*/ 614872 h 952500"/>
              <a:gd name="connsiteX1656" fmla="*/ 3334917 w 9906000"/>
              <a:gd name="connsiteY1656" fmla="*/ 624702 h 952500"/>
              <a:gd name="connsiteX1657" fmla="*/ 3344885 w 9906000"/>
              <a:gd name="connsiteY1657" fmla="*/ 587775 h 952500"/>
              <a:gd name="connsiteX1658" fmla="*/ 6905112 w 9906000"/>
              <a:gd name="connsiteY1658" fmla="*/ 513928 h 952500"/>
              <a:gd name="connsiteX1659" fmla="*/ 6831700 w 9906000"/>
              <a:gd name="connsiteY1659" fmla="*/ 587341 h 952500"/>
              <a:gd name="connsiteX1660" fmla="*/ 6841427 w 9906000"/>
              <a:gd name="connsiteY1660" fmla="*/ 623468 h 952500"/>
              <a:gd name="connsiteX1661" fmla="*/ 6878420 w 9906000"/>
              <a:gd name="connsiteY1661" fmla="*/ 613578 h 952500"/>
              <a:gd name="connsiteX1662" fmla="*/ 5205947 w 9906000"/>
              <a:gd name="connsiteY1662" fmla="*/ 513928 h 952500"/>
              <a:gd name="connsiteX1663" fmla="*/ 5131747 w 9906000"/>
              <a:gd name="connsiteY1663" fmla="*/ 588128 h 952500"/>
              <a:gd name="connsiteX1664" fmla="*/ 5141748 w 9906000"/>
              <a:gd name="connsiteY1664" fmla="*/ 625275 h 952500"/>
              <a:gd name="connsiteX1665" fmla="*/ 5178801 w 9906000"/>
              <a:gd name="connsiteY1665" fmla="*/ 615369 h 952500"/>
              <a:gd name="connsiteX1666" fmla="*/ 1571458 w 9906000"/>
              <a:gd name="connsiteY1666" fmla="*/ 513450 h 952500"/>
              <a:gd name="connsiteX1667" fmla="*/ 1598605 w 9906000"/>
              <a:gd name="connsiteY1667" fmla="*/ 614796 h 952500"/>
              <a:gd name="connsiteX1668" fmla="*/ 1635657 w 9906000"/>
              <a:gd name="connsiteY1668" fmla="*/ 624702 h 952500"/>
              <a:gd name="connsiteX1669" fmla="*/ 1645658 w 9906000"/>
              <a:gd name="connsiteY1669" fmla="*/ 587555 h 952500"/>
              <a:gd name="connsiteX1670" fmla="*/ 1807107 w 9906000"/>
              <a:gd name="connsiteY1670" fmla="*/ 513355 h 952500"/>
              <a:gd name="connsiteX1671" fmla="*/ 1732907 w 9906000"/>
              <a:gd name="connsiteY1671" fmla="*/ 587555 h 952500"/>
              <a:gd name="connsiteX1672" fmla="*/ 1742908 w 9906000"/>
              <a:gd name="connsiteY1672" fmla="*/ 624702 h 952500"/>
              <a:gd name="connsiteX1673" fmla="*/ 1779961 w 9906000"/>
              <a:gd name="connsiteY1673" fmla="*/ 614796 h 952500"/>
              <a:gd name="connsiteX1674" fmla="*/ 107942 w 9906000"/>
              <a:gd name="connsiteY1674" fmla="*/ 513355 h 952500"/>
              <a:gd name="connsiteX1675" fmla="*/ 33742 w 9906000"/>
              <a:gd name="connsiteY1675" fmla="*/ 587555 h 952500"/>
              <a:gd name="connsiteX1676" fmla="*/ 43744 w 9906000"/>
              <a:gd name="connsiteY1676" fmla="*/ 624702 h 952500"/>
              <a:gd name="connsiteX1677" fmla="*/ 80796 w 9906000"/>
              <a:gd name="connsiteY1677" fmla="*/ 614796 h 952500"/>
              <a:gd name="connsiteX1678" fmla="*/ 8369141 w 9906000"/>
              <a:gd name="connsiteY1678" fmla="*/ 512216 h 952500"/>
              <a:gd name="connsiteX1679" fmla="*/ 8396288 w 9906000"/>
              <a:gd name="connsiteY1679" fmla="*/ 613562 h 952500"/>
              <a:gd name="connsiteX1680" fmla="*/ 8433340 w 9906000"/>
              <a:gd name="connsiteY1680" fmla="*/ 623468 h 952500"/>
              <a:gd name="connsiteX1681" fmla="*/ 8443341 w 9906000"/>
              <a:gd name="connsiteY1681" fmla="*/ 586321 h 952500"/>
              <a:gd name="connsiteX1682" fmla="*/ 8604790 w 9906000"/>
              <a:gd name="connsiteY1682" fmla="*/ 512121 h 952500"/>
              <a:gd name="connsiteX1683" fmla="*/ 8530590 w 9906000"/>
              <a:gd name="connsiteY1683" fmla="*/ 586321 h 952500"/>
              <a:gd name="connsiteX1684" fmla="*/ 8540591 w 9906000"/>
              <a:gd name="connsiteY1684" fmla="*/ 623468 h 952500"/>
              <a:gd name="connsiteX1685" fmla="*/ 8577644 w 9906000"/>
              <a:gd name="connsiteY1685" fmla="*/ 613562 h 952500"/>
              <a:gd name="connsiteX1686" fmla="*/ 5813451 w 9906000"/>
              <a:gd name="connsiteY1686" fmla="*/ 502879 h 952500"/>
              <a:gd name="connsiteX1687" fmla="*/ 5829834 w 9906000"/>
              <a:gd name="connsiteY1687" fmla="*/ 597462 h 952500"/>
              <a:gd name="connsiteX1688" fmla="*/ 5872316 w 9906000"/>
              <a:gd name="connsiteY1688" fmla="*/ 604797 h 952500"/>
              <a:gd name="connsiteX1689" fmla="*/ 5887175 w 9906000"/>
              <a:gd name="connsiteY1689" fmla="*/ 564315 h 952500"/>
              <a:gd name="connsiteX1690" fmla="*/ 4114287 w 9906000"/>
              <a:gd name="connsiteY1690" fmla="*/ 502879 h 952500"/>
              <a:gd name="connsiteX1691" fmla="*/ 4130670 w 9906000"/>
              <a:gd name="connsiteY1691" fmla="*/ 597462 h 952500"/>
              <a:gd name="connsiteX1692" fmla="*/ 4173151 w 9906000"/>
              <a:gd name="connsiteY1692" fmla="*/ 604797 h 952500"/>
              <a:gd name="connsiteX1693" fmla="*/ 4188010 w 9906000"/>
              <a:gd name="connsiteY1693" fmla="*/ 564315 h 952500"/>
              <a:gd name="connsiteX1694" fmla="*/ 6061959 w 9906000"/>
              <a:gd name="connsiteY1694" fmla="*/ 502784 h 952500"/>
              <a:gd name="connsiteX1695" fmla="*/ 5988235 w 9906000"/>
              <a:gd name="connsiteY1695" fmla="*/ 564220 h 952500"/>
              <a:gd name="connsiteX1696" fmla="*/ 5995569 w 9906000"/>
              <a:gd name="connsiteY1696" fmla="*/ 584127 h 952500"/>
              <a:gd name="connsiteX1697" fmla="*/ 6003094 w 9906000"/>
              <a:gd name="connsiteY1697" fmla="*/ 604701 h 952500"/>
              <a:gd name="connsiteX1698" fmla="*/ 6037194 w 9906000"/>
              <a:gd name="connsiteY1698" fmla="*/ 598796 h 952500"/>
              <a:gd name="connsiteX1699" fmla="*/ 6045576 w 9906000"/>
              <a:gd name="connsiteY1699" fmla="*/ 597367 h 952500"/>
              <a:gd name="connsiteX1700" fmla="*/ 4362794 w 9906000"/>
              <a:gd name="connsiteY1700" fmla="*/ 502784 h 952500"/>
              <a:gd name="connsiteX1701" fmla="*/ 4289070 w 9906000"/>
              <a:gd name="connsiteY1701" fmla="*/ 564220 h 952500"/>
              <a:gd name="connsiteX1702" fmla="*/ 4291928 w 9906000"/>
              <a:gd name="connsiteY1702" fmla="*/ 571935 h 952500"/>
              <a:gd name="connsiteX1703" fmla="*/ 4303929 w 9906000"/>
              <a:gd name="connsiteY1703" fmla="*/ 604701 h 952500"/>
              <a:gd name="connsiteX1704" fmla="*/ 4338029 w 9906000"/>
              <a:gd name="connsiteY1704" fmla="*/ 598796 h 952500"/>
              <a:gd name="connsiteX1705" fmla="*/ 4346411 w 9906000"/>
              <a:gd name="connsiteY1705" fmla="*/ 597367 h 952500"/>
              <a:gd name="connsiteX1706" fmla="*/ 2414611 w 9906000"/>
              <a:gd name="connsiteY1706" fmla="*/ 502306 h 952500"/>
              <a:gd name="connsiteX1707" fmla="*/ 2430994 w 9906000"/>
              <a:gd name="connsiteY1707" fmla="*/ 596889 h 952500"/>
              <a:gd name="connsiteX1708" fmla="*/ 2473476 w 9906000"/>
              <a:gd name="connsiteY1708" fmla="*/ 604224 h 952500"/>
              <a:gd name="connsiteX1709" fmla="*/ 2488335 w 9906000"/>
              <a:gd name="connsiteY1709" fmla="*/ 563742 h 952500"/>
              <a:gd name="connsiteX1710" fmla="*/ 715447 w 9906000"/>
              <a:gd name="connsiteY1710" fmla="*/ 502306 h 952500"/>
              <a:gd name="connsiteX1711" fmla="*/ 731830 w 9906000"/>
              <a:gd name="connsiteY1711" fmla="*/ 596889 h 952500"/>
              <a:gd name="connsiteX1712" fmla="*/ 774311 w 9906000"/>
              <a:gd name="connsiteY1712" fmla="*/ 604224 h 952500"/>
              <a:gd name="connsiteX1713" fmla="*/ 789170 w 9906000"/>
              <a:gd name="connsiteY1713" fmla="*/ 563742 h 952500"/>
              <a:gd name="connsiteX1714" fmla="*/ 2663119 w 9906000"/>
              <a:gd name="connsiteY1714" fmla="*/ 502211 h 952500"/>
              <a:gd name="connsiteX1715" fmla="*/ 2589395 w 9906000"/>
              <a:gd name="connsiteY1715" fmla="*/ 563647 h 952500"/>
              <a:gd name="connsiteX1716" fmla="*/ 2596729 w 9906000"/>
              <a:gd name="connsiteY1716" fmla="*/ 583554 h 952500"/>
              <a:gd name="connsiteX1717" fmla="*/ 2604254 w 9906000"/>
              <a:gd name="connsiteY1717" fmla="*/ 604128 h 952500"/>
              <a:gd name="connsiteX1718" fmla="*/ 2638354 w 9906000"/>
              <a:gd name="connsiteY1718" fmla="*/ 598223 h 952500"/>
              <a:gd name="connsiteX1719" fmla="*/ 2646736 w 9906000"/>
              <a:gd name="connsiteY1719" fmla="*/ 596794 h 952500"/>
              <a:gd name="connsiteX1720" fmla="*/ 963954 w 9906000"/>
              <a:gd name="connsiteY1720" fmla="*/ 502211 h 952500"/>
              <a:gd name="connsiteX1721" fmla="*/ 890230 w 9906000"/>
              <a:gd name="connsiteY1721" fmla="*/ 563647 h 952500"/>
              <a:gd name="connsiteX1722" fmla="*/ 893088 w 9906000"/>
              <a:gd name="connsiteY1722" fmla="*/ 571362 h 952500"/>
              <a:gd name="connsiteX1723" fmla="*/ 905089 w 9906000"/>
              <a:gd name="connsiteY1723" fmla="*/ 604128 h 952500"/>
              <a:gd name="connsiteX1724" fmla="*/ 939189 w 9906000"/>
              <a:gd name="connsiteY1724" fmla="*/ 598223 h 952500"/>
              <a:gd name="connsiteX1725" fmla="*/ 947571 w 9906000"/>
              <a:gd name="connsiteY1725" fmla="*/ 596794 h 952500"/>
              <a:gd name="connsiteX1726" fmla="*/ 9212294 w 9906000"/>
              <a:gd name="connsiteY1726" fmla="*/ 501072 h 952500"/>
              <a:gd name="connsiteX1727" fmla="*/ 9228677 w 9906000"/>
              <a:gd name="connsiteY1727" fmla="*/ 595655 h 952500"/>
              <a:gd name="connsiteX1728" fmla="*/ 9271159 w 9906000"/>
              <a:gd name="connsiteY1728" fmla="*/ 602990 h 952500"/>
              <a:gd name="connsiteX1729" fmla="*/ 9286018 w 9906000"/>
              <a:gd name="connsiteY1729" fmla="*/ 562508 h 952500"/>
              <a:gd name="connsiteX1730" fmla="*/ 7513130 w 9906000"/>
              <a:gd name="connsiteY1730" fmla="*/ 501072 h 952500"/>
              <a:gd name="connsiteX1731" fmla="*/ 7529513 w 9906000"/>
              <a:gd name="connsiteY1731" fmla="*/ 595655 h 952500"/>
              <a:gd name="connsiteX1732" fmla="*/ 7571994 w 9906000"/>
              <a:gd name="connsiteY1732" fmla="*/ 602990 h 952500"/>
              <a:gd name="connsiteX1733" fmla="*/ 7586853 w 9906000"/>
              <a:gd name="connsiteY1733" fmla="*/ 562508 h 952500"/>
              <a:gd name="connsiteX1734" fmla="*/ 9460802 w 9906000"/>
              <a:gd name="connsiteY1734" fmla="*/ 500977 h 952500"/>
              <a:gd name="connsiteX1735" fmla="*/ 9387078 w 9906000"/>
              <a:gd name="connsiteY1735" fmla="*/ 562413 h 952500"/>
              <a:gd name="connsiteX1736" fmla="*/ 9394412 w 9906000"/>
              <a:gd name="connsiteY1736" fmla="*/ 582320 h 952500"/>
              <a:gd name="connsiteX1737" fmla="*/ 9401937 w 9906000"/>
              <a:gd name="connsiteY1737" fmla="*/ 602894 h 952500"/>
              <a:gd name="connsiteX1738" fmla="*/ 9436037 w 9906000"/>
              <a:gd name="connsiteY1738" fmla="*/ 596989 h 952500"/>
              <a:gd name="connsiteX1739" fmla="*/ 9444419 w 9906000"/>
              <a:gd name="connsiteY1739" fmla="*/ 595560 h 952500"/>
              <a:gd name="connsiteX1740" fmla="*/ 7761637 w 9906000"/>
              <a:gd name="connsiteY1740" fmla="*/ 500977 h 952500"/>
              <a:gd name="connsiteX1741" fmla="*/ 7687913 w 9906000"/>
              <a:gd name="connsiteY1741" fmla="*/ 562413 h 952500"/>
              <a:gd name="connsiteX1742" fmla="*/ 7690771 w 9906000"/>
              <a:gd name="connsiteY1742" fmla="*/ 570128 h 952500"/>
              <a:gd name="connsiteX1743" fmla="*/ 7702772 w 9906000"/>
              <a:gd name="connsiteY1743" fmla="*/ 602894 h 952500"/>
              <a:gd name="connsiteX1744" fmla="*/ 7736872 w 9906000"/>
              <a:gd name="connsiteY1744" fmla="*/ 596989 h 952500"/>
              <a:gd name="connsiteX1745" fmla="*/ 7745254 w 9906000"/>
              <a:gd name="connsiteY1745" fmla="*/ 595560 h 952500"/>
              <a:gd name="connsiteX1746" fmla="*/ 3388767 w 9906000"/>
              <a:gd name="connsiteY1746" fmla="*/ 483021 h 952500"/>
              <a:gd name="connsiteX1747" fmla="*/ 3361811 w 9906000"/>
              <a:gd name="connsiteY1747" fmla="*/ 583746 h 952500"/>
              <a:gd name="connsiteX1748" fmla="*/ 3388464 w 9906000"/>
              <a:gd name="connsiteY1748" fmla="*/ 610399 h 952500"/>
              <a:gd name="connsiteX1749" fmla="*/ 3415594 w 9906000"/>
              <a:gd name="connsiteY1749" fmla="*/ 583269 h 952500"/>
              <a:gd name="connsiteX1750" fmla="*/ 6787290 w 9906000"/>
              <a:gd name="connsiteY1750" fmla="*/ 482410 h 952500"/>
              <a:gd name="connsiteX1751" fmla="*/ 6760654 w 9906000"/>
              <a:gd name="connsiteY1751" fmla="*/ 581939 h 952500"/>
              <a:gd name="connsiteX1752" fmla="*/ 6787801 w 9906000"/>
              <a:gd name="connsiteY1752" fmla="*/ 609086 h 952500"/>
              <a:gd name="connsiteX1753" fmla="*/ 6814141 w 9906000"/>
              <a:gd name="connsiteY1753" fmla="*/ 582746 h 952500"/>
              <a:gd name="connsiteX1754" fmla="*/ 5088123 w 9906000"/>
              <a:gd name="connsiteY1754" fmla="*/ 482305 h 952500"/>
              <a:gd name="connsiteX1755" fmla="*/ 5060976 w 9906000"/>
              <a:gd name="connsiteY1755" fmla="*/ 583746 h 952500"/>
              <a:gd name="connsiteX1756" fmla="*/ 5088123 w 9906000"/>
              <a:gd name="connsiteY1756" fmla="*/ 610893 h 952500"/>
              <a:gd name="connsiteX1757" fmla="*/ 5115269 w 9906000"/>
              <a:gd name="connsiteY1757" fmla="*/ 583746 h 952500"/>
              <a:gd name="connsiteX1758" fmla="*/ 1689283 w 9906000"/>
              <a:gd name="connsiteY1758" fmla="*/ 481732 h 952500"/>
              <a:gd name="connsiteX1759" fmla="*/ 1662136 w 9906000"/>
              <a:gd name="connsiteY1759" fmla="*/ 583173 h 952500"/>
              <a:gd name="connsiteX1760" fmla="*/ 1689283 w 9906000"/>
              <a:gd name="connsiteY1760" fmla="*/ 610320 h 952500"/>
              <a:gd name="connsiteX1761" fmla="*/ 1716429 w 9906000"/>
              <a:gd name="connsiteY1761" fmla="*/ 583173 h 952500"/>
              <a:gd name="connsiteX1762" fmla="*/ 8486966 w 9906000"/>
              <a:gd name="connsiteY1762" fmla="*/ 480498 h 952500"/>
              <a:gd name="connsiteX1763" fmla="*/ 8459819 w 9906000"/>
              <a:gd name="connsiteY1763" fmla="*/ 581939 h 952500"/>
              <a:gd name="connsiteX1764" fmla="*/ 8486966 w 9906000"/>
              <a:gd name="connsiteY1764" fmla="*/ 609086 h 952500"/>
              <a:gd name="connsiteX1765" fmla="*/ 8514112 w 9906000"/>
              <a:gd name="connsiteY1765" fmla="*/ 581939 h 952500"/>
              <a:gd name="connsiteX1766" fmla="*/ 6289511 w 9906000"/>
              <a:gd name="connsiteY1766" fmla="*/ 469542 h 952500"/>
              <a:gd name="connsiteX1767" fmla="*/ 6264460 w 9906000"/>
              <a:gd name="connsiteY1767" fmla="*/ 494592 h 952500"/>
              <a:gd name="connsiteX1768" fmla="*/ 6194832 w 9906000"/>
              <a:gd name="connsiteY1768" fmla="*/ 480019 h 952500"/>
              <a:gd name="connsiteX1769" fmla="*/ 6209310 w 9906000"/>
              <a:gd name="connsiteY1769" fmla="*/ 549075 h 952500"/>
              <a:gd name="connsiteX1770" fmla="*/ 6189784 w 9906000"/>
              <a:gd name="connsiteY1770" fmla="*/ 572507 h 952500"/>
              <a:gd name="connsiteX1771" fmla="*/ 6219883 w 9906000"/>
              <a:gd name="connsiteY1771" fmla="*/ 567268 h 952500"/>
              <a:gd name="connsiteX1772" fmla="*/ 6272461 w 9906000"/>
              <a:gd name="connsiteY1772" fmla="*/ 614512 h 952500"/>
              <a:gd name="connsiteX1773" fmla="*/ 6291892 w 9906000"/>
              <a:gd name="connsiteY1773" fmla="*/ 555362 h 952500"/>
              <a:gd name="connsiteX1774" fmla="*/ 6344660 w 9906000"/>
              <a:gd name="connsiteY1774" fmla="*/ 541074 h 952500"/>
              <a:gd name="connsiteX1775" fmla="*/ 6289511 w 9906000"/>
              <a:gd name="connsiteY1775" fmla="*/ 505070 h 952500"/>
              <a:gd name="connsiteX1776" fmla="*/ 4736364 w 9906000"/>
              <a:gd name="connsiteY1776" fmla="*/ 469542 h 952500"/>
              <a:gd name="connsiteX1777" fmla="*/ 4736364 w 9906000"/>
              <a:gd name="connsiteY1777" fmla="*/ 504975 h 952500"/>
              <a:gd name="connsiteX1778" fmla="*/ 4681119 w 9906000"/>
              <a:gd name="connsiteY1778" fmla="*/ 541074 h 952500"/>
              <a:gd name="connsiteX1779" fmla="*/ 4733793 w 9906000"/>
              <a:gd name="connsiteY1779" fmla="*/ 555362 h 952500"/>
              <a:gd name="connsiteX1780" fmla="*/ 4753890 w 9906000"/>
              <a:gd name="connsiteY1780" fmla="*/ 616512 h 952500"/>
              <a:gd name="connsiteX1781" fmla="*/ 4772655 w 9906000"/>
              <a:gd name="connsiteY1781" fmla="*/ 605654 h 952500"/>
              <a:gd name="connsiteX1782" fmla="*/ 4785323 w 9906000"/>
              <a:gd name="connsiteY1782" fmla="*/ 558505 h 952500"/>
              <a:gd name="connsiteX1783" fmla="*/ 4834662 w 9906000"/>
              <a:gd name="connsiteY1783" fmla="*/ 571745 h 952500"/>
              <a:gd name="connsiteX1784" fmla="*/ 4798467 w 9906000"/>
              <a:gd name="connsiteY1784" fmla="*/ 535550 h 952500"/>
              <a:gd name="connsiteX1785" fmla="*/ 4833043 w 9906000"/>
              <a:gd name="connsiteY1785" fmla="*/ 501069 h 952500"/>
              <a:gd name="connsiteX1786" fmla="*/ 4833043 w 9906000"/>
              <a:gd name="connsiteY1786" fmla="*/ 479543 h 952500"/>
              <a:gd name="connsiteX1787" fmla="*/ 4761415 w 9906000"/>
              <a:gd name="connsiteY1787" fmla="*/ 494592 h 952500"/>
              <a:gd name="connsiteX1788" fmla="*/ 4590346 w 9906000"/>
              <a:gd name="connsiteY1788" fmla="*/ 469542 h 952500"/>
              <a:gd name="connsiteX1789" fmla="*/ 4565295 w 9906000"/>
              <a:gd name="connsiteY1789" fmla="*/ 494592 h 952500"/>
              <a:gd name="connsiteX1790" fmla="*/ 4495668 w 9906000"/>
              <a:gd name="connsiteY1790" fmla="*/ 480019 h 952500"/>
              <a:gd name="connsiteX1791" fmla="*/ 4510146 w 9906000"/>
              <a:gd name="connsiteY1791" fmla="*/ 549075 h 952500"/>
              <a:gd name="connsiteX1792" fmla="*/ 4490619 w 9906000"/>
              <a:gd name="connsiteY1792" fmla="*/ 572507 h 952500"/>
              <a:gd name="connsiteX1793" fmla="*/ 4520718 w 9906000"/>
              <a:gd name="connsiteY1793" fmla="*/ 567268 h 952500"/>
              <a:gd name="connsiteX1794" fmla="*/ 4573392 w 9906000"/>
              <a:gd name="connsiteY1794" fmla="*/ 614417 h 952500"/>
              <a:gd name="connsiteX1795" fmla="*/ 4592823 w 9906000"/>
              <a:gd name="connsiteY1795" fmla="*/ 555267 h 952500"/>
              <a:gd name="connsiteX1796" fmla="*/ 4645591 w 9906000"/>
              <a:gd name="connsiteY1796" fmla="*/ 540979 h 952500"/>
              <a:gd name="connsiteX1797" fmla="*/ 4590346 w 9906000"/>
              <a:gd name="connsiteY1797" fmla="*/ 505070 h 952500"/>
              <a:gd name="connsiteX1798" fmla="*/ 6435529 w 9906000"/>
              <a:gd name="connsiteY1798" fmla="*/ 469446 h 952500"/>
              <a:gd name="connsiteX1799" fmla="*/ 6435529 w 9906000"/>
              <a:gd name="connsiteY1799" fmla="*/ 504879 h 952500"/>
              <a:gd name="connsiteX1800" fmla="*/ 6380284 w 9906000"/>
              <a:gd name="connsiteY1800" fmla="*/ 540979 h 952500"/>
              <a:gd name="connsiteX1801" fmla="*/ 6432957 w 9906000"/>
              <a:gd name="connsiteY1801" fmla="*/ 555267 h 952500"/>
              <a:gd name="connsiteX1802" fmla="*/ 6452636 w 9906000"/>
              <a:gd name="connsiteY1802" fmla="*/ 615233 h 952500"/>
              <a:gd name="connsiteX1803" fmla="*/ 6472300 w 9906000"/>
              <a:gd name="connsiteY1803" fmla="*/ 603867 h 952500"/>
              <a:gd name="connsiteX1804" fmla="*/ 6479279 w 9906000"/>
              <a:gd name="connsiteY1804" fmla="*/ 577893 h 952500"/>
              <a:gd name="connsiteX1805" fmla="*/ 6485001 w 9906000"/>
              <a:gd name="connsiteY1805" fmla="*/ 556508 h 952500"/>
              <a:gd name="connsiteX1806" fmla="*/ 6531168 w 9906000"/>
              <a:gd name="connsiteY1806" fmla="*/ 568896 h 952500"/>
              <a:gd name="connsiteX1807" fmla="*/ 6497727 w 9906000"/>
              <a:gd name="connsiteY1807" fmla="*/ 535455 h 952500"/>
              <a:gd name="connsiteX1808" fmla="*/ 6498890 w 9906000"/>
              <a:gd name="connsiteY1808" fmla="*/ 534296 h 952500"/>
              <a:gd name="connsiteX1809" fmla="*/ 6498146 w 9906000"/>
              <a:gd name="connsiteY1809" fmla="*/ 533552 h 952500"/>
              <a:gd name="connsiteX1810" fmla="*/ 6532303 w 9906000"/>
              <a:gd name="connsiteY1810" fmla="*/ 499489 h 952500"/>
              <a:gd name="connsiteX1811" fmla="*/ 6532303 w 9906000"/>
              <a:gd name="connsiteY1811" fmla="*/ 479448 h 952500"/>
              <a:gd name="connsiteX1812" fmla="*/ 6460580 w 9906000"/>
              <a:gd name="connsiteY1812" fmla="*/ 494497 h 952500"/>
              <a:gd name="connsiteX1813" fmla="*/ 5937752 w 9906000"/>
              <a:gd name="connsiteY1813" fmla="*/ 469446 h 952500"/>
              <a:gd name="connsiteX1814" fmla="*/ 5904606 w 9906000"/>
              <a:gd name="connsiteY1814" fmla="*/ 559553 h 952500"/>
              <a:gd name="connsiteX1815" fmla="*/ 5937752 w 9906000"/>
              <a:gd name="connsiteY1815" fmla="*/ 587175 h 952500"/>
              <a:gd name="connsiteX1816" fmla="*/ 5970900 w 9906000"/>
              <a:gd name="connsiteY1816" fmla="*/ 559553 h 952500"/>
              <a:gd name="connsiteX1817" fmla="*/ 4238588 w 9906000"/>
              <a:gd name="connsiteY1817" fmla="*/ 469446 h 952500"/>
              <a:gd name="connsiteX1818" fmla="*/ 4205441 w 9906000"/>
              <a:gd name="connsiteY1818" fmla="*/ 559553 h 952500"/>
              <a:gd name="connsiteX1819" fmla="*/ 4238588 w 9906000"/>
              <a:gd name="connsiteY1819" fmla="*/ 587175 h 952500"/>
              <a:gd name="connsiteX1820" fmla="*/ 4271735 w 9906000"/>
              <a:gd name="connsiteY1820" fmla="*/ 559553 h 952500"/>
              <a:gd name="connsiteX1821" fmla="*/ 5585804 w 9906000"/>
              <a:gd name="connsiteY1821" fmla="*/ 469351 h 952500"/>
              <a:gd name="connsiteX1822" fmla="*/ 5585804 w 9906000"/>
              <a:gd name="connsiteY1822" fmla="*/ 504879 h 952500"/>
              <a:gd name="connsiteX1823" fmla="*/ 5530654 w 9906000"/>
              <a:gd name="connsiteY1823" fmla="*/ 540979 h 952500"/>
              <a:gd name="connsiteX1824" fmla="*/ 5583327 w 9906000"/>
              <a:gd name="connsiteY1824" fmla="*/ 555267 h 952500"/>
              <a:gd name="connsiteX1825" fmla="*/ 5602758 w 9906000"/>
              <a:gd name="connsiteY1825" fmla="*/ 614417 h 952500"/>
              <a:gd name="connsiteX1826" fmla="*/ 5655432 w 9906000"/>
              <a:gd name="connsiteY1826" fmla="*/ 567268 h 952500"/>
              <a:gd name="connsiteX1827" fmla="*/ 5685531 w 9906000"/>
              <a:gd name="connsiteY1827" fmla="*/ 572507 h 952500"/>
              <a:gd name="connsiteX1828" fmla="*/ 5666004 w 9906000"/>
              <a:gd name="connsiteY1828" fmla="*/ 549075 h 952500"/>
              <a:gd name="connsiteX1829" fmla="*/ 5680482 w 9906000"/>
              <a:gd name="connsiteY1829" fmla="*/ 479924 h 952500"/>
              <a:gd name="connsiteX1830" fmla="*/ 5610950 w 9906000"/>
              <a:gd name="connsiteY1830" fmla="*/ 494497 h 952500"/>
              <a:gd name="connsiteX1831" fmla="*/ 3886734 w 9906000"/>
              <a:gd name="connsiteY1831" fmla="*/ 469351 h 952500"/>
              <a:gd name="connsiteX1832" fmla="*/ 3886734 w 9906000"/>
              <a:gd name="connsiteY1832" fmla="*/ 504879 h 952500"/>
              <a:gd name="connsiteX1833" fmla="*/ 3831585 w 9906000"/>
              <a:gd name="connsiteY1833" fmla="*/ 540979 h 952500"/>
              <a:gd name="connsiteX1834" fmla="*/ 3884258 w 9906000"/>
              <a:gd name="connsiteY1834" fmla="*/ 555267 h 952500"/>
              <a:gd name="connsiteX1835" fmla="*/ 3903689 w 9906000"/>
              <a:gd name="connsiteY1835" fmla="*/ 614417 h 952500"/>
              <a:gd name="connsiteX1836" fmla="*/ 3956362 w 9906000"/>
              <a:gd name="connsiteY1836" fmla="*/ 567268 h 952500"/>
              <a:gd name="connsiteX1837" fmla="*/ 3986461 w 9906000"/>
              <a:gd name="connsiteY1837" fmla="*/ 572507 h 952500"/>
              <a:gd name="connsiteX1838" fmla="*/ 3966935 w 9906000"/>
              <a:gd name="connsiteY1838" fmla="*/ 549075 h 952500"/>
              <a:gd name="connsiteX1839" fmla="*/ 3981413 w 9906000"/>
              <a:gd name="connsiteY1839" fmla="*/ 479924 h 952500"/>
              <a:gd name="connsiteX1840" fmla="*/ 3911880 w 9906000"/>
              <a:gd name="connsiteY1840" fmla="*/ 494497 h 952500"/>
              <a:gd name="connsiteX1841" fmla="*/ 3740907 w 9906000"/>
              <a:gd name="connsiteY1841" fmla="*/ 469351 h 952500"/>
              <a:gd name="connsiteX1842" fmla="*/ 3715761 w 9906000"/>
              <a:gd name="connsiteY1842" fmla="*/ 494497 h 952500"/>
              <a:gd name="connsiteX1843" fmla="*/ 3644037 w 9906000"/>
              <a:gd name="connsiteY1843" fmla="*/ 479448 h 952500"/>
              <a:gd name="connsiteX1844" fmla="*/ 3644037 w 9906000"/>
              <a:gd name="connsiteY1844" fmla="*/ 501005 h 952500"/>
              <a:gd name="connsiteX1845" fmla="*/ 3678103 w 9906000"/>
              <a:gd name="connsiteY1845" fmla="*/ 534977 h 952500"/>
              <a:gd name="connsiteX1846" fmla="*/ 3678071 w 9906000"/>
              <a:gd name="connsiteY1846" fmla="*/ 535010 h 952500"/>
              <a:gd name="connsiteX1847" fmla="*/ 3678613 w 9906000"/>
              <a:gd name="connsiteY1847" fmla="*/ 535550 h 952500"/>
              <a:gd name="connsiteX1848" fmla="*/ 3643388 w 9906000"/>
              <a:gd name="connsiteY1848" fmla="*/ 570775 h 952500"/>
              <a:gd name="connsiteX1849" fmla="*/ 3691247 w 9906000"/>
              <a:gd name="connsiteY1849" fmla="*/ 557932 h 952500"/>
              <a:gd name="connsiteX1850" fmla="*/ 3691425 w 9906000"/>
              <a:gd name="connsiteY1850" fmla="*/ 558595 h 952500"/>
              <a:gd name="connsiteX1851" fmla="*/ 3691758 w 9906000"/>
              <a:gd name="connsiteY1851" fmla="*/ 558505 h 952500"/>
              <a:gd name="connsiteX1852" fmla="*/ 3704338 w 9906000"/>
              <a:gd name="connsiteY1852" fmla="*/ 605325 h 952500"/>
              <a:gd name="connsiteX1853" fmla="*/ 3723244 w 9906000"/>
              <a:gd name="connsiteY1853" fmla="*/ 616254 h 952500"/>
              <a:gd name="connsiteX1854" fmla="*/ 3743288 w 9906000"/>
              <a:gd name="connsiteY1854" fmla="*/ 555267 h 952500"/>
              <a:gd name="connsiteX1855" fmla="*/ 3796056 w 9906000"/>
              <a:gd name="connsiteY1855" fmla="*/ 540979 h 952500"/>
              <a:gd name="connsiteX1856" fmla="*/ 3740907 w 9906000"/>
              <a:gd name="connsiteY1856" fmla="*/ 504879 h 952500"/>
              <a:gd name="connsiteX1857" fmla="*/ 5440071 w 9906000"/>
              <a:gd name="connsiteY1857" fmla="*/ 469256 h 952500"/>
              <a:gd name="connsiteX1858" fmla="*/ 5414925 w 9906000"/>
              <a:gd name="connsiteY1858" fmla="*/ 494402 h 952500"/>
              <a:gd name="connsiteX1859" fmla="*/ 5343202 w 9906000"/>
              <a:gd name="connsiteY1859" fmla="*/ 479352 h 952500"/>
              <a:gd name="connsiteX1860" fmla="*/ 5343202 w 9906000"/>
              <a:gd name="connsiteY1860" fmla="*/ 500974 h 952500"/>
              <a:gd name="connsiteX1861" fmla="*/ 5377778 w 9906000"/>
              <a:gd name="connsiteY1861" fmla="*/ 535455 h 952500"/>
              <a:gd name="connsiteX1862" fmla="*/ 5341583 w 9906000"/>
              <a:gd name="connsiteY1862" fmla="*/ 571650 h 952500"/>
              <a:gd name="connsiteX1863" fmla="*/ 5390922 w 9906000"/>
              <a:gd name="connsiteY1863" fmla="*/ 558410 h 952500"/>
              <a:gd name="connsiteX1864" fmla="*/ 5403591 w 9906000"/>
              <a:gd name="connsiteY1864" fmla="*/ 605559 h 952500"/>
              <a:gd name="connsiteX1865" fmla="*/ 5422260 w 9906000"/>
              <a:gd name="connsiteY1865" fmla="*/ 616417 h 952500"/>
              <a:gd name="connsiteX1866" fmla="*/ 5442357 w 9906000"/>
              <a:gd name="connsiteY1866" fmla="*/ 555267 h 952500"/>
              <a:gd name="connsiteX1867" fmla="*/ 5495126 w 9906000"/>
              <a:gd name="connsiteY1867" fmla="*/ 540979 h 952500"/>
              <a:gd name="connsiteX1868" fmla="*/ 5440071 w 9906000"/>
              <a:gd name="connsiteY1868" fmla="*/ 504784 h 952500"/>
              <a:gd name="connsiteX1869" fmla="*/ 2890671 w 9906000"/>
              <a:gd name="connsiteY1869" fmla="*/ 468969 h 952500"/>
              <a:gd name="connsiteX1870" fmla="*/ 2865620 w 9906000"/>
              <a:gd name="connsiteY1870" fmla="*/ 494019 h 952500"/>
              <a:gd name="connsiteX1871" fmla="*/ 2795992 w 9906000"/>
              <a:gd name="connsiteY1871" fmla="*/ 479446 h 952500"/>
              <a:gd name="connsiteX1872" fmla="*/ 2810470 w 9906000"/>
              <a:gd name="connsiteY1872" fmla="*/ 548502 h 952500"/>
              <a:gd name="connsiteX1873" fmla="*/ 2790944 w 9906000"/>
              <a:gd name="connsiteY1873" fmla="*/ 571934 h 952500"/>
              <a:gd name="connsiteX1874" fmla="*/ 2821043 w 9906000"/>
              <a:gd name="connsiteY1874" fmla="*/ 566695 h 952500"/>
              <a:gd name="connsiteX1875" fmla="*/ 2873621 w 9906000"/>
              <a:gd name="connsiteY1875" fmla="*/ 613939 h 952500"/>
              <a:gd name="connsiteX1876" fmla="*/ 2893052 w 9906000"/>
              <a:gd name="connsiteY1876" fmla="*/ 554789 h 952500"/>
              <a:gd name="connsiteX1877" fmla="*/ 2945820 w 9906000"/>
              <a:gd name="connsiteY1877" fmla="*/ 540501 h 952500"/>
              <a:gd name="connsiteX1878" fmla="*/ 2890671 w 9906000"/>
              <a:gd name="connsiteY1878" fmla="*/ 504497 h 952500"/>
              <a:gd name="connsiteX1879" fmla="*/ 1337524 w 9906000"/>
              <a:gd name="connsiteY1879" fmla="*/ 468969 h 952500"/>
              <a:gd name="connsiteX1880" fmla="*/ 1337524 w 9906000"/>
              <a:gd name="connsiteY1880" fmla="*/ 504402 h 952500"/>
              <a:gd name="connsiteX1881" fmla="*/ 1282279 w 9906000"/>
              <a:gd name="connsiteY1881" fmla="*/ 540501 h 952500"/>
              <a:gd name="connsiteX1882" fmla="*/ 1334953 w 9906000"/>
              <a:gd name="connsiteY1882" fmla="*/ 554789 h 952500"/>
              <a:gd name="connsiteX1883" fmla="*/ 1355050 w 9906000"/>
              <a:gd name="connsiteY1883" fmla="*/ 615939 h 952500"/>
              <a:gd name="connsiteX1884" fmla="*/ 1373815 w 9906000"/>
              <a:gd name="connsiteY1884" fmla="*/ 605081 h 952500"/>
              <a:gd name="connsiteX1885" fmla="*/ 1386483 w 9906000"/>
              <a:gd name="connsiteY1885" fmla="*/ 557932 h 952500"/>
              <a:gd name="connsiteX1886" fmla="*/ 1435822 w 9906000"/>
              <a:gd name="connsiteY1886" fmla="*/ 571172 h 952500"/>
              <a:gd name="connsiteX1887" fmla="*/ 1399627 w 9906000"/>
              <a:gd name="connsiteY1887" fmla="*/ 534977 h 952500"/>
              <a:gd name="connsiteX1888" fmla="*/ 1434203 w 9906000"/>
              <a:gd name="connsiteY1888" fmla="*/ 500496 h 952500"/>
              <a:gd name="connsiteX1889" fmla="*/ 1434203 w 9906000"/>
              <a:gd name="connsiteY1889" fmla="*/ 478970 h 952500"/>
              <a:gd name="connsiteX1890" fmla="*/ 1362575 w 9906000"/>
              <a:gd name="connsiteY1890" fmla="*/ 494019 h 952500"/>
              <a:gd name="connsiteX1891" fmla="*/ 1191506 w 9906000"/>
              <a:gd name="connsiteY1891" fmla="*/ 468969 h 952500"/>
              <a:gd name="connsiteX1892" fmla="*/ 1166455 w 9906000"/>
              <a:gd name="connsiteY1892" fmla="*/ 494019 h 952500"/>
              <a:gd name="connsiteX1893" fmla="*/ 1096828 w 9906000"/>
              <a:gd name="connsiteY1893" fmla="*/ 479446 h 952500"/>
              <a:gd name="connsiteX1894" fmla="*/ 1111306 w 9906000"/>
              <a:gd name="connsiteY1894" fmla="*/ 548502 h 952500"/>
              <a:gd name="connsiteX1895" fmla="*/ 1091779 w 9906000"/>
              <a:gd name="connsiteY1895" fmla="*/ 571934 h 952500"/>
              <a:gd name="connsiteX1896" fmla="*/ 1121878 w 9906000"/>
              <a:gd name="connsiteY1896" fmla="*/ 566695 h 952500"/>
              <a:gd name="connsiteX1897" fmla="*/ 1174552 w 9906000"/>
              <a:gd name="connsiteY1897" fmla="*/ 613844 h 952500"/>
              <a:gd name="connsiteX1898" fmla="*/ 1193983 w 9906000"/>
              <a:gd name="connsiteY1898" fmla="*/ 554694 h 952500"/>
              <a:gd name="connsiteX1899" fmla="*/ 1246751 w 9906000"/>
              <a:gd name="connsiteY1899" fmla="*/ 540406 h 952500"/>
              <a:gd name="connsiteX1900" fmla="*/ 1191506 w 9906000"/>
              <a:gd name="connsiteY1900" fmla="*/ 504497 h 952500"/>
              <a:gd name="connsiteX1901" fmla="*/ 3036689 w 9906000"/>
              <a:gd name="connsiteY1901" fmla="*/ 468873 h 952500"/>
              <a:gd name="connsiteX1902" fmla="*/ 3036689 w 9906000"/>
              <a:gd name="connsiteY1902" fmla="*/ 504306 h 952500"/>
              <a:gd name="connsiteX1903" fmla="*/ 2981444 w 9906000"/>
              <a:gd name="connsiteY1903" fmla="*/ 540406 h 952500"/>
              <a:gd name="connsiteX1904" fmla="*/ 3034117 w 9906000"/>
              <a:gd name="connsiteY1904" fmla="*/ 554694 h 952500"/>
              <a:gd name="connsiteX1905" fmla="*/ 3054215 w 9906000"/>
              <a:gd name="connsiteY1905" fmla="*/ 615939 h 952500"/>
              <a:gd name="connsiteX1906" fmla="*/ 3072979 w 9906000"/>
              <a:gd name="connsiteY1906" fmla="*/ 605081 h 952500"/>
              <a:gd name="connsiteX1907" fmla="*/ 3085648 w 9906000"/>
              <a:gd name="connsiteY1907" fmla="*/ 557932 h 952500"/>
              <a:gd name="connsiteX1908" fmla="*/ 3134999 w 9906000"/>
              <a:gd name="connsiteY1908" fmla="*/ 571055 h 952500"/>
              <a:gd name="connsiteX1909" fmla="*/ 3099303 w 9906000"/>
              <a:gd name="connsiteY1909" fmla="*/ 535359 h 952500"/>
              <a:gd name="connsiteX1910" fmla="*/ 3099334 w 9906000"/>
              <a:gd name="connsiteY1910" fmla="*/ 535329 h 952500"/>
              <a:gd name="connsiteX1911" fmla="*/ 3098887 w 9906000"/>
              <a:gd name="connsiteY1911" fmla="*/ 534882 h 952500"/>
              <a:gd name="connsiteX1912" fmla="*/ 3133463 w 9906000"/>
              <a:gd name="connsiteY1912" fmla="*/ 500401 h 952500"/>
              <a:gd name="connsiteX1913" fmla="*/ 3133463 w 9906000"/>
              <a:gd name="connsiteY1913" fmla="*/ 478875 h 952500"/>
              <a:gd name="connsiteX1914" fmla="*/ 3061740 w 9906000"/>
              <a:gd name="connsiteY1914" fmla="*/ 493924 h 952500"/>
              <a:gd name="connsiteX1915" fmla="*/ 2538912 w 9906000"/>
              <a:gd name="connsiteY1915" fmla="*/ 468873 h 952500"/>
              <a:gd name="connsiteX1916" fmla="*/ 2505766 w 9906000"/>
              <a:gd name="connsiteY1916" fmla="*/ 558980 h 952500"/>
              <a:gd name="connsiteX1917" fmla="*/ 2538912 w 9906000"/>
              <a:gd name="connsiteY1917" fmla="*/ 586602 h 952500"/>
              <a:gd name="connsiteX1918" fmla="*/ 2572060 w 9906000"/>
              <a:gd name="connsiteY1918" fmla="*/ 558980 h 952500"/>
              <a:gd name="connsiteX1919" fmla="*/ 839748 w 9906000"/>
              <a:gd name="connsiteY1919" fmla="*/ 468873 h 952500"/>
              <a:gd name="connsiteX1920" fmla="*/ 806601 w 9906000"/>
              <a:gd name="connsiteY1920" fmla="*/ 558980 h 952500"/>
              <a:gd name="connsiteX1921" fmla="*/ 839748 w 9906000"/>
              <a:gd name="connsiteY1921" fmla="*/ 586602 h 952500"/>
              <a:gd name="connsiteX1922" fmla="*/ 872895 w 9906000"/>
              <a:gd name="connsiteY1922" fmla="*/ 558980 h 952500"/>
              <a:gd name="connsiteX1923" fmla="*/ 2186964 w 9906000"/>
              <a:gd name="connsiteY1923" fmla="*/ 468778 h 952500"/>
              <a:gd name="connsiteX1924" fmla="*/ 2186964 w 9906000"/>
              <a:gd name="connsiteY1924" fmla="*/ 504306 h 952500"/>
              <a:gd name="connsiteX1925" fmla="*/ 2131814 w 9906000"/>
              <a:gd name="connsiteY1925" fmla="*/ 540406 h 952500"/>
              <a:gd name="connsiteX1926" fmla="*/ 2184487 w 9906000"/>
              <a:gd name="connsiteY1926" fmla="*/ 554694 h 952500"/>
              <a:gd name="connsiteX1927" fmla="*/ 2203918 w 9906000"/>
              <a:gd name="connsiteY1927" fmla="*/ 613844 h 952500"/>
              <a:gd name="connsiteX1928" fmla="*/ 2256592 w 9906000"/>
              <a:gd name="connsiteY1928" fmla="*/ 566695 h 952500"/>
              <a:gd name="connsiteX1929" fmla="*/ 2286691 w 9906000"/>
              <a:gd name="connsiteY1929" fmla="*/ 571934 h 952500"/>
              <a:gd name="connsiteX1930" fmla="*/ 2267164 w 9906000"/>
              <a:gd name="connsiteY1930" fmla="*/ 548502 h 952500"/>
              <a:gd name="connsiteX1931" fmla="*/ 2281642 w 9906000"/>
              <a:gd name="connsiteY1931" fmla="*/ 479351 h 952500"/>
              <a:gd name="connsiteX1932" fmla="*/ 2212110 w 9906000"/>
              <a:gd name="connsiteY1932" fmla="*/ 493924 h 952500"/>
              <a:gd name="connsiteX1933" fmla="*/ 487894 w 9906000"/>
              <a:gd name="connsiteY1933" fmla="*/ 468778 h 952500"/>
              <a:gd name="connsiteX1934" fmla="*/ 487894 w 9906000"/>
              <a:gd name="connsiteY1934" fmla="*/ 504306 h 952500"/>
              <a:gd name="connsiteX1935" fmla="*/ 432745 w 9906000"/>
              <a:gd name="connsiteY1935" fmla="*/ 540406 h 952500"/>
              <a:gd name="connsiteX1936" fmla="*/ 485418 w 9906000"/>
              <a:gd name="connsiteY1936" fmla="*/ 554694 h 952500"/>
              <a:gd name="connsiteX1937" fmla="*/ 504849 w 9906000"/>
              <a:gd name="connsiteY1937" fmla="*/ 613844 h 952500"/>
              <a:gd name="connsiteX1938" fmla="*/ 557522 w 9906000"/>
              <a:gd name="connsiteY1938" fmla="*/ 566695 h 952500"/>
              <a:gd name="connsiteX1939" fmla="*/ 587621 w 9906000"/>
              <a:gd name="connsiteY1939" fmla="*/ 571934 h 952500"/>
              <a:gd name="connsiteX1940" fmla="*/ 568095 w 9906000"/>
              <a:gd name="connsiteY1940" fmla="*/ 548502 h 952500"/>
              <a:gd name="connsiteX1941" fmla="*/ 582573 w 9906000"/>
              <a:gd name="connsiteY1941" fmla="*/ 479351 h 952500"/>
              <a:gd name="connsiteX1942" fmla="*/ 513040 w 9906000"/>
              <a:gd name="connsiteY1942" fmla="*/ 493924 h 952500"/>
              <a:gd name="connsiteX1943" fmla="*/ 342067 w 9906000"/>
              <a:gd name="connsiteY1943" fmla="*/ 468778 h 952500"/>
              <a:gd name="connsiteX1944" fmla="*/ 316921 w 9906000"/>
              <a:gd name="connsiteY1944" fmla="*/ 493924 h 952500"/>
              <a:gd name="connsiteX1945" fmla="*/ 245197 w 9906000"/>
              <a:gd name="connsiteY1945" fmla="*/ 478875 h 952500"/>
              <a:gd name="connsiteX1946" fmla="*/ 245197 w 9906000"/>
              <a:gd name="connsiteY1946" fmla="*/ 500496 h 952500"/>
              <a:gd name="connsiteX1947" fmla="*/ 279773 w 9906000"/>
              <a:gd name="connsiteY1947" fmla="*/ 534977 h 952500"/>
              <a:gd name="connsiteX1948" fmla="*/ 243578 w 9906000"/>
              <a:gd name="connsiteY1948" fmla="*/ 571172 h 952500"/>
              <a:gd name="connsiteX1949" fmla="*/ 292918 w 9906000"/>
              <a:gd name="connsiteY1949" fmla="*/ 557932 h 952500"/>
              <a:gd name="connsiteX1950" fmla="*/ 305586 w 9906000"/>
              <a:gd name="connsiteY1950" fmla="*/ 605081 h 952500"/>
              <a:gd name="connsiteX1951" fmla="*/ 324350 w 9906000"/>
              <a:gd name="connsiteY1951" fmla="*/ 615844 h 952500"/>
              <a:gd name="connsiteX1952" fmla="*/ 344448 w 9906000"/>
              <a:gd name="connsiteY1952" fmla="*/ 554694 h 952500"/>
              <a:gd name="connsiteX1953" fmla="*/ 397216 w 9906000"/>
              <a:gd name="connsiteY1953" fmla="*/ 540406 h 952500"/>
              <a:gd name="connsiteX1954" fmla="*/ 342067 w 9906000"/>
              <a:gd name="connsiteY1954" fmla="*/ 504306 h 952500"/>
              <a:gd name="connsiteX1955" fmla="*/ 2041231 w 9906000"/>
              <a:gd name="connsiteY1955" fmla="*/ 468683 h 952500"/>
              <a:gd name="connsiteX1956" fmla="*/ 2016085 w 9906000"/>
              <a:gd name="connsiteY1956" fmla="*/ 493829 h 952500"/>
              <a:gd name="connsiteX1957" fmla="*/ 1944362 w 9906000"/>
              <a:gd name="connsiteY1957" fmla="*/ 478779 h 952500"/>
              <a:gd name="connsiteX1958" fmla="*/ 1944362 w 9906000"/>
              <a:gd name="connsiteY1958" fmla="*/ 500401 h 952500"/>
              <a:gd name="connsiteX1959" fmla="*/ 1978938 w 9906000"/>
              <a:gd name="connsiteY1959" fmla="*/ 534882 h 952500"/>
              <a:gd name="connsiteX1960" fmla="*/ 1942743 w 9906000"/>
              <a:gd name="connsiteY1960" fmla="*/ 571077 h 952500"/>
              <a:gd name="connsiteX1961" fmla="*/ 1992082 w 9906000"/>
              <a:gd name="connsiteY1961" fmla="*/ 557837 h 952500"/>
              <a:gd name="connsiteX1962" fmla="*/ 2004751 w 9906000"/>
              <a:gd name="connsiteY1962" fmla="*/ 604986 h 952500"/>
              <a:gd name="connsiteX1963" fmla="*/ 2023420 w 9906000"/>
              <a:gd name="connsiteY1963" fmla="*/ 615844 h 952500"/>
              <a:gd name="connsiteX1964" fmla="*/ 2043517 w 9906000"/>
              <a:gd name="connsiteY1964" fmla="*/ 554694 h 952500"/>
              <a:gd name="connsiteX1965" fmla="*/ 2096286 w 9906000"/>
              <a:gd name="connsiteY1965" fmla="*/ 540406 h 952500"/>
              <a:gd name="connsiteX1966" fmla="*/ 2041231 w 9906000"/>
              <a:gd name="connsiteY1966" fmla="*/ 504211 h 952500"/>
              <a:gd name="connsiteX1967" fmla="*/ 9688354 w 9906000"/>
              <a:gd name="connsiteY1967" fmla="*/ 467735 h 952500"/>
              <a:gd name="connsiteX1968" fmla="*/ 9663303 w 9906000"/>
              <a:gd name="connsiteY1968" fmla="*/ 492785 h 952500"/>
              <a:gd name="connsiteX1969" fmla="*/ 9593675 w 9906000"/>
              <a:gd name="connsiteY1969" fmla="*/ 478212 h 952500"/>
              <a:gd name="connsiteX1970" fmla="*/ 9608153 w 9906000"/>
              <a:gd name="connsiteY1970" fmla="*/ 547268 h 952500"/>
              <a:gd name="connsiteX1971" fmla="*/ 9588627 w 9906000"/>
              <a:gd name="connsiteY1971" fmla="*/ 570700 h 952500"/>
              <a:gd name="connsiteX1972" fmla="*/ 9618726 w 9906000"/>
              <a:gd name="connsiteY1972" fmla="*/ 565461 h 952500"/>
              <a:gd name="connsiteX1973" fmla="*/ 9671304 w 9906000"/>
              <a:gd name="connsiteY1973" fmla="*/ 612705 h 952500"/>
              <a:gd name="connsiteX1974" fmla="*/ 9690735 w 9906000"/>
              <a:gd name="connsiteY1974" fmla="*/ 553555 h 952500"/>
              <a:gd name="connsiteX1975" fmla="*/ 9743503 w 9906000"/>
              <a:gd name="connsiteY1975" fmla="*/ 539267 h 952500"/>
              <a:gd name="connsiteX1976" fmla="*/ 9688354 w 9906000"/>
              <a:gd name="connsiteY1976" fmla="*/ 503263 h 952500"/>
              <a:gd name="connsiteX1977" fmla="*/ 8135207 w 9906000"/>
              <a:gd name="connsiteY1977" fmla="*/ 467735 h 952500"/>
              <a:gd name="connsiteX1978" fmla="*/ 8135207 w 9906000"/>
              <a:gd name="connsiteY1978" fmla="*/ 503168 h 952500"/>
              <a:gd name="connsiteX1979" fmla="*/ 8079962 w 9906000"/>
              <a:gd name="connsiteY1979" fmla="*/ 539267 h 952500"/>
              <a:gd name="connsiteX1980" fmla="*/ 8132636 w 9906000"/>
              <a:gd name="connsiteY1980" fmla="*/ 553555 h 952500"/>
              <a:gd name="connsiteX1981" fmla="*/ 8152733 w 9906000"/>
              <a:gd name="connsiteY1981" fmla="*/ 614705 h 952500"/>
              <a:gd name="connsiteX1982" fmla="*/ 8171498 w 9906000"/>
              <a:gd name="connsiteY1982" fmla="*/ 603847 h 952500"/>
              <a:gd name="connsiteX1983" fmla="*/ 8184166 w 9906000"/>
              <a:gd name="connsiteY1983" fmla="*/ 556698 h 952500"/>
              <a:gd name="connsiteX1984" fmla="*/ 8233505 w 9906000"/>
              <a:gd name="connsiteY1984" fmla="*/ 569938 h 952500"/>
              <a:gd name="connsiteX1985" fmla="*/ 8197310 w 9906000"/>
              <a:gd name="connsiteY1985" fmla="*/ 533743 h 952500"/>
              <a:gd name="connsiteX1986" fmla="*/ 8231886 w 9906000"/>
              <a:gd name="connsiteY1986" fmla="*/ 499262 h 952500"/>
              <a:gd name="connsiteX1987" fmla="*/ 8231886 w 9906000"/>
              <a:gd name="connsiteY1987" fmla="*/ 477736 h 952500"/>
              <a:gd name="connsiteX1988" fmla="*/ 8160258 w 9906000"/>
              <a:gd name="connsiteY1988" fmla="*/ 492785 h 952500"/>
              <a:gd name="connsiteX1989" fmla="*/ 7989189 w 9906000"/>
              <a:gd name="connsiteY1989" fmla="*/ 467735 h 952500"/>
              <a:gd name="connsiteX1990" fmla="*/ 7964138 w 9906000"/>
              <a:gd name="connsiteY1990" fmla="*/ 492785 h 952500"/>
              <a:gd name="connsiteX1991" fmla="*/ 7894511 w 9906000"/>
              <a:gd name="connsiteY1991" fmla="*/ 478212 h 952500"/>
              <a:gd name="connsiteX1992" fmla="*/ 7908989 w 9906000"/>
              <a:gd name="connsiteY1992" fmla="*/ 547268 h 952500"/>
              <a:gd name="connsiteX1993" fmla="*/ 7889462 w 9906000"/>
              <a:gd name="connsiteY1993" fmla="*/ 570700 h 952500"/>
              <a:gd name="connsiteX1994" fmla="*/ 7919561 w 9906000"/>
              <a:gd name="connsiteY1994" fmla="*/ 565461 h 952500"/>
              <a:gd name="connsiteX1995" fmla="*/ 7972235 w 9906000"/>
              <a:gd name="connsiteY1995" fmla="*/ 612610 h 952500"/>
              <a:gd name="connsiteX1996" fmla="*/ 7991666 w 9906000"/>
              <a:gd name="connsiteY1996" fmla="*/ 553460 h 952500"/>
              <a:gd name="connsiteX1997" fmla="*/ 8044434 w 9906000"/>
              <a:gd name="connsiteY1997" fmla="*/ 539172 h 952500"/>
              <a:gd name="connsiteX1998" fmla="*/ 7989189 w 9906000"/>
              <a:gd name="connsiteY1998" fmla="*/ 503263 h 952500"/>
              <a:gd name="connsiteX1999" fmla="*/ 9336595 w 9906000"/>
              <a:gd name="connsiteY1999" fmla="*/ 467639 h 952500"/>
              <a:gd name="connsiteX2000" fmla="*/ 9303449 w 9906000"/>
              <a:gd name="connsiteY2000" fmla="*/ 557746 h 952500"/>
              <a:gd name="connsiteX2001" fmla="*/ 9336595 w 9906000"/>
              <a:gd name="connsiteY2001" fmla="*/ 585368 h 952500"/>
              <a:gd name="connsiteX2002" fmla="*/ 9369743 w 9906000"/>
              <a:gd name="connsiteY2002" fmla="*/ 557746 h 952500"/>
              <a:gd name="connsiteX2003" fmla="*/ 7637431 w 9906000"/>
              <a:gd name="connsiteY2003" fmla="*/ 467639 h 952500"/>
              <a:gd name="connsiteX2004" fmla="*/ 7604284 w 9906000"/>
              <a:gd name="connsiteY2004" fmla="*/ 557746 h 952500"/>
              <a:gd name="connsiteX2005" fmla="*/ 7637431 w 9906000"/>
              <a:gd name="connsiteY2005" fmla="*/ 585368 h 952500"/>
              <a:gd name="connsiteX2006" fmla="*/ 7670578 w 9906000"/>
              <a:gd name="connsiteY2006" fmla="*/ 557746 h 952500"/>
              <a:gd name="connsiteX2007" fmla="*/ 8984647 w 9906000"/>
              <a:gd name="connsiteY2007" fmla="*/ 467544 h 952500"/>
              <a:gd name="connsiteX2008" fmla="*/ 8984647 w 9906000"/>
              <a:gd name="connsiteY2008" fmla="*/ 503072 h 952500"/>
              <a:gd name="connsiteX2009" fmla="*/ 8929497 w 9906000"/>
              <a:gd name="connsiteY2009" fmla="*/ 539172 h 952500"/>
              <a:gd name="connsiteX2010" fmla="*/ 8982170 w 9906000"/>
              <a:gd name="connsiteY2010" fmla="*/ 553460 h 952500"/>
              <a:gd name="connsiteX2011" fmla="*/ 9001601 w 9906000"/>
              <a:gd name="connsiteY2011" fmla="*/ 612610 h 952500"/>
              <a:gd name="connsiteX2012" fmla="*/ 9054275 w 9906000"/>
              <a:gd name="connsiteY2012" fmla="*/ 565461 h 952500"/>
              <a:gd name="connsiteX2013" fmla="*/ 9084374 w 9906000"/>
              <a:gd name="connsiteY2013" fmla="*/ 570700 h 952500"/>
              <a:gd name="connsiteX2014" fmla="*/ 9064847 w 9906000"/>
              <a:gd name="connsiteY2014" fmla="*/ 547268 h 952500"/>
              <a:gd name="connsiteX2015" fmla="*/ 9079325 w 9906000"/>
              <a:gd name="connsiteY2015" fmla="*/ 478117 h 952500"/>
              <a:gd name="connsiteX2016" fmla="*/ 9009793 w 9906000"/>
              <a:gd name="connsiteY2016" fmla="*/ 492690 h 952500"/>
              <a:gd name="connsiteX2017" fmla="*/ 7285577 w 9906000"/>
              <a:gd name="connsiteY2017" fmla="*/ 467544 h 952500"/>
              <a:gd name="connsiteX2018" fmla="*/ 7285577 w 9906000"/>
              <a:gd name="connsiteY2018" fmla="*/ 503072 h 952500"/>
              <a:gd name="connsiteX2019" fmla="*/ 7230428 w 9906000"/>
              <a:gd name="connsiteY2019" fmla="*/ 539172 h 952500"/>
              <a:gd name="connsiteX2020" fmla="*/ 7283101 w 9906000"/>
              <a:gd name="connsiteY2020" fmla="*/ 553460 h 952500"/>
              <a:gd name="connsiteX2021" fmla="*/ 7302532 w 9906000"/>
              <a:gd name="connsiteY2021" fmla="*/ 612610 h 952500"/>
              <a:gd name="connsiteX2022" fmla="*/ 7355205 w 9906000"/>
              <a:gd name="connsiteY2022" fmla="*/ 565461 h 952500"/>
              <a:gd name="connsiteX2023" fmla="*/ 7385304 w 9906000"/>
              <a:gd name="connsiteY2023" fmla="*/ 570700 h 952500"/>
              <a:gd name="connsiteX2024" fmla="*/ 7365778 w 9906000"/>
              <a:gd name="connsiteY2024" fmla="*/ 547268 h 952500"/>
              <a:gd name="connsiteX2025" fmla="*/ 7380256 w 9906000"/>
              <a:gd name="connsiteY2025" fmla="*/ 478117 h 952500"/>
              <a:gd name="connsiteX2026" fmla="*/ 7310723 w 9906000"/>
              <a:gd name="connsiteY2026" fmla="*/ 492690 h 952500"/>
              <a:gd name="connsiteX2027" fmla="*/ 7139750 w 9906000"/>
              <a:gd name="connsiteY2027" fmla="*/ 467544 h 952500"/>
              <a:gd name="connsiteX2028" fmla="*/ 7114604 w 9906000"/>
              <a:gd name="connsiteY2028" fmla="*/ 492690 h 952500"/>
              <a:gd name="connsiteX2029" fmla="*/ 7042880 w 9906000"/>
              <a:gd name="connsiteY2029" fmla="*/ 477641 h 952500"/>
              <a:gd name="connsiteX2030" fmla="*/ 7042880 w 9906000"/>
              <a:gd name="connsiteY2030" fmla="*/ 499262 h 952500"/>
              <a:gd name="connsiteX2031" fmla="*/ 7077456 w 9906000"/>
              <a:gd name="connsiteY2031" fmla="*/ 533743 h 952500"/>
              <a:gd name="connsiteX2032" fmla="*/ 7076295 w 9906000"/>
              <a:gd name="connsiteY2032" fmla="*/ 534904 h 952500"/>
              <a:gd name="connsiteX2033" fmla="*/ 7076943 w 9906000"/>
              <a:gd name="connsiteY2033" fmla="*/ 535550 h 952500"/>
              <a:gd name="connsiteX2034" fmla="*/ 7043030 w 9906000"/>
              <a:gd name="connsiteY2034" fmla="*/ 569464 h 952500"/>
              <a:gd name="connsiteX2035" fmla="*/ 7090601 w 9906000"/>
              <a:gd name="connsiteY2035" fmla="*/ 556698 h 952500"/>
              <a:gd name="connsiteX2036" fmla="*/ 7103269 w 9906000"/>
              <a:gd name="connsiteY2036" fmla="*/ 603847 h 952500"/>
              <a:gd name="connsiteX2037" fmla="*/ 7122033 w 9906000"/>
              <a:gd name="connsiteY2037" fmla="*/ 614610 h 952500"/>
              <a:gd name="connsiteX2038" fmla="*/ 7142131 w 9906000"/>
              <a:gd name="connsiteY2038" fmla="*/ 553460 h 952500"/>
              <a:gd name="connsiteX2039" fmla="*/ 7194899 w 9906000"/>
              <a:gd name="connsiteY2039" fmla="*/ 539172 h 952500"/>
              <a:gd name="connsiteX2040" fmla="*/ 7139750 w 9906000"/>
              <a:gd name="connsiteY2040" fmla="*/ 503072 h 952500"/>
              <a:gd name="connsiteX2041" fmla="*/ 8838914 w 9906000"/>
              <a:gd name="connsiteY2041" fmla="*/ 467449 h 952500"/>
              <a:gd name="connsiteX2042" fmla="*/ 8813768 w 9906000"/>
              <a:gd name="connsiteY2042" fmla="*/ 492595 h 952500"/>
              <a:gd name="connsiteX2043" fmla="*/ 8742045 w 9906000"/>
              <a:gd name="connsiteY2043" fmla="*/ 477545 h 952500"/>
              <a:gd name="connsiteX2044" fmla="*/ 8742045 w 9906000"/>
              <a:gd name="connsiteY2044" fmla="*/ 499167 h 952500"/>
              <a:gd name="connsiteX2045" fmla="*/ 8776621 w 9906000"/>
              <a:gd name="connsiteY2045" fmla="*/ 533648 h 952500"/>
              <a:gd name="connsiteX2046" fmla="*/ 8740426 w 9906000"/>
              <a:gd name="connsiteY2046" fmla="*/ 569843 h 952500"/>
              <a:gd name="connsiteX2047" fmla="*/ 8789765 w 9906000"/>
              <a:gd name="connsiteY2047" fmla="*/ 556603 h 952500"/>
              <a:gd name="connsiteX2048" fmla="*/ 8802434 w 9906000"/>
              <a:gd name="connsiteY2048" fmla="*/ 603752 h 952500"/>
              <a:gd name="connsiteX2049" fmla="*/ 8821103 w 9906000"/>
              <a:gd name="connsiteY2049" fmla="*/ 614610 h 952500"/>
              <a:gd name="connsiteX2050" fmla="*/ 8841200 w 9906000"/>
              <a:gd name="connsiteY2050" fmla="*/ 553460 h 952500"/>
              <a:gd name="connsiteX2051" fmla="*/ 8893969 w 9906000"/>
              <a:gd name="connsiteY2051" fmla="*/ 539172 h 952500"/>
              <a:gd name="connsiteX2052" fmla="*/ 8838914 w 9906000"/>
              <a:gd name="connsiteY2052" fmla="*/ 502977 h 952500"/>
              <a:gd name="connsiteX2053" fmla="*/ 6110631 w 9906000"/>
              <a:gd name="connsiteY2053" fmla="*/ 462207 h 952500"/>
              <a:gd name="connsiteX2054" fmla="*/ 6079294 w 9906000"/>
              <a:gd name="connsiteY2054" fmla="*/ 488306 h 952500"/>
              <a:gd name="connsiteX2055" fmla="*/ 6060911 w 9906000"/>
              <a:gd name="connsiteY2055" fmla="*/ 594700 h 952500"/>
              <a:gd name="connsiteX2056" fmla="*/ 6167400 w 9906000"/>
              <a:gd name="connsiteY2056" fmla="*/ 576317 h 952500"/>
              <a:gd name="connsiteX2057" fmla="*/ 6193499 w 9906000"/>
              <a:gd name="connsiteY2057" fmla="*/ 545075 h 952500"/>
              <a:gd name="connsiteX2058" fmla="*/ 6179116 w 9906000"/>
              <a:gd name="connsiteY2058" fmla="*/ 476590 h 952500"/>
              <a:gd name="connsiteX2059" fmla="*/ 5764683 w 9906000"/>
              <a:gd name="connsiteY2059" fmla="*/ 462207 h 952500"/>
              <a:gd name="connsiteX2060" fmla="*/ 5696199 w 9906000"/>
              <a:gd name="connsiteY2060" fmla="*/ 476590 h 952500"/>
              <a:gd name="connsiteX2061" fmla="*/ 5681816 w 9906000"/>
              <a:gd name="connsiteY2061" fmla="*/ 545075 h 952500"/>
              <a:gd name="connsiteX2062" fmla="*/ 5707914 w 9906000"/>
              <a:gd name="connsiteY2062" fmla="*/ 576317 h 952500"/>
              <a:gd name="connsiteX2063" fmla="*/ 5814404 w 9906000"/>
              <a:gd name="connsiteY2063" fmla="*/ 594700 h 952500"/>
              <a:gd name="connsiteX2064" fmla="*/ 5795925 w 9906000"/>
              <a:gd name="connsiteY2064" fmla="*/ 488211 h 952500"/>
              <a:gd name="connsiteX2065" fmla="*/ 4411467 w 9906000"/>
              <a:gd name="connsiteY2065" fmla="*/ 462207 h 952500"/>
              <a:gd name="connsiteX2066" fmla="*/ 4380129 w 9906000"/>
              <a:gd name="connsiteY2066" fmla="*/ 488306 h 952500"/>
              <a:gd name="connsiteX2067" fmla="*/ 4361746 w 9906000"/>
              <a:gd name="connsiteY2067" fmla="*/ 594700 h 952500"/>
              <a:gd name="connsiteX2068" fmla="*/ 4468236 w 9906000"/>
              <a:gd name="connsiteY2068" fmla="*/ 576317 h 952500"/>
              <a:gd name="connsiteX2069" fmla="*/ 4494334 w 9906000"/>
              <a:gd name="connsiteY2069" fmla="*/ 545075 h 952500"/>
              <a:gd name="connsiteX2070" fmla="*/ 4479951 w 9906000"/>
              <a:gd name="connsiteY2070" fmla="*/ 476590 h 952500"/>
              <a:gd name="connsiteX2071" fmla="*/ 4065519 w 9906000"/>
              <a:gd name="connsiteY2071" fmla="*/ 462207 h 952500"/>
              <a:gd name="connsiteX2072" fmla="*/ 3997034 w 9906000"/>
              <a:gd name="connsiteY2072" fmla="*/ 476590 h 952500"/>
              <a:gd name="connsiteX2073" fmla="*/ 3982651 w 9906000"/>
              <a:gd name="connsiteY2073" fmla="*/ 545075 h 952500"/>
              <a:gd name="connsiteX2074" fmla="*/ 4008749 w 9906000"/>
              <a:gd name="connsiteY2074" fmla="*/ 576317 h 952500"/>
              <a:gd name="connsiteX2075" fmla="*/ 4115239 w 9906000"/>
              <a:gd name="connsiteY2075" fmla="*/ 594700 h 952500"/>
              <a:gd name="connsiteX2076" fmla="*/ 4096761 w 9906000"/>
              <a:gd name="connsiteY2076" fmla="*/ 488211 h 952500"/>
              <a:gd name="connsiteX2077" fmla="*/ 2711791 w 9906000"/>
              <a:gd name="connsiteY2077" fmla="*/ 461634 h 952500"/>
              <a:gd name="connsiteX2078" fmla="*/ 2680454 w 9906000"/>
              <a:gd name="connsiteY2078" fmla="*/ 487733 h 952500"/>
              <a:gd name="connsiteX2079" fmla="*/ 2662071 w 9906000"/>
              <a:gd name="connsiteY2079" fmla="*/ 594127 h 952500"/>
              <a:gd name="connsiteX2080" fmla="*/ 2768560 w 9906000"/>
              <a:gd name="connsiteY2080" fmla="*/ 575744 h 952500"/>
              <a:gd name="connsiteX2081" fmla="*/ 2794659 w 9906000"/>
              <a:gd name="connsiteY2081" fmla="*/ 544502 h 952500"/>
              <a:gd name="connsiteX2082" fmla="*/ 2780276 w 9906000"/>
              <a:gd name="connsiteY2082" fmla="*/ 476017 h 952500"/>
              <a:gd name="connsiteX2083" fmla="*/ 2365843 w 9906000"/>
              <a:gd name="connsiteY2083" fmla="*/ 461634 h 952500"/>
              <a:gd name="connsiteX2084" fmla="*/ 2297359 w 9906000"/>
              <a:gd name="connsiteY2084" fmla="*/ 476017 h 952500"/>
              <a:gd name="connsiteX2085" fmla="*/ 2282976 w 9906000"/>
              <a:gd name="connsiteY2085" fmla="*/ 544502 h 952500"/>
              <a:gd name="connsiteX2086" fmla="*/ 2309074 w 9906000"/>
              <a:gd name="connsiteY2086" fmla="*/ 575744 h 952500"/>
              <a:gd name="connsiteX2087" fmla="*/ 2415564 w 9906000"/>
              <a:gd name="connsiteY2087" fmla="*/ 594127 h 952500"/>
              <a:gd name="connsiteX2088" fmla="*/ 2397085 w 9906000"/>
              <a:gd name="connsiteY2088" fmla="*/ 487638 h 952500"/>
              <a:gd name="connsiteX2089" fmla="*/ 1012627 w 9906000"/>
              <a:gd name="connsiteY2089" fmla="*/ 461634 h 952500"/>
              <a:gd name="connsiteX2090" fmla="*/ 981289 w 9906000"/>
              <a:gd name="connsiteY2090" fmla="*/ 487733 h 952500"/>
              <a:gd name="connsiteX2091" fmla="*/ 962906 w 9906000"/>
              <a:gd name="connsiteY2091" fmla="*/ 594127 h 952500"/>
              <a:gd name="connsiteX2092" fmla="*/ 1069396 w 9906000"/>
              <a:gd name="connsiteY2092" fmla="*/ 575744 h 952500"/>
              <a:gd name="connsiteX2093" fmla="*/ 1095494 w 9906000"/>
              <a:gd name="connsiteY2093" fmla="*/ 544502 h 952500"/>
              <a:gd name="connsiteX2094" fmla="*/ 1081111 w 9906000"/>
              <a:gd name="connsiteY2094" fmla="*/ 476017 h 952500"/>
              <a:gd name="connsiteX2095" fmla="*/ 666679 w 9906000"/>
              <a:gd name="connsiteY2095" fmla="*/ 461634 h 952500"/>
              <a:gd name="connsiteX2096" fmla="*/ 598194 w 9906000"/>
              <a:gd name="connsiteY2096" fmla="*/ 476017 h 952500"/>
              <a:gd name="connsiteX2097" fmla="*/ 583811 w 9906000"/>
              <a:gd name="connsiteY2097" fmla="*/ 544502 h 952500"/>
              <a:gd name="connsiteX2098" fmla="*/ 609909 w 9906000"/>
              <a:gd name="connsiteY2098" fmla="*/ 575744 h 952500"/>
              <a:gd name="connsiteX2099" fmla="*/ 716399 w 9906000"/>
              <a:gd name="connsiteY2099" fmla="*/ 594127 h 952500"/>
              <a:gd name="connsiteX2100" fmla="*/ 697921 w 9906000"/>
              <a:gd name="connsiteY2100" fmla="*/ 487638 h 952500"/>
              <a:gd name="connsiteX2101" fmla="*/ 9509474 w 9906000"/>
              <a:gd name="connsiteY2101" fmla="*/ 460400 h 952500"/>
              <a:gd name="connsiteX2102" fmla="*/ 9478137 w 9906000"/>
              <a:gd name="connsiteY2102" fmla="*/ 486499 h 952500"/>
              <a:gd name="connsiteX2103" fmla="*/ 9459754 w 9906000"/>
              <a:gd name="connsiteY2103" fmla="*/ 592893 h 952500"/>
              <a:gd name="connsiteX2104" fmla="*/ 9566243 w 9906000"/>
              <a:gd name="connsiteY2104" fmla="*/ 574510 h 952500"/>
              <a:gd name="connsiteX2105" fmla="*/ 9592342 w 9906000"/>
              <a:gd name="connsiteY2105" fmla="*/ 543268 h 952500"/>
              <a:gd name="connsiteX2106" fmla="*/ 9577959 w 9906000"/>
              <a:gd name="connsiteY2106" fmla="*/ 474783 h 952500"/>
              <a:gd name="connsiteX2107" fmla="*/ 9163526 w 9906000"/>
              <a:gd name="connsiteY2107" fmla="*/ 460400 h 952500"/>
              <a:gd name="connsiteX2108" fmla="*/ 9095042 w 9906000"/>
              <a:gd name="connsiteY2108" fmla="*/ 474783 h 952500"/>
              <a:gd name="connsiteX2109" fmla="*/ 9080659 w 9906000"/>
              <a:gd name="connsiteY2109" fmla="*/ 543268 h 952500"/>
              <a:gd name="connsiteX2110" fmla="*/ 9106757 w 9906000"/>
              <a:gd name="connsiteY2110" fmla="*/ 574510 h 952500"/>
              <a:gd name="connsiteX2111" fmla="*/ 9213247 w 9906000"/>
              <a:gd name="connsiteY2111" fmla="*/ 592893 h 952500"/>
              <a:gd name="connsiteX2112" fmla="*/ 9194768 w 9906000"/>
              <a:gd name="connsiteY2112" fmla="*/ 486404 h 952500"/>
              <a:gd name="connsiteX2113" fmla="*/ 7810310 w 9906000"/>
              <a:gd name="connsiteY2113" fmla="*/ 460400 h 952500"/>
              <a:gd name="connsiteX2114" fmla="*/ 7778972 w 9906000"/>
              <a:gd name="connsiteY2114" fmla="*/ 486499 h 952500"/>
              <a:gd name="connsiteX2115" fmla="*/ 7760589 w 9906000"/>
              <a:gd name="connsiteY2115" fmla="*/ 592893 h 952500"/>
              <a:gd name="connsiteX2116" fmla="*/ 7867079 w 9906000"/>
              <a:gd name="connsiteY2116" fmla="*/ 574510 h 952500"/>
              <a:gd name="connsiteX2117" fmla="*/ 7893177 w 9906000"/>
              <a:gd name="connsiteY2117" fmla="*/ 543268 h 952500"/>
              <a:gd name="connsiteX2118" fmla="*/ 7878794 w 9906000"/>
              <a:gd name="connsiteY2118" fmla="*/ 474783 h 952500"/>
              <a:gd name="connsiteX2119" fmla="*/ 7464362 w 9906000"/>
              <a:gd name="connsiteY2119" fmla="*/ 460400 h 952500"/>
              <a:gd name="connsiteX2120" fmla="*/ 7395877 w 9906000"/>
              <a:gd name="connsiteY2120" fmla="*/ 474783 h 952500"/>
              <a:gd name="connsiteX2121" fmla="*/ 7381494 w 9906000"/>
              <a:gd name="connsiteY2121" fmla="*/ 543268 h 952500"/>
              <a:gd name="connsiteX2122" fmla="*/ 7407592 w 9906000"/>
              <a:gd name="connsiteY2122" fmla="*/ 574510 h 952500"/>
              <a:gd name="connsiteX2123" fmla="*/ 7514082 w 9906000"/>
              <a:gd name="connsiteY2123" fmla="*/ 592893 h 952500"/>
              <a:gd name="connsiteX2124" fmla="*/ 7495604 w 9906000"/>
              <a:gd name="connsiteY2124" fmla="*/ 486404 h 952500"/>
              <a:gd name="connsiteX2125" fmla="*/ 6969786 w 9906000"/>
              <a:gd name="connsiteY2125" fmla="*/ 449348 h 952500"/>
              <a:gd name="connsiteX2126" fmla="*/ 6925978 w 9906000"/>
              <a:gd name="connsiteY2126" fmla="*/ 493158 h 952500"/>
              <a:gd name="connsiteX2127" fmla="*/ 6894957 w 9906000"/>
              <a:gd name="connsiteY2127" fmla="*/ 609086 h 952500"/>
              <a:gd name="connsiteX2128" fmla="*/ 7012781 w 9906000"/>
              <a:gd name="connsiteY2128" fmla="*/ 577463 h 952500"/>
              <a:gd name="connsiteX2129" fmla="*/ 7055388 w 9906000"/>
              <a:gd name="connsiteY2129" fmla="*/ 534857 h 952500"/>
              <a:gd name="connsiteX2130" fmla="*/ 7027603 w 9906000"/>
              <a:gd name="connsiteY2130" fmla="*/ 507165 h 952500"/>
              <a:gd name="connsiteX2131" fmla="*/ 7027603 w 9906000"/>
              <a:gd name="connsiteY2131" fmla="*/ 477733 h 952500"/>
              <a:gd name="connsiteX2132" fmla="*/ 6998171 w 9906000"/>
              <a:gd name="connsiteY2132" fmla="*/ 477733 h 952500"/>
              <a:gd name="connsiteX2133" fmla="*/ 6604884 w 9906000"/>
              <a:gd name="connsiteY2133" fmla="*/ 449348 h 952500"/>
              <a:gd name="connsiteX2134" fmla="*/ 6576499 w 9906000"/>
              <a:gd name="connsiteY2134" fmla="*/ 477733 h 952500"/>
              <a:gd name="connsiteX2135" fmla="*/ 6547390 w 9906000"/>
              <a:gd name="connsiteY2135" fmla="*/ 477733 h 952500"/>
              <a:gd name="connsiteX2136" fmla="*/ 6547390 w 9906000"/>
              <a:gd name="connsiteY2136" fmla="*/ 505358 h 952500"/>
              <a:gd name="connsiteX2137" fmla="*/ 6547067 w 9906000"/>
              <a:gd name="connsiteY2137" fmla="*/ 505681 h 952500"/>
              <a:gd name="connsiteX2138" fmla="*/ 6547067 w 9906000"/>
              <a:gd name="connsiteY2138" fmla="*/ 507165 h 952500"/>
              <a:gd name="connsiteX2139" fmla="*/ 6519701 w 9906000"/>
              <a:gd name="connsiteY2139" fmla="*/ 534440 h 952500"/>
              <a:gd name="connsiteX2140" fmla="*/ 6562725 w 9906000"/>
              <a:gd name="connsiteY2140" fmla="*/ 577558 h 952500"/>
              <a:gd name="connsiteX2141" fmla="*/ 6679680 w 9906000"/>
              <a:gd name="connsiteY2141" fmla="*/ 608948 h 952500"/>
              <a:gd name="connsiteX2142" fmla="*/ 6648699 w 9906000"/>
              <a:gd name="connsiteY2142" fmla="*/ 493164 h 952500"/>
              <a:gd name="connsiteX2143" fmla="*/ 5270622 w 9906000"/>
              <a:gd name="connsiteY2143" fmla="*/ 449348 h 952500"/>
              <a:gd name="connsiteX2144" fmla="*/ 5226807 w 9906000"/>
              <a:gd name="connsiteY2144" fmla="*/ 493164 h 952500"/>
              <a:gd name="connsiteX2145" fmla="*/ 5195279 w 9906000"/>
              <a:gd name="connsiteY2145" fmla="*/ 610988 h 952500"/>
              <a:gd name="connsiteX2146" fmla="*/ 5313103 w 9906000"/>
              <a:gd name="connsiteY2146" fmla="*/ 579365 h 952500"/>
              <a:gd name="connsiteX2147" fmla="*/ 5356918 w 9906000"/>
              <a:gd name="connsiteY2147" fmla="*/ 535550 h 952500"/>
              <a:gd name="connsiteX2148" fmla="*/ 5328438 w 9906000"/>
              <a:gd name="connsiteY2148" fmla="*/ 507165 h 952500"/>
              <a:gd name="connsiteX2149" fmla="*/ 5328438 w 9906000"/>
              <a:gd name="connsiteY2149" fmla="*/ 477733 h 952500"/>
              <a:gd name="connsiteX2150" fmla="*/ 5299006 w 9906000"/>
              <a:gd name="connsiteY2150" fmla="*/ 477733 h 952500"/>
              <a:gd name="connsiteX2151" fmla="*/ 3206364 w 9906000"/>
              <a:gd name="connsiteY2151" fmla="*/ 449348 h 952500"/>
              <a:gd name="connsiteX2152" fmla="*/ 3177979 w 9906000"/>
              <a:gd name="connsiteY2152" fmla="*/ 477733 h 952500"/>
              <a:gd name="connsiteX2153" fmla="*/ 3148547 w 9906000"/>
              <a:gd name="connsiteY2153" fmla="*/ 477733 h 952500"/>
              <a:gd name="connsiteX2154" fmla="*/ 3148547 w 9906000"/>
              <a:gd name="connsiteY2154" fmla="*/ 507165 h 952500"/>
              <a:gd name="connsiteX2155" fmla="*/ 3120241 w 9906000"/>
              <a:gd name="connsiteY2155" fmla="*/ 535471 h 952500"/>
              <a:gd name="connsiteX2156" fmla="*/ 3163562 w 9906000"/>
              <a:gd name="connsiteY2156" fmla="*/ 578792 h 952500"/>
              <a:gd name="connsiteX2157" fmla="*/ 3281386 w 9906000"/>
              <a:gd name="connsiteY2157" fmla="*/ 610415 h 952500"/>
              <a:gd name="connsiteX2158" fmla="*/ 3249952 w 9906000"/>
              <a:gd name="connsiteY2158" fmla="*/ 492937 h 952500"/>
              <a:gd name="connsiteX2159" fmla="*/ 3571441 w 9906000"/>
              <a:gd name="connsiteY2159" fmla="*/ 449270 h 952500"/>
              <a:gd name="connsiteX2160" fmla="*/ 3527642 w 9906000"/>
              <a:gd name="connsiteY2160" fmla="*/ 493068 h 952500"/>
              <a:gd name="connsiteX2161" fmla="*/ 3496291 w 9906000"/>
              <a:gd name="connsiteY2161" fmla="*/ 610231 h 952500"/>
              <a:gd name="connsiteX2162" fmla="*/ 3613428 w 9906000"/>
              <a:gd name="connsiteY2162" fmla="*/ 578792 h 952500"/>
              <a:gd name="connsiteX2163" fmla="*/ 3657243 w 9906000"/>
              <a:gd name="connsiteY2163" fmla="*/ 534977 h 952500"/>
              <a:gd name="connsiteX2164" fmla="*/ 3628763 w 9906000"/>
              <a:gd name="connsiteY2164" fmla="*/ 506592 h 952500"/>
              <a:gd name="connsiteX2165" fmla="*/ 3628763 w 9906000"/>
              <a:gd name="connsiteY2165" fmla="*/ 477638 h 952500"/>
              <a:gd name="connsiteX2166" fmla="*/ 3599841 w 9906000"/>
              <a:gd name="connsiteY2166" fmla="*/ 477638 h 952500"/>
              <a:gd name="connsiteX2167" fmla="*/ 3599363 w 9906000"/>
              <a:gd name="connsiteY2167" fmla="*/ 477160 h 952500"/>
              <a:gd name="connsiteX2168" fmla="*/ 3599331 w 9906000"/>
              <a:gd name="connsiteY2168" fmla="*/ 477160 h 952500"/>
              <a:gd name="connsiteX2169" fmla="*/ 4905719 w 9906000"/>
              <a:gd name="connsiteY2169" fmla="*/ 449253 h 952500"/>
              <a:gd name="connsiteX2170" fmla="*/ 4877334 w 9906000"/>
              <a:gd name="connsiteY2170" fmla="*/ 477638 h 952500"/>
              <a:gd name="connsiteX2171" fmla="*/ 4847902 w 9906000"/>
              <a:gd name="connsiteY2171" fmla="*/ 477638 h 952500"/>
              <a:gd name="connsiteX2172" fmla="*/ 4847902 w 9906000"/>
              <a:gd name="connsiteY2172" fmla="*/ 507070 h 952500"/>
              <a:gd name="connsiteX2173" fmla="*/ 4819422 w 9906000"/>
              <a:gd name="connsiteY2173" fmla="*/ 535455 h 952500"/>
              <a:gd name="connsiteX2174" fmla="*/ 4863237 w 9906000"/>
              <a:gd name="connsiteY2174" fmla="*/ 579270 h 952500"/>
              <a:gd name="connsiteX2175" fmla="*/ 4981062 w 9906000"/>
              <a:gd name="connsiteY2175" fmla="*/ 610893 h 952500"/>
              <a:gd name="connsiteX2176" fmla="*/ 4949534 w 9906000"/>
              <a:gd name="connsiteY2176" fmla="*/ 493068 h 952500"/>
              <a:gd name="connsiteX2177" fmla="*/ 1871782 w 9906000"/>
              <a:gd name="connsiteY2177" fmla="*/ 448775 h 952500"/>
              <a:gd name="connsiteX2178" fmla="*/ 1827967 w 9906000"/>
              <a:gd name="connsiteY2178" fmla="*/ 492591 h 952500"/>
              <a:gd name="connsiteX2179" fmla="*/ 1796439 w 9906000"/>
              <a:gd name="connsiteY2179" fmla="*/ 610415 h 952500"/>
              <a:gd name="connsiteX2180" fmla="*/ 1914263 w 9906000"/>
              <a:gd name="connsiteY2180" fmla="*/ 578792 h 952500"/>
              <a:gd name="connsiteX2181" fmla="*/ 1958078 w 9906000"/>
              <a:gd name="connsiteY2181" fmla="*/ 534977 h 952500"/>
              <a:gd name="connsiteX2182" fmla="*/ 1929598 w 9906000"/>
              <a:gd name="connsiteY2182" fmla="*/ 506592 h 952500"/>
              <a:gd name="connsiteX2183" fmla="*/ 1929598 w 9906000"/>
              <a:gd name="connsiteY2183" fmla="*/ 477160 h 952500"/>
              <a:gd name="connsiteX2184" fmla="*/ 1900166 w 9906000"/>
              <a:gd name="connsiteY2184" fmla="*/ 477160 h 952500"/>
              <a:gd name="connsiteX2185" fmla="*/ 1506879 w 9906000"/>
              <a:gd name="connsiteY2185" fmla="*/ 448680 h 952500"/>
              <a:gd name="connsiteX2186" fmla="*/ 1478494 w 9906000"/>
              <a:gd name="connsiteY2186" fmla="*/ 477065 h 952500"/>
              <a:gd name="connsiteX2187" fmla="*/ 1449062 w 9906000"/>
              <a:gd name="connsiteY2187" fmla="*/ 477065 h 952500"/>
              <a:gd name="connsiteX2188" fmla="*/ 1449062 w 9906000"/>
              <a:gd name="connsiteY2188" fmla="*/ 506497 h 952500"/>
              <a:gd name="connsiteX2189" fmla="*/ 1420582 w 9906000"/>
              <a:gd name="connsiteY2189" fmla="*/ 534882 h 952500"/>
              <a:gd name="connsiteX2190" fmla="*/ 1464397 w 9906000"/>
              <a:gd name="connsiteY2190" fmla="*/ 578697 h 952500"/>
              <a:gd name="connsiteX2191" fmla="*/ 1582222 w 9906000"/>
              <a:gd name="connsiteY2191" fmla="*/ 610320 h 952500"/>
              <a:gd name="connsiteX2192" fmla="*/ 1550694 w 9906000"/>
              <a:gd name="connsiteY2192" fmla="*/ 492495 h 952500"/>
              <a:gd name="connsiteX2193" fmla="*/ 172617 w 9906000"/>
              <a:gd name="connsiteY2193" fmla="*/ 448680 h 952500"/>
              <a:gd name="connsiteX2194" fmla="*/ 128802 w 9906000"/>
              <a:gd name="connsiteY2194" fmla="*/ 492495 h 952500"/>
              <a:gd name="connsiteX2195" fmla="*/ 97274 w 9906000"/>
              <a:gd name="connsiteY2195" fmla="*/ 610320 h 952500"/>
              <a:gd name="connsiteX2196" fmla="*/ 215098 w 9906000"/>
              <a:gd name="connsiteY2196" fmla="*/ 578697 h 952500"/>
              <a:gd name="connsiteX2197" fmla="*/ 258913 w 9906000"/>
              <a:gd name="connsiteY2197" fmla="*/ 534882 h 952500"/>
              <a:gd name="connsiteX2198" fmla="*/ 230434 w 9906000"/>
              <a:gd name="connsiteY2198" fmla="*/ 506497 h 952500"/>
              <a:gd name="connsiteX2199" fmla="*/ 230434 w 9906000"/>
              <a:gd name="connsiteY2199" fmla="*/ 477065 h 952500"/>
              <a:gd name="connsiteX2200" fmla="*/ 201001 w 9906000"/>
              <a:gd name="connsiteY2200" fmla="*/ 477065 h 952500"/>
              <a:gd name="connsiteX2201" fmla="*/ 8669465 w 9906000"/>
              <a:gd name="connsiteY2201" fmla="*/ 447541 h 952500"/>
              <a:gd name="connsiteX2202" fmla="*/ 8625650 w 9906000"/>
              <a:gd name="connsiteY2202" fmla="*/ 491357 h 952500"/>
              <a:gd name="connsiteX2203" fmla="*/ 8594122 w 9906000"/>
              <a:gd name="connsiteY2203" fmla="*/ 609181 h 952500"/>
              <a:gd name="connsiteX2204" fmla="*/ 8711946 w 9906000"/>
              <a:gd name="connsiteY2204" fmla="*/ 577558 h 952500"/>
              <a:gd name="connsiteX2205" fmla="*/ 8755761 w 9906000"/>
              <a:gd name="connsiteY2205" fmla="*/ 533743 h 952500"/>
              <a:gd name="connsiteX2206" fmla="*/ 8727281 w 9906000"/>
              <a:gd name="connsiteY2206" fmla="*/ 505358 h 952500"/>
              <a:gd name="connsiteX2207" fmla="*/ 8727281 w 9906000"/>
              <a:gd name="connsiteY2207" fmla="*/ 475926 h 952500"/>
              <a:gd name="connsiteX2208" fmla="*/ 8697849 w 9906000"/>
              <a:gd name="connsiteY2208" fmla="*/ 475926 h 952500"/>
              <a:gd name="connsiteX2209" fmla="*/ 8304562 w 9906000"/>
              <a:gd name="connsiteY2209" fmla="*/ 447446 h 952500"/>
              <a:gd name="connsiteX2210" fmla="*/ 8276177 w 9906000"/>
              <a:gd name="connsiteY2210" fmla="*/ 475831 h 952500"/>
              <a:gd name="connsiteX2211" fmla="*/ 8246745 w 9906000"/>
              <a:gd name="connsiteY2211" fmla="*/ 475831 h 952500"/>
              <a:gd name="connsiteX2212" fmla="*/ 8246745 w 9906000"/>
              <a:gd name="connsiteY2212" fmla="*/ 505263 h 952500"/>
              <a:gd name="connsiteX2213" fmla="*/ 8218265 w 9906000"/>
              <a:gd name="connsiteY2213" fmla="*/ 533648 h 952500"/>
              <a:gd name="connsiteX2214" fmla="*/ 8262080 w 9906000"/>
              <a:gd name="connsiteY2214" fmla="*/ 577463 h 952500"/>
              <a:gd name="connsiteX2215" fmla="*/ 8379905 w 9906000"/>
              <a:gd name="connsiteY2215" fmla="*/ 609086 h 952500"/>
              <a:gd name="connsiteX2216" fmla="*/ 8348377 w 9906000"/>
              <a:gd name="connsiteY2216" fmla="*/ 491261 h 952500"/>
              <a:gd name="connsiteX2217" fmla="*/ 6362568 w 9906000"/>
              <a:gd name="connsiteY2217" fmla="*/ 396580 h 952500"/>
              <a:gd name="connsiteX2218" fmla="*/ 6304370 w 9906000"/>
              <a:gd name="connsiteY2218" fmla="*/ 454778 h 952500"/>
              <a:gd name="connsiteX2219" fmla="*/ 6304370 w 9906000"/>
              <a:gd name="connsiteY2219" fmla="*/ 496973 h 952500"/>
              <a:gd name="connsiteX2220" fmla="*/ 6362568 w 9906000"/>
              <a:gd name="connsiteY2220" fmla="*/ 534978 h 952500"/>
              <a:gd name="connsiteX2221" fmla="*/ 6420765 w 9906000"/>
              <a:gd name="connsiteY2221" fmla="*/ 496973 h 952500"/>
              <a:gd name="connsiteX2222" fmla="*/ 6420765 w 9906000"/>
              <a:gd name="connsiteY2222" fmla="*/ 454778 h 952500"/>
              <a:gd name="connsiteX2223" fmla="*/ 4663403 w 9906000"/>
              <a:gd name="connsiteY2223" fmla="*/ 396580 h 952500"/>
              <a:gd name="connsiteX2224" fmla="*/ 4605205 w 9906000"/>
              <a:gd name="connsiteY2224" fmla="*/ 454778 h 952500"/>
              <a:gd name="connsiteX2225" fmla="*/ 4605205 w 9906000"/>
              <a:gd name="connsiteY2225" fmla="*/ 496973 h 952500"/>
              <a:gd name="connsiteX2226" fmla="*/ 4663403 w 9906000"/>
              <a:gd name="connsiteY2226" fmla="*/ 534978 h 952500"/>
              <a:gd name="connsiteX2227" fmla="*/ 4721600 w 9906000"/>
              <a:gd name="connsiteY2227" fmla="*/ 496973 h 952500"/>
              <a:gd name="connsiteX2228" fmla="*/ 4721600 w 9906000"/>
              <a:gd name="connsiteY2228" fmla="*/ 454778 h 952500"/>
              <a:gd name="connsiteX2229" fmla="*/ 3813773 w 9906000"/>
              <a:gd name="connsiteY2229" fmla="*/ 396485 h 952500"/>
              <a:gd name="connsiteX2230" fmla="*/ 3755575 w 9906000"/>
              <a:gd name="connsiteY2230" fmla="*/ 454683 h 952500"/>
              <a:gd name="connsiteX2231" fmla="*/ 3755575 w 9906000"/>
              <a:gd name="connsiteY2231" fmla="*/ 496973 h 952500"/>
              <a:gd name="connsiteX2232" fmla="*/ 3813773 w 9906000"/>
              <a:gd name="connsiteY2232" fmla="*/ 535073 h 952500"/>
              <a:gd name="connsiteX2233" fmla="*/ 3871971 w 9906000"/>
              <a:gd name="connsiteY2233" fmla="*/ 496973 h 952500"/>
              <a:gd name="connsiteX2234" fmla="*/ 3871971 w 9906000"/>
              <a:gd name="connsiteY2234" fmla="*/ 454683 h 952500"/>
              <a:gd name="connsiteX2235" fmla="*/ 5512938 w 9906000"/>
              <a:gd name="connsiteY2235" fmla="*/ 396390 h 952500"/>
              <a:gd name="connsiteX2236" fmla="*/ 5454740 w 9906000"/>
              <a:gd name="connsiteY2236" fmla="*/ 454587 h 952500"/>
              <a:gd name="connsiteX2237" fmla="*/ 5454740 w 9906000"/>
              <a:gd name="connsiteY2237" fmla="*/ 496878 h 952500"/>
              <a:gd name="connsiteX2238" fmla="*/ 5512938 w 9906000"/>
              <a:gd name="connsiteY2238" fmla="*/ 534978 h 952500"/>
              <a:gd name="connsiteX2239" fmla="*/ 5571135 w 9906000"/>
              <a:gd name="connsiteY2239" fmla="*/ 496878 h 952500"/>
              <a:gd name="connsiteX2240" fmla="*/ 5571135 w 9906000"/>
              <a:gd name="connsiteY2240" fmla="*/ 454587 h 952500"/>
              <a:gd name="connsiteX2241" fmla="*/ 2963728 w 9906000"/>
              <a:gd name="connsiteY2241" fmla="*/ 396007 h 952500"/>
              <a:gd name="connsiteX2242" fmla="*/ 2905530 w 9906000"/>
              <a:gd name="connsiteY2242" fmla="*/ 454205 h 952500"/>
              <a:gd name="connsiteX2243" fmla="*/ 2905530 w 9906000"/>
              <a:gd name="connsiteY2243" fmla="*/ 496400 h 952500"/>
              <a:gd name="connsiteX2244" fmla="*/ 2963728 w 9906000"/>
              <a:gd name="connsiteY2244" fmla="*/ 534405 h 952500"/>
              <a:gd name="connsiteX2245" fmla="*/ 3021925 w 9906000"/>
              <a:gd name="connsiteY2245" fmla="*/ 496400 h 952500"/>
              <a:gd name="connsiteX2246" fmla="*/ 3021925 w 9906000"/>
              <a:gd name="connsiteY2246" fmla="*/ 454205 h 952500"/>
              <a:gd name="connsiteX2247" fmla="*/ 1264563 w 9906000"/>
              <a:gd name="connsiteY2247" fmla="*/ 396007 h 952500"/>
              <a:gd name="connsiteX2248" fmla="*/ 1206365 w 9906000"/>
              <a:gd name="connsiteY2248" fmla="*/ 454205 h 952500"/>
              <a:gd name="connsiteX2249" fmla="*/ 1206365 w 9906000"/>
              <a:gd name="connsiteY2249" fmla="*/ 496400 h 952500"/>
              <a:gd name="connsiteX2250" fmla="*/ 1264563 w 9906000"/>
              <a:gd name="connsiteY2250" fmla="*/ 534405 h 952500"/>
              <a:gd name="connsiteX2251" fmla="*/ 1322760 w 9906000"/>
              <a:gd name="connsiteY2251" fmla="*/ 496400 h 952500"/>
              <a:gd name="connsiteX2252" fmla="*/ 1322760 w 9906000"/>
              <a:gd name="connsiteY2252" fmla="*/ 454205 h 952500"/>
              <a:gd name="connsiteX2253" fmla="*/ 414933 w 9906000"/>
              <a:gd name="connsiteY2253" fmla="*/ 395912 h 952500"/>
              <a:gd name="connsiteX2254" fmla="*/ 356735 w 9906000"/>
              <a:gd name="connsiteY2254" fmla="*/ 454110 h 952500"/>
              <a:gd name="connsiteX2255" fmla="*/ 356735 w 9906000"/>
              <a:gd name="connsiteY2255" fmla="*/ 496400 h 952500"/>
              <a:gd name="connsiteX2256" fmla="*/ 414933 w 9906000"/>
              <a:gd name="connsiteY2256" fmla="*/ 534500 h 952500"/>
              <a:gd name="connsiteX2257" fmla="*/ 473131 w 9906000"/>
              <a:gd name="connsiteY2257" fmla="*/ 496400 h 952500"/>
              <a:gd name="connsiteX2258" fmla="*/ 473131 w 9906000"/>
              <a:gd name="connsiteY2258" fmla="*/ 454110 h 952500"/>
              <a:gd name="connsiteX2259" fmla="*/ 2114098 w 9906000"/>
              <a:gd name="connsiteY2259" fmla="*/ 395817 h 952500"/>
              <a:gd name="connsiteX2260" fmla="*/ 2055900 w 9906000"/>
              <a:gd name="connsiteY2260" fmla="*/ 454014 h 952500"/>
              <a:gd name="connsiteX2261" fmla="*/ 2055900 w 9906000"/>
              <a:gd name="connsiteY2261" fmla="*/ 496305 h 952500"/>
              <a:gd name="connsiteX2262" fmla="*/ 2114098 w 9906000"/>
              <a:gd name="connsiteY2262" fmla="*/ 534405 h 952500"/>
              <a:gd name="connsiteX2263" fmla="*/ 2172295 w 9906000"/>
              <a:gd name="connsiteY2263" fmla="*/ 496305 h 952500"/>
              <a:gd name="connsiteX2264" fmla="*/ 2172295 w 9906000"/>
              <a:gd name="connsiteY2264" fmla="*/ 454014 h 952500"/>
              <a:gd name="connsiteX2265" fmla="*/ 9761411 w 9906000"/>
              <a:gd name="connsiteY2265" fmla="*/ 394773 h 952500"/>
              <a:gd name="connsiteX2266" fmla="*/ 9703213 w 9906000"/>
              <a:gd name="connsiteY2266" fmla="*/ 452971 h 952500"/>
              <a:gd name="connsiteX2267" fmla="*/ 9703213 w 9906000"/>
              <a:gd name="connsiteY2267" fmla="*/ 495166 h 952500"/>
              <a:gd name="connsiteX2268" fmla="*/ 9761411 w 9906000"/>
              <a:gd name="connsiteY2268" fmla="*/ 533171 h 952500"/>
              <a:gd name="connsiteX2269" fmla="*/ 9819608 w 9906000"/>
              <a:gd name="connsiteY2269" fmla="*/ 495166 h 952500"/>
              <a:gd name="connsiteX2270" fmla="*/ 9819608 w 9906000"/>
              <a:gd name="connsiteY2270" fmla="*/ 452971 h 952500"/>
              <a:gd name="connsiteX2271" fmla="*/ 8062246 w 9906000"/>
              <a:gd name="connsiteY2271" fmla="*/ 394773 h 952500"/>
              <a:gd name="connsiteX2272" fmla="*/ 8004048 w 9906000"/>
              <a:gd name="connsiteY2272" fmla="*/ 452971 h 952500"/>
              <a:gd name="connsiteX2273" fmla="*/ 8004048 w 9906000"/>
              <a:gd name="connsiteY2273" fmla="*/ 495166 h 952500"/>
              <a:gd name="connsiteX2274" fmla="*/ 8062246 w 9906000"/>
              <a:gd name="connsiteY2274" fmla="*/ 533171 h 952500"/>
              <a:gd name="connsiteX2275" fmla="*/ 8120443 w 9906000"/>
              <a:gd name="connsiteY2275" fmla="*/ 495166 h 952500"/>
              <a:gd name="connsiteX2276" fmla="*/ 8120443 w 9906000"/>
              <a:gd name="connsiteY2276" fmla="*/ 452971 h 952500"/>
              <a:gd name="connsiteX2277" fmla="*/ 7212616 w 9906000"/>
              <a:gd name="connsiteY2277" fmla="*/ 394678 h 952500"/>
              <a:gd name="connsiteX2278" fmla="*/ 7154418 w 9906000"/>
              <a:gd name="connsiteY2278" fmla="*/ 452876 h 952500"/>
              <a:gd name="connsiteX2279" fmla="*/ 7154418 w 9906000"/>
              <a:gd name="connsiteY2279" fmla="*/ 495166 h 952500"/>
              <a:gd name="connsiteX2280" fmla="*/ 7212616 w 9906000"/>
              <a:gd name="connsiteY2280" fmla="*/ 533266 h 952500"/>
              <a:gd name="connsiteX2281" fmla="*/ 7270814 w 9906000"/>
              <a:gd name="connsiteY2281" fmla="*/ 495166 h 952500"/>
              <a:gd name="connsiteX2282" fmla="*/ 7270814 w 9906000"/>
              <a:gd name="connsiteY2282" fmla="*/ 452876 h 952500"/>
              <a:gd name="connsiteX2283" fmla="*/ 8911781 w 9906000"/>
              <a:gd name="connsiteY2283" fmla="*/ 394583 h 952500"/>
              <a:gd name="connsiteX2284" fmla="*/ 8853583 w 9906000"/>
              <a:gd name="connsiteY2284" fmla="*/ 452780 h 952500"/>
              <a:gd name="connsiteX2285" fmla="*/ 8853583 w 9906000"/>
              <a:gd name="connsiteY2285" fmla="*/ 495071 h 952500"/>
              <a:gd name="connsiteX2286" fmla="*/ 8911781 w 9906000"/>
              <a:gd name="connsiteY2286" fmla="*/ 533171 h 952500"/>
              <a:gd name="connsiteX2287" fmla="*/ 8969978 w 9906000"/>
              <a:gd name="connsiteY2287" fmla="*/ 495071 h 952500"/>
              <a:gd name="connsiteX2288" fmla="*/ 8969978 w 9906000"/>
              <a:gd name="connsiteY2288" fmla="*/ 452780 h 952500"/>
              <a:gd name="connsiteX2289" fmla="*/ 6699467 w 9906000"/>
              <a:gd name="connsiteY2289" fmla="*/ 389913 h 952500"/>
              <a:gd name="connsiteX2290" fmla="*/ 6684703 w 9906000"/>
              <a:gd name="connsiteY2290" fmla="*/ 415344 h 952500"/>
              <a:gd name="connsiteX2291" fmla="*/ 6646804 w 9906000"/>
              <a:gd name="connsiteY2291" fmla="*/ 425495 h 952500"/>
              <a:gd name="connsiteX2292" fmla="*/ 6662452 w 9906000"/>
              <a:gd name="connsiteY2292" fmla="*/ 483737 h 952500"/>
              <a:gd name="connsiteX2293" fmla="*/ 6748633 w 9906000"/>
              <a:gd name="connsiteY2293" fmla="*/ 569918 h 952500"/>
              <a:gd name="connsiteX2294" fmla="*/ 6755499 w 9906000"/>
              <a:gd name="connsiteY2294" fmla="*/ 544430 h 952500"/>
              <a:gd name="connsiteX2295" fmla="*/ 6779812 w 9906000"/>
              <a:gd name="connsiteY2295" fmla="*/ 453844 h 952500"/>
              <a:gd name="connsiteX2296" fmla="*/ 6763856 w 9906000"/>
              <a:gd name="connsiteY2296" fmla="*/ 394199 h 952500"/>
              <a:gd name="connsiteX2297" fmla="*/ 6724994 w 9906000"/>
              <a:gd name="connsiteY2297" fmla="*/ 404581 h 952500"/>
              <a:gd name="connsiteX2298" fmla="*/ 3476949 w 9906000"/>
              <a:gd name="connsiteY2298" fmla="*/ 389829 h 952500"/>
              <a:gd name="connsiteX2299" fmla="*/ 3451442 w 9906000"/>
              <a:gd name="connsiteY2299" fmla="*/ 404486 h 952500"/>
              <a:gd name="connsiteX2300" fmla="*/ 3412580 w 9906000"/>
              <a:gd name="connsiteY2300" fmla="*/ 394104 h 952500"/>
              <a:gd name="connsiteX2301" fmla="*/ 3396673 w 9906000"/>
              <a:gd name="connsiteY2301" fmla="*/ 453825 h 952500"/>
              <a:gd name="connsiteX2302" fmla="*/ 3428067 w 9906000"/>
              <a:gd name="connsiteY2302" fmla="*/ 570796 h 952500"/>
              <a:gd name="connsiteX2303" fmla="*/ 3513987 w 9906000"/>
              <a:gd name="connsiteY2303" fmla="*/ 484875 h 952500"/>
              <a:gd name="connsiteX2304" fmla="*/ 3529880 w 9906000"/>
              <a:gd name="connsiteY2304" fmla="*/ 425466 h 952500"/>
              <a:gd name="connsiteX2305" fmla="*/ 3491733 w 9906000"/>
              <a:gd name="connsiteY2305" fmla="*/ 415249 h 952500"/>
              <a:gd name="connsiteX2306" fmla="*/ 3491351 w 9906000"/>
              <a:gd name="connsiteY2306" fmla="*/ 414590 h 952500"/>
              <a:gd name="connsiteX2307" fmla="*/ 3491317 w 9906000"/>
              <a:gd name="connsiteY2307" fmla="*/ 414581 h 952500"/>
              <a:gd name="connsiteX2308" fmla="*/ 5176134 w 9906000"/>
              <a:gd name="connsiteY2308" fmla="*/ 389817 h 952500"/>
              <a:gd name="connsiteX2309" fmla="*/ 5150607 w 9906000"/>
              <a:gd name="connsiteY2309" fmla="*/ 404486 h 952500"/>
              <a:gd name="connsiteX2310" fmla="*/ 5111745 w 9906000"/>
              <a:gd name="connsiteY2310" fmla="*/ 394104 h 952500"/>
              <a:gd name="connsiteX2311" fmla="*/ 5095743 w 9906000"/>
              <a:gd name="connsiteY2311" fmla="*/ 453921 h 952500"/>
              <a:gd name="connsiteX2312" fmla="*/ 5127366 w 9906000"/>
              <a:gd name="connsiteY2312" fmla="*/ 571745 h 952500"/>
              <a:gd name="connsiteX2313" fmla="*/ 5213567 w 9906000"/>
              <a:gd name="connsiteY2313" fmla="*/ 485544 h 952500"/>
              <a:gd name="connsiteX2314" fmla="*/ 5229664 w 9906000"/>
              <a:gd name="connsiteY2314" fmla="*/ 425631 h 952500"/>
              <a:gd name="connsiteX2315" fmla="*/ 5190897 w 9906000"/>
              <a:gd name="connsiteY2315" fmla="*/ 415249 h 952500"/>
              <a:gd name="connsiteX2316" fmla="*/ 5000207 w 9906000"/>
              <a:gd name="connsiteY2316" fmla="*/ 389817 h 952500"/>
              <a:gd name="connsiteX2317" fmla="*/ 4985443 w 9906000"/>
              <a:gd name="connsiteY2317" fmla="*/ 415249 h 952500"/>
              <a:gd name="connsiteX2318" fmla="*/ 4946676 w 9906000"/>
              <a:gd name="connsiteY2318" fmla="*/ 425631 h 952500"/>
              <a:gd name="connsiteX2319" fmla="*/ 4962774 w 9906000"/>
              <a:gd name="connsiteY2319" fmla="*/ 485544 h 952500"/>
              <a:gd name="connsiteX2320" fmla="*/ 5048975 w 9906000"/>
              <a:gd name="connsiteY2320" fmla="*/ 571745 h 952500"/>
              <a:gd name="connsiteX2321" fmla="*/ 5080598 w 9906000"/>
              <a:gd name="connsiteY2321" fmla="*/ 453921 h 952500"/>
              <a:gd name="connsiteX2322" fmla="*/ 5064596 w 9906000"/>
              <a:gd name="connsiteY2322" fmla="*/ 394104 h 952500"/>
              <a:gd name="connsiteX2323" fmla="*/ 5025734 w 9906000"/>
              <a:gd name="connsiteY2323" fmla="*/ 404486 h 952500"/>
              <a:gd name="connsiteX2324" fmla="*/ 3301042 w 9906000"/>
              <a:gd name="connsiteY2324" fmla="*/ 389817 h 952500"/>
              <a:gd name="connsiteX2325" fmla="*/ 3286278 w 9906000"/>
              <a:gd name="connsiteY2325" fmla="*/ 415249 h 952500"/>
              <a:gd name="connsiteX2326" fmla="*/ 3247512 w 9906000"/>
              <a:gd name="connsiteY2326" fmla="*/ 425631 h 952500"/>
              <a:gd name="connsiteX2327" fmla="*/ 3263586 w 9906000"/>
              <a:gd name="connsiteY2327" fmla="*/ 485458 h 952500"/>
              <a:gd name="connsiteX2328" fmla="*/ 3349300 w 9906000"/>
              <a:gd name="connsiteY2328" fmla="*/ 571172 h 952500"/>
              <a:gd name="connsiteX2329" fmla="*/ 3381018 w 9906000"/>
              <a:gd name="connsiteY2329" fmla="*/ 453443 h 952500"/>
              <a:gd name="connsiteX2330" fmla="*/ 3365163 w 9906000"/>
              <a:gd name="connsiteY2330" fmla="*/ 394176 h 952500"/>
              <a:gd name="connsiteX2331" fmla="*/ 3326569 w 9906000"/>
              <a:gd name="connsiteY2331" fmla="*/ 404486 h 952500"/>
              <a:gd name="connsiteX2332" fmla="*/ 6875394 w 9906000"/>
              <a:gd name="connsiteY2332" fmla="*/ 389722 h 952500"/>
              <a:gd name="connsiteX2333" fmla="*/ 6849867 w 9906000"/>
              <a:gd name="connsiteY2333" fmla="*/ 404391 h 952500"/>
              <a:gd name="connsiteX2334" fmla="*/ 6811005 w 9906000"/>
              <a:gd name="connsiteY2334" fmla="*/ 394008 h 952500"/>
              <a:gd name="connsiteX2335" fmla="*/ 6802417 w 9906000"/>
              <a:gd name="connsiteY2335" fmla="*/ 426112 h 952500"/>
              <a:gd name="connsiteX2336" fmla="*/ 6795516 w 9906000"/>
              <a:gd name="connsiteY2336" fmla="*/ 452018 h 952500"/>
              <a:gd name="connsiteX2337" fmla="*/ 6827139 w 9906000"/>
              <a:gd name="connsiteY2337" fmla="*/ 569843 h 952500"/>
              <a:gd name="connsiteX2338" fmla="*/ 6913300 w 9906000"/>
              <a:gd name="connsiteY2338" fmla="*/ 483682 h 952500"/>
              <a:gd name="connsiteX2339" fmla="*/ 6928829 w 9906000"/>
              <a:gd name="connsiteY2339" fmla="*/ 425631 h 952500"/>
              <a:gd name="connsiteX2340" fmla="*/ 6890157 w 9906000"/>
              <a:gd name="connsiteY2340" fmla="*/ 415154 h 952500"/>
              <a:gd name="connsiteX2341" fmla="*/ 1777294 w 9906000"/>
              <a:gd name="connsiteY2341" fmla="*/ 389244 h 952500"/>
              <a:gd name="connsiteX2342" fmla="*/ 1751767 w 9906000"/>
              <a:gd name="connsiteY2342" fmla="*/ 403913 h 952500"/>
              <a:gd name="connsiteX2343" fmla="*/ 1712905 w 9906000"/>
              <a:gd name="connsiteY2343" fmla="*/ 393531 h 952500"/>
              <a:gd name="connsiteX2344" fmla="*/ 1696903 w 9906000"/>
              <a:gd name="connsiteY2344" fmla="*/ 453348 h 952500"/>
              <a:gd name="connsiteX2345" fmla="*/ 1728526 w 9906000"/>
              <a:gd name="connsiteY2345" fmla="*/ 571172 h 952500"/>
              <a:gd name="connsiteX2346" fmla="*/ 1814727 w 9906000"/>
              <a:gd name="connsiteY2346" fmla="*/ 484971 h 952500"/>
              <a:gd name="connsiteX2347" fmla="*/ 1830824 w 9906000"/>
              <a:gd name="connsiteY2347" fmla="*/ 425058 h 952500"/>
              <a:gd name="connsiteX2348" fmla="*/ 1792057 w 9906000"/>
              <a:gd name="connsiteY2348" fmla="*/ 414676 h 952500"/>
              <a:gd name="connsiteX2349" fmla="*/ 1601367 w 9906000"/>
              <a:gd name="connsiteY2349" fmla="*/ 389244 h 952500"/>
              <a:gd name="connsiteX2350" fmla="*/ 1586603 w 9906000"/>
              <a:gd name="connsiteY2350" fmla="*/ 414676 h 952500"/>
              <a:gd name="connsiteX2351" fmla="*/ 1547836 w 9906000"/>
              <a:gd name="connsiteY2351" fmla="*/ 425058 h 952500"/>
              <a:gd name="connsiteX2352" fmla="*/ 1563934 w 9906000"/>
              <a:gd name="connsiteY2352" fmla="*/ 484971 h 952500"/>
              <a:gd name="connsiteX2353" fmla="*/ 1650135 w 9906000"/>
              <a:gd name="connsiteY2353" fmla="*/ 571172 h 952500"/>
              <a:gd name="connsiteX2354" fmla="*/ 1681758 w 9906000"/>
              <a:gd name="connsiteY2354" fmla="*/ 453348 h 952500"/>
              <a:gd name="connsiteX2355" fmla="*/ 1665756 w 9906000"/>
              <a:gd name="connsiteY2355" fmla="*/ 393531 h 952500"/>
              <a:gd name="connsiteX2356" fmla="*/ 1626894 w 9906000"/>
              <a:gd name="connsiteY2356" fmla="*/ 403913 h 952500"/>
              <a:gd name="connsiteX2357" fmla="*/ 6025954 w 9906000"/>
              <a:gd name="connsiteY2357" fmla="*/ 388293 h 952500"/>
              <a:gd name="connsiteX2358" fmla="*/ 5959470 w 9906000"/>
              <a:gd name="connsiteY2358" fmla="*/ 410106 h 952500"/>
              <a:gd name="connsiteX2359" fmla="*/ 5945468 w 9906000"/>
              <a:gd name="connsiteY2359" fmla="*/ 448206 h 952500"/>
              <a:gd name="connsiteX2360" fmla="*/ 5982806 w 9906000"/>
              <a:gd name="connsiteY2360" fmla="*/ 549647 h 952500"/>
              <a:gd name="connsiteX2361" fmla="*/ 6065769 w 9906000"/>
              <a:gd name="connsiteY2361" fmla="*/ 480495 h 952500"/>
              <a:gd name="connsiteX2362" fmla="*/ 6072627 w 9906000"/>
              <a:gd name="connsiteY2362" fmla="*/ 440395 h 952500"/>
              <a:gd name="connsiteX2363" fmla="*/ 5849265 w 9906000"/>
              <a:gd name="connsiteY2363" fmla="*/ 388293 h 952500"/>
              <a:gd name="connsiteX2364" fmla="*/ 5802593 w 9906000"/>
              <a:gd name="connsiteY2364" fmla="*/ 440395 h 952500"/>
              <a:gd name="connsiteX2365" fmla="*/ 5809451 w 9906000"/>
              <a:gd name="connsiteY2365" fmla="*/ 480495 h 952500"/>
              <a:gd name="connsiteX2366" fmla="*/ 5892414 w 9906000"/>
              <a:gd name="connsiteY2366" fmla="*/ 549647 h 952500"/>
              <a:gd name="connsiteX2367" fmla="*/ 5929752 w 9906000"/>
              <a:gd name="connsiteY2367" fmla="*/ 448301 h 952500"/>
              <a:gd name="connsiteX2368" fmla="*/ 5915750 w 9906000"/>
              <a:gd name="connsiteY2368" fmla="*/ 410106 h 952500"/>
              <a:gd name="connsiteX2369" fmla="*/ 4326789 w 9906000"/>
              <a:gd name="connsiteY2369" fmla="*/ 388293 h 952500"/>
              <a:gd name="connsiteX2370" fmla="*/ 4260305 w 9906000"/>
              <a:gd name="connsiteY2370" fmla="*/ 410106 h 952500"/>
              <a:gd name="connsiteX2371" fmla="*/ 4246303 w 9906000"/>
              <a:gd name="connsiteY2371" fmla="*/ 448206 h 952500"/>
              <a:gd name="connsiteX2372" fmla="*/ 4283641 w 9906000"/>
              <a:gd name="connsiteY2372" fmla="*/ 549647 h 952500"/>
              <a:gd name="connsiteX2373" fmla="*/ 4366604 w 9906000"/>
              <a:gd name="connsiteY2373" fmla="*/ 480495 h 952500"/>
              <a:gd name="connsiteX2374" fmla="*/ 4373462 w 9906000"/>
              <a:gd name="connsiteY2374" fmla="*/ 440395 h 952500"/>
              <a:gd name="connsiteX2375" fmla="*/ 4150101 w 9906000"/>
              <a:gd name="connsiteY2375" fmla="*/ 388293 h 952500"/>
              <a:gd name="connsiteX2376" fmla="*/ 4103428 w 9906000"/>
              <a:gd name="connsiteY2376" fmla="*/ 440395 h 952500"/>
              <a:gd name="connsiteX2377" fmla="*/ 4110286 w 9906000"/>
              <a:gd name="connsiteY2377" fmla="*/ 480495 h 952500"/>
              <a:gd name="connsiteX2378" fmla="*/ 4193249 w 9906000"/>
              <a:gd name="connsiteY2378" fmla="*/ 549647 h 952500"/>
              <a:gd name="connsiteX2379" fmla="*/ 4230587 w 9906000"/>
              <a:gd name="connsiteY2379" fmla="*/ 448301 h 952500"/>
              <a:gd name="connsiteX2380" fmla="*/ 4216585 w 9906000"/>
              <a:gd name="connsiteY2380" fmla="*/ 410106 h 952500"/>
              <a:gd name="connsiteX2381" fmla="*/ 8574977 w 9906000"/>
              <a:gd name="connsiteY2381" fmla="*/ 388010 h 952500"/>
              <a:gd name="connsiteX2382" fmla="*/ 8549450 w 9906000"/>
              <a:gd name="connsiteY2382" fmla="*/ 402679 h 952500"/>
              <a:gd name="connsiteX2383" fmla="*/ 8510588 w 9906000"/>
              <a:gd name="connsiteY2383" fmla="*/ 392297 h 952500"/>
              <a:gd name="connsiteX2384" fmla="*/ 8494586 w 9906000"/>
              <a:gd name="connsiteY2384" fmla="*/ 452114 h 952500"/>
              <a:gd name="connsiteX2385" fmla="*/ 8526209 w 9906000"/>
              <a:gd name="connsiteY2385" fmla="*/ 569938 h 952500"/>
              <a:gd name="connsiteX2386" fmla="*/ 8612410 w 9906000"/>
              <a:gd name="connsiteY2386" fmla="*/ 483737 h 952500"/>
              <a:gd name="connsiteX2387" fmla="*/ 8628507 w 9906000"/>
              <a:gd name="connsiteY2387" fmla="*/ 423824 h 952500"/>
              <a:gd name="connsiteX2388" fmla="*/ 8589740 w 9906000"/>
              <a:gd name="connsiteY2388" fmla="*/ 413442 h 952500"/>
              <a:gd name="connsiteX2389" fmla="*/ 8399050 w 9906000"/>
              <a:gd name="connsiteY2389" fmla="*/ 388010 h 952500"/>
              <a:gd name="connsiteX2390" fmla="*/ 8384286 w 9906000"/>
              <a:gd name="connsiteY2390" fmla="*/ 413442 h 952500"/>
              <a:gd name="connsiteX2391" fmla="*/ 8345519 w 9906000"/>
              <a:gd name="connsiteY2391" fmla="*/ 423824 h 952500"/>
              <a:gd name="connsiteX2392" fmla="*/ 8361617 w 9906000"/>
              <a:gd name="connsiteY2392" fmla="*/ 483737 h 952500"/>
              <a:gd name="connsiteX2393" fmla="*/ 8447818 w 9906000"/>
              <a:gd name="connsiteY2393" fmla="*/ 569938 h 952500"/>
              <a:gd name="connsiteX2394" fmla="*/ 8479441 w 9906000"/>
              <a:gd name="connsiteY2394" fmla="*/ 452114 h 952500"/>
              <a:gd name="connsiteX2395" fmla="*/ 8463439 w 9906000"/>
              <a:gd name="connsiteY2395" fmla="*/ 392297 h 952500"/>
              <a:gd name="connsiteX2396" fmla="*/ 8424577 w 9906000"/>
              <a:gd name="connsiteY2396" fmla="*/ 402679 h 952500"/>
              <a:gd name="connsiteX2397" fmla="*/ 2627114 w 9906000"/>
              <a:gd name="connsiteY2397" fmla="*/ 387720 h 952500"/>
              <a:gd name="connsiteX2398" fmla="*/ 2560630 w 9906000"/>
              <a:gd name="connsiteY2398" fmla="*/ 409533 h 952500"/>
              <a:gd name="connsiteX2399" fmla="*/ 2546628 w 9906000"/>
              <a:gd name="connsiteY2399" fmla="*/ 447633 h 952500"/>
              <a:gd name="connsiteX2400" fmla="*/ 2583966 w 9906000"/>
              <a:gd name="connsiteY2400" fmla="*/ 549074 h 952500"/>
              <a:gd name="connsiteX2401" fmla="*/ 2666929 w 9906000"/>
              <a:gd name="connsiteY2401" fmla="*/ 479922 h 952500"/>
              <a:gd name="connsiteX2402" fmla="*/ 2673787 w 9906000"/>
              <a:gd name="connsiteY2402" fmla="*/ 439822 h 952500"/>
              <a:gd name="connsiteX2403" fmla="*/ 2450425 w 9906000"/>
              <a:gd name="connsiteY2403" fmla="*/ 387720 h 952500"/>
              <a:gd name="connsiteX2404" fmla="*/ 2403753 w 9906000"/>
              <a:gd name="connsiteY2404" fmla="*/ 439822 h 952500"/>
              <a:gd name="connsiteX2405" fmla="*/ 2410611 w 9906000"/>
              <a:gd name="connsiteY2405" fmla="*/ 479922 h 952500"/>
              <a:gd name="connsiteX2406" fmla="*/ 2493574 w 9906000"/>
              <a:gd name="connsiteY2406" fmla="*/ 549074 h 952500"/>
              <a:gd name="connsiteX2407" fmla="*/ 2530912 w 9906000"/>
              <a:gd name="connsiteY2407" fmla="*/ 447728 h 952500"/>
              <a:gd name="connsiteX2408" fmla="*/ 2516910 w 9906000"/>
              <a:gd name="connsiteY2408" fmla="*/ 409533 h 952500"/>
              <a:gd name="connsiteX2409" fmla="*/ 927949 w 9906000"/>
              <a:gd name="connsiteY2409" fmla="*/ 387720 h 952500"/>
              <a:gd name="connsiteX2410" fmla="*/ 861465 w 9906000"/>
              <a:gd name="connsiteY2410" fmla="*/ 409533 h 952500"/>
              <a:gd name="connsiteX2411" fmla="*/ 847463 w 9906000"/>
              <a:gd name="connsiteY2411" fmla="*/ 447633 h 952500"/>
              <a:gd name="connsiteX2412" fmla="*/ 884801 w 9906000"/>
              <a:gd name="connsiteY2412" fmla="*/ 549074 h 952500"/>
              <a:gd name="connsiteX2413" fmla="*/ 967764 w 9906000"/>
              <a:gd name="connsiteY2413" fmla="*/ 479922 h 952500"/>
              <a:gd name="connsiteX2414" fmla="*/ 974622 w 9906000"/>
              <a:gd name="connsiteY2414" fmla="*/ 439822 h 952500"/>
              <a:gd name="connsiteX2415" fmla="*/ 751261 w 9906000"/>
              <a:gd name="connsiteY2415" fmla="*/ 387720 h 952500"/>
              <a:gd name="connsiteX2416" fmla="*/ 704588 w 9906000"/>
              <a:gd name="connsiteY2416" fmla="*/ 439822 h 952500"/>
              <a:gd name="connsiteX2417" fmla="*/ 711446 w 9906000"/>
              <a:gd name="connsiteY2417" fmla="*/ 479922 h 952500"/>
              <a:gd name="connsiteX2418" fmla="*/ 794409 w 9906000"/>
              <a:gd name="connsiteY2418" fmla="*/ 549074 h 952500"/>
              <a:gd name="connsiteX2419" fmla="*/ 831747 w 9906000"/>
              <a:gd name="connsiteY2419" fmla="*/ 447728 h 952500"/>
              <a:gd name="connsiteX2420" fmla="*/ 817745 w 9906000"/>
              <a:gd name="connsiteY2420" fmla="*/ 409533 h 952500"/>
              <a:gd name="connsiteX2421" fmla="*/ 9424797 w 9906000"/>
              <a:gd name="connsiteY2421" fmla="*/ 386486 h 952500"/>
              <a:gd name="connsiteX2422" fmla="*/ 9358313 w 9906000"/>
              <a:gd name="connsiteY2422" fmla="*/ 408299 h 952500"/>
              <a:gd name="connsiteX2423" fmla="*/ 9344311 w 9906000"/>
              <a:gd name="connsiteY2423" fmla="*/ 446399 h 952500"/>
              <a:gd name="connsiteX2424" fmla="*/ 9381649 w 9906000"/>
              <a:gd name="connsiteY2424" fmla="*/ 547840 h 952500"/>
              <a:gd name="connsiteX2425" fmla="*/ 9464612 w 9906000"/>
              <a:gd name="connsiteY2425" fmla="*/ 478688 h 952500"/>
              <a:gd name="connsiteX2426" fmla="*/ 9471470 w 9906000"/>
              <a:gd name="connsiteY2426" fmla="*/ 438588 h 952500"/>
              <a:gd name="connsiteX2427" fmla="*/ 9248108 w 9906000"/>
              <a:gd name="connsiteY2427" fmla="*/ 386486 h 952500"/>
              <a:gd name="connsiteX2428" fmla="*/ 9201436 w 9906000"/>
              <a:gd name="connsiteY2428" fmla="*/ 438588 h 952500"/>
              <a:gd name="connsiteX2429" fmla="*/ 9208294 w 9906000"/>
              <a:gd name="connsiteY2429" fmla="*/ 478688 h 952500"/>
              <a:gd name="connsiteX2430" fmla="*/ 9291257 w 9906000"/>
              <a:gd name="connsiteY2430" fmla="*/ 547840 h 952500"/>
              <a:gd name="connsiteX2431" fmla="*/ 9328595 w 9906000"/>
              <a:gd name="connsiteY2431" fmla="*/ 446494 h 952500"/>
              <a:gd name="connsiteX2432" fmla="*/ 9314593 w 9906000"/>
              <a:gd name="connsiteY2432" fmla="*/ 408299 h 952500"/>
              <a:gd name="connsiteX2433" fmla="*/ 7725632 w 9906000"/>
              <a:gd name="connsiteY2433" fmla="*/ 386486 h 952500"/>
              <a:gd name="connsiteX2434" fmla="*/ 7659148 w 9906000"/>
              <a:gd name="connsiteY2434" fmla="*/ 408299 h 952500"/>
              <a:gd name="connsiteX2435" fmla="*/ 7645146 w 9906000"/>
              <a:gd name="connsiteY2435" fmla="*/ 446399 h 952500"/>
              <a:gd name="connsiteX2436" fmla="*/ 7682484 w 9906000"/>
              <a:gd name="connsiteY2436" fmla="*/ 547840 h 952500"/>
              <a:gd name="connsiteX2437" fmla="*/ 7765447 w 9906000"/>
              <a:gd name="connsiteY2437" fmla="*/ 478688 h 952500"/>
              <a:gd name="connsiteX2438" fmla="*/ 7772305 w 9906000"/>
              <a:gd name="connsiteY2438" fmla="*/ 438588 h 952500"/>
              <a:gd name="connsiteX2439" fmla="*/ 7548944 w 9906000"/>
              <a:gd name="connsiteY2439" fmla="*/ 386486 h 952500"/>
              <a:gd name="connsiteX2440" fmla="*/ 7502271 w 9906000"/>
              <a:gd name="connsiteY2440" fmla="*/ 438588 h 952500"/>
              <a:gd name="connsiteX2441" fmla="*/ 7509129 w 9906000"/>
              <a:gd name="connsiteY2441" fmla="*/ 478688 h 952500"/>
              <a:gd name="connsiteX2442" fmla="*/ 7592092 w 9906000"/>
              <a:gd name="connsiteY2442" fmla="*/ 547840 h 952500"/>
              <a:gd name="connsiteX2443" fmla="*/ 7629430 w 9906000"/>
              <a:gd name="connsiteY2443" fmla="*/ 446494 h 952500"/>
              <a:gd name="connsiteX2444" fmla="*/ 7615428 w 9906000"/>
              <a:gd name="connsiteY2444" fmla="*/ 408299 h 952500"/>
              <a:gd name="connsiteX2445" fmla="*/ 3388851 w 9906000"/>
              <a:gd name="connsiteY2445" fmla="*/ 369229 h 952500"/>
              <a:gd name="connsiteX2446" fmla="*/ 3378480 w 9906000"/>
              <a:gd name="connsiteY2446" fmla="*/ 386198 h 952500"/>
              <a:gd name="connsiteX2447" fmla="*/ 3388687 w 9906000"/>
              <a:gd name="connsiteY2447" fmla="*/ 424425 h 952500"/>
              <a:gd name="connsiteX2448" fmla="*/ 3399020 w 9906000"/>
              <a:gd name="connsiteY2448" fmla="*/ 385720 h 952500"/>
              <a:gd name="connsiteX2449" fmla="*/ 6787287 w 9906000"/>
              <a:gd name="connsiteY2449" fmla="*/ 369148 h 952500"/>
              <a:gd name="connsiteX2450" fmla="*/ 6777521 w 9906000"/>
              <a:gd name="connsiteY2450" fmla="*/ 385131 h 952500"/>
              <a:gd name="connsiteX2451" fmla="*/ 6787801 w 9906000"/>
              <a:gd name="connsiteY2451" fmla="*/ 423634 h 952500"/>
              <a:gd name="connsiteX2452" fmla="*/ 6797798 w 9906000"/>
              <a:gd name="connsiteY2452" fmla="*/ 386192 h 952500"/>
              <a:gd name="connsiteX2453" fmla="*/ 5088218 w 9906000"/>
              <a:gd name="connsiteY2453" fmla="*/ 369053 h 952500"/>
              <a:gd name="connsiteX2454" fmla="*/ 5077740 w 9906000"/>
              <a:gd name="connsiteY2454" fmla="*/ 386198 h 952500"/>
              <a:gd name="connsiteX2455" fmla="*/ 5088218 w 9906000"/>
              <a:gd name="connsiteY2455" fmla="*/ 425441 h 952500"/>
              <a:gd name="connsiteX2456" fmla="*/ 5098695 w 9906000"/>
              <a:gd name="connsiteY2456" fmla="*/ 386198 h 952500"/>
              <a:gd name="connsiteX2457" fmla="*/ 1689378 w 9906000"/>
              <a:gd name="connsiteY2457" fmla="*/ 368480 h 952500"/>
              <a:gd name="connsiteX2458" fmla="*/ 1678900 w 9906000"/>
              <a:gd name="connsiteY2458" fmla="*/ 385625 h 952500"/>
              <a:gd name="connsiteX2459" fmla="*/ 1689378 w 9906000"/>
              <a:gd name="connsiteY2459" fmla="*/ 424868 h 952500"/>
              <a:gd name="connsiteX2460" fmla="*/ 1699855 w 9906000"/>
              <a:gd name="connsiteY2460" fmla="*/ 385625 h 952500"/>
              <a:gd name="connsiteX2461" fmla="*/ 8487061 w 9906000"/>
              <a:gd name="connsiteY2461" fmla="*/ 367246 h 952500"/>
              <a:gd name="connsiteX2462" fmla="*/ 8476583 w 9906000"/>
              <a:gd name="connsiteY2462" fmla="*/ 384391 h 952500"/>
              <a:gd name="connsiteX2463" fmla="*/ 8487061 w 9906000"/>
              <a:gd name="connsiteY2463" fmla="*/ 423634 h 952500"/>
              <a:gd name="connsiteX2464" fmla="*/ 8497538 w 9906000"/>
              <a:gd name="connsiteY2464" fmla="*/ 384391 h 952500"/>
              <a:gd name="connsiteX2465" fmla="*/ 6392762 w 9906000"/>
              <a:gd name="connsiteY2465" fmla="*/ 366291 h 952500"/>
              <a:gd name="connsiteX2466" fmla="*/ 6372950 w 9906000"/>
              <a:gd name="connsiteY2466" fmla="*/ 386103 h 952500"/>
              <a:gd name="connsiteX2467" fmla="*/ 6420765 w 9906000"/>
              <a:gd name="connsiteY2467" fmla="*/ 433918 h 952500"/>
              <a:gd name="connsiteX2468" fmla="*/ 6420765 w 9906000"/>
              <a:gd name="connsiteY2468" fmla="*/ 366291 h 952500"/>
              <a:gd name="connsiteX2469" fmla="*/ 6304275 w 9906000"/>
              <a:gd name="connsiteY2469" fmla="*/ 366291 h 952500"/>
              <a:gd name="connsiteX2470" fmla="*/ 6304275 w 9906000"/>
              <a:gd name="connsiteY2470" fmla="*/ 433918 h 952500"/>
              <a:gd name="connsiteX2471" fmla="*/ 6352090 w 9906000"/>
              <a:gd name="connsiteY2471" fmla="*/ 386103 h 952500"/>
              <a:gd name="connsiteX2472" fmla="*/ 6332278 w 9906000"/>
              <a:gd name="connsiteY2472" fmla="*/ 366291 h 952500"/>
              <a:gd name="connsiteX2473" fmla="*/ 4693597 w 9906000"/>
              <a:gd name="connsiteY2473" fmla="*/ 366291 h 952500"/>
              <a:gd name="connsiteX2474" fmla="*/ 4673785 w 9906000"/>
              <a:gd name="connsiteY2474" fmla="*/ 386103 h 952500"/>
              <a:gd name="connsiteX2475" fmla="*/ 4721600 w 9906000"/>
              <a:gd name="connsiteY2475" fmla="*/ 433918 h 952500"/>
              <a:gd name="connsiteX2476" fmla="*/ 4721600 w 9906000"/>
              <a:gd name="connsiteY2476" fmla="*/ 366291 h 952500"/>
              <a:gd name="connsiteX2477" fmla="*/ 4605110 w 9906000"/>
              <a:gd name="connsiteY2477" fmla="*/ 366291 h 952500"/>
              <a:gd name="connsiteX2478" fmla="*/ 4605110 w 9906000"/>
              <a:gd name="connsiteY2478" fmla="*/ 433918 h 952500"/>
              <a:gd name="connsiteX2479" fmla="*/ 4652925 w 9906000"/>
              <a:gd name="connsiteY2479" fmla="*/ 386103 h 952500"/>
              <a:gd name="connsiteX2480" fmla="*/ 4633113 w 9906000"/>
              <a:gd name="connsiteY2480" fmla="*/ 366291 h 952500"/>
              <a:gd name="connsiteX2481" fmla="*/ 6435339 w 9906000"/>
              <a:gd name="connsiteY2481" fmla="*/ 366195 h 952500"/>
              <a:gd name="connsiteX2482" fmla="*/ 6435339 w 9906000"/>
              <a:gd name="connsiteY2482" fmla="*/ 448587 h 952500"/>
              <a:gd name="connsiteX2483" fmla="*/ 6465247 w 9906000"/>
              <a:gd name="connsiteY2483" fmla="*/ 478495 h 952500"/>
              <a:gd name="connsiteX2484" fmla="*/ 6532208 w 9906000"/>
              <a:gd name="connsiteY2484" fmla="*/ 464493 h 952500"/>
              <a:gd name="connsiteX2485" fmla="*/ 6532208 w 9906000"/>
              <a:gd name="connsiteY2485" fmla="*/ 463065 h 952500"/>
              <a:gd name="connsiteX2486" fmla="*/ 6532721 w 9906000"/>
              <a:gd name="connsiteY2486" fmla="*/ 463065 h 952500"/>
              <a:gd name="connsiteX2487" fmla="*/ 6532721 w 9906000"/>
              <a:gd name="connsiteY2487" fmla="*/ 461067 h 952500"/>
              <a:gd name="connsiteX2488" fmla="*/ 6534055 w 9906000"/>
              <a:gd name="connsiteY2488" fmla="*/ 461067 h 952500"/>
              <a:gd name="connsiteX2489" fmla="*/ 6547639 w 9906000"/>
              <a:gd name="connsiteY2489" fmla="*/ 396104 h 952500"/>
              <a:gd name="connsiteX2490" fmla="*/ 6517730 w 9906000"/>
              <a:gd name="connsiteY2490" fmla="*/ 366195 h 952500"/>
              <a:gd name="connsiteX2491" fmla="*/ 6207310 w 9906000"/>
              <a:gd name="connsiteY2491" fmla="*/ 366195 h 952500"/>
              <a:gd name="connsiteX2492" fmla="*/ 6177402 w 9906000"/>
              <a:gd name="connsiteY2492" fmla="*/ 396009 h 952500"/>
              <a:gd name="connsiteX2493" fmla="*/ 6191689 w 9906000"/>
              <a:gd name="connsiteY2493" fmla="*/ 464112 h 952500"/>
              <a:gd name="connsiteX2494" fmla="*/ 6259793 w 9906000"/>
              <a:gd name="connsiteY2494" fmla="*/ 478400 h 952500"/>
              <a:gd name="connsiteX2495" fmla="*/ 6289606 w 9906000"/>
              <a:gd name="connsiteY2495" fmla="*/ 448587 h 952500"/>
              <a:gd name="connsiteX2496" fmla="*/ 6289701 w 9906000"/>
              <a:gd name="connsiteY2496" fmla="*/ 448587 h 952500"/>
              <a:gd name="connsiteX2497" fmla="*/ 6289701 w 9906000"/>
              <a:gd name="connsiteY2497" fmla="*/ 366195 h 952500"/>
              <a:gd name="connsiteX2498" fmla="*/ 5585804 w 9906000"/>
              <a:gd name="connsiteY2498" fmla="*/ 366195 h 952500"/>
              <a:gd name="connsiteX2499" fmla="*/ 5585804 w 9906000"/>
              <a:gd name="connsiteY2499" fmla="*/ 448491 h 952500"/>
              <a:gd name="connsiteX2500" fmla="*/ 5615712 w 9906000"/>
              <a:gd name="connsiteY2500" fmla="*/ 478400 h 952500"/>
              <a:gd name="connsiteX2501" fmla="*/ 5683816 w 9906000"/>
              <a:gd name="connsiteY2501" fmla="*/ 464112 h 952500"/>
              <a:gd name="connsiteX2502" fmla="*/ 5698104 w 9906000"/>
              <a:gd name="connsiteY2502" fmla="*/ 396104 h 952500"/>
              <a:gd name="connsiteX2503" fmla="*/ 5668195 w 9906000"/>
              <a:gd name="connsiteY2503" fmla="*/ 366195 h 952500"/>
              <a:gd name="connsiteX2504" fmla="*/ 5543132 w 9906000"/>
              <a:gd name="connsiteY2504" fmla="*/ 366195 h 952500"/>
              <a:gd name="connsiteX2505" fmla="*/ 5523320 w 9906000"/>
              <a:gd name="connsiteY2505" fmla="*/ 386007 h 952500"/>
              <a:gd name="connsiteX2506" fmla="*/ 5571135 w 9906000"/>
              <a:gd name="connsiteY2506" fmla="*/ 433823 h 952500"/>
              <a:gd name="connsiteX2507" fmla="*/ 5571135 w 9906000"/>
              <a:gd name="connsiteY2507" fmla="*/ 366195 h 952500"/>
              <a:gd name="connsiteX2508" fmla="*/ 5454740 w 9906000"/>
              <a:gd name="connsiteY2508" fmla="*/ 366195 h 952500"/>
              <a:gd name="connsiteX2509" fmla="*/ 5454740 w 9906000"/>
              <a:gd name="connsiteY2509" fmla="*/ 433823 h 952500"/>
              <a:gd name="connsiteX2510" fmla="*/ 5502556 w 9906000"/>
              <a:gd name="connsiteY2510" fmla="*/ 386007 h 952500"/>
              <a:gd name="connsiteX2511" fmla="*/ 5482743 w 9906000"/>
              <a:gd name="connsiteY2511" fmla="*/ 366195 h 952500"/>
              <a:gd name="connsiteX2512" fmla="*/ 5357680 w 9906000"/>
              <a:gd name="connsiteY2512" fmla="*/ 366195 h 952500"/>
              <a:gd name="connsiteX2513" fmla="*/ 5327772 w 9906000"/>
              <a:gd name="connsiteY2513" fmla="*/ 396104 h 952500"/>
              <a:gd name="connsiteX2514" fmla="*/ 5341773 w 9906000"/>
              <a:gd name="connsiteY2514" fmla="*/ 462969 h 952500"/>
              <a:gd name="connsiteX2515" fmla="*/ 5343202 w 9906000"/>
              <a:gd name="connsiteY2515" fmla="*/ 462969 h 952500"/>
              <a:gd name="connsiteX2516" fmla="*/ 5343202 w 9906000"/>
              <a:gd name="connsiteY2516" fmla="*/ 464398 h 952500"/>
              <a:gd name="connsiteX2517" fmla="*/ 5410068 w 9906000"/>
              <a:gd name="connsiteY2517" fmla="*/ 478400 h 952500"/>
              <a:gd name="connsiteX2518" fmla="*/ 5439976 w 9906000"/>
              <a:gd name="connsiteY2518" fmla="*/ 448491 h 952500"/>
              <a:gd name="connsiteX2519" fmla="*/ 5439976 w 9906000"/>
              <a:gd name="connsiteY2519" fmla="*/ 366195 h 952500"/>
              <a:gd name="connsiteX2520" fmla="*/ 4508145 w 9906000"/>
              <a:gd name="connsiteY2520" fmla="*/ 366195 h 952500"/>
              <a:gd name="connsiteX2521" fmla="*/ 4478237 w 9906000"/>
              <a:gd name="connsiteY2521" fmla="*/ 396009 h 952500"/>
              <a:gd name="connsiteX2522" fmla="*/ 4492524 w 9906000"/>
              <a:gd name="connsiteY2522" fmla="*/ 464112 h 952500"/>
              <a:gd name="connsiteX2523" fmla="*/ 4560628 w 9906000"/>
              <a:gd name="connsiteY2523" fmla="*/ 478400 h 952500"/>
              <a:gd name="connsiteX2524" fmla="*/ 4590441 w 9906000"/>
              <a:gd name="connsiteY2524" fmla="*/ 448587 h 952500"/>
              <a:gd name="connsiteX2525" fmla="*/ 4590441 w 9906000"/>
              <a:gd name="connsiteY2525" fmla="*/ 366291 h 952500"/>
              <a:gd name="connsiteX2526" fmla="*/ 4590441 w 9906000"/>
              <a:gd name="connsiteY2526" fmla="*/ 366195 h 952500"/>
              <a:gd name="connsiteX2527" fmla="*/ 3886639 w 9906000"/>
              <a:gd name="connsiteY2527" fmla="*/ 366195 h 952500"/>
              <a:gd name="connsiteX2528" fmla="*/ 3886639 w 9906000"/>
              <a:gd name="connsiteY2528" fmla="*/ 448491 h 952500"/>
              <a:gd name="connsiteX2529" fmla="*/ 3916548 w 9906000"/>
              <a:gd name="connsiteY2529" fmla="*/ 478400 h 952500"/>
              <a:gd name="connsiteX2530" fmla="*/ 3984651 w 9906000"/>
              <a:gd name="connsiteY2530" fmla="*/ 464112 h 952500"/>
              <a:gd name="connsiteX2531" fmla="*/ 3998939 w 9906000"/>
              <a:gd name="connsiteY2531" fmla="*/ 396104 h 952500"/>
              <a:gd name="connsiteX2532" fmla="*/ 3969030 w 9906000"/>
              <a:gd name="connsiteY2532" fmla="*/ 366195 h 952500"/>
              <a:gd name="connsiteX2533" fmla="*/ 3843967 w 9906000"/>
              <a:gd name="connsiteY2533" fmla="*/ 366195 h 952500"/>
              <a:gd name="connsiteX2534" fmla="*/ 3824155 w 9906000"/>
              <a:gd name="connsiteY2534" fmla="*/ 386007 h 952500"/>
              <a:gd name="connsiteX2535" fmla="*/ 3871971 w 9906000"/>
              <a:gd name="connsiteY2535" fmla="*/ 433823 h 952500"/>
              <a:gd name="connsiteX2536" fmla="*/ 3871971 w 9906000"/>
              <a:gd name="connsiteY2536" fmla="*/ 366195 h 952500"/>
              <a:gd name="connsiteX2537" fmla="*/ 3755480 w 9906000"/>
              <a:gd name="connsiteY2537" fmla="*/ 366195 h 952500"/>
              <a:gd name="connsiteX2538" fmla="*/ 3755480 w 9906000"/>
              <a:gd name="connsiteY2538" fmla="*/ 433823 h 952500"/>
              <a:gd name="connsiteX2539" fmla="*/ 3803295 w 9906000"/>
              <a:gd name="connsiteY2539" fmla="*/ 386007 h 952500"/>
              <a:gd name="connsiteX2540" fmla="*/ 3783483 w 9906000"/>
              <a:gd name="connsiteY2540" fmla="*/ 366195 h 952500"/>
              <a:gd name="connsiteX2541" fmla="*/ 3658515 w 9906000"/>
              <a:gd name="connsiteY2541" fmla="*/ 366195 h 952500"/>
              <a:gd name="connsiteX2542" fmla="*/ 3628607 w 9906000"/>
              <a:gd name="connsiteY2542" fmla="*/ 396104 h 952500"/>
              <a:gd name="connsiteX2543" fmla="*/ 3642604 w 9906000"/>
              <a:gd name="connsiteY2543" fmla="*/ 462492 h 952500"/>
              <a:gd name="connsiteX2544" fmla="*/ 3643527 w 9906000"/>
              <a:gd name="connsiteY2544" fmla="*/ 462492 h 952500"/>
              <a:gd name="connsiteX2545" fmla="*/ 3643527 w 9906000"/>
              <a:gd name="connsiteY2545" fmla="*/ 462969 h 952500"/>
              <a:gd name="connsiteX2546" fmla="*/ 3644133 w 9906000"/>
              <a:gd name="connsiteY2546" fmla="*/ 462969 h 952500"/>
              <a:gd name="connsiteX2547" fmla="*/ 3644133 w 9906000"/>
              <a:gd name="connsiteY2547" fmla="*/ 464398 h 952500"/>
              <a:gd name="connsiteX2548" fmla="*/ 3710998 w 9906000"/>
              <a:gd name="connsiteY2548" fmla="*/ 478400 h 952500"/>
              <a:gd name="connsiteX2549" fmla="*/ 3740907 w 9906000"/>
              <a:gd name="connsiteY2549" fmla="*/ 448491 h 952500"/>
              <a:gd name="connsiteX2550" fmla="*/ 3740907 w 9906000"/>
              <a:gd name="connsiteY2550" fmla="*/ 366195 h 952500"/>
              <a:gd name="connsiteX2551" fmla="*/ 4736269 w 9906000"/>
              <a:gd name="connsiteY2551" fmla="*/ 366100 h 952500"/>
              <a:gd name="connsiteX2552" fmla="*/ 4736269 w 9906000"/>
              <a:gd name="connsiteY2552" fmla="*/ 448491 h 952500"/>
              <a:gd name="connsiteX2553" fmla="*/ 4766178 w 9906000"/>
              <a:gd name="connsiteY2553" fmla="*/ 478400 h 952500"/>
              <a:gd name="connsiteX2554" fmla="*/ 4833043 w 9906000"/>
              <a:gd name="connsiteY2554" fmla="*/ 464398 h 952500"/>
              <a:gd name="connsiteX2555" fmla="*/ 4833043 w 9906000"/>
              <a:gd name="connsiteY2555" fmla="*/ 462969 h 952500"/>
              <a:gd name="connsiteX2556" fmla="*/ 4834472 w 9906000"/>
              <a:gd name="connsiteY2556" fmla="*/ 462969 h 952500"/>
              <a:gd name="connsiteX2557" fmla="*/ 4848569 w 9906000"/>
              <a:gd name="connsiteY2557" fmla="*/ 396009 h 952500"/>
              <a:gd name="connsiteX2558" fmla="*/ 4818660 w 9906000"/>
              <a:gd name="connsiteY2558" fmla="*/ 366100 h 952500"/>
              <a:gd name="connsiteX2559" fmla="*/ 2993922 w 9906000"/>
              <a:gd name="connsiteY2559" fmla="*/ 365718 h 952500"/>
              <a:gd name="connsiteX2560" fmla="*/ 2974110 w 9906000"/>
              <a:gd name="connsiteY2560" fmla="*/ 385530 h 952500"/>
              <a:gd name="connsiteX2561" fmla="*/ 3021925 w 9906000"/>
              <a:gd name="connsiteY2561" fmla="*/ 433345 h 952500"/>
              <a:gd name="connsiteX2562" fmla="*/ 3021925 w 9906000"/>
              <a:gd name="connsiteY2562" fmla="*/ 365718 h 952500"/>
              <a:gd name="connsiteX2563" fmla="*/ 2905435 w 9906000"/>
              <a:gd name="connsiteY2563" fmla="*/ 365718 h 952500"/>
              <a:gd name="connsiteX2564" fmla="*/ 2905435 w 9906000"/>
              <a:gd name="connsiteY2564" fmla="*/ 433345 h 952500"/>
              <a:gd name="connsiteX2565" fmla="*/ 2953250 w 9906000"/>
              <a:gd name="connsiteY2565" fmla="*/ 385530 h 952500"/>
              <a:gd name="connsiteX2566" fmla="*/ 2933438 w 9906000"/>
              <a:gd name="connsiteY2566" fmla="*/ 365718 h 952500"/>
              <a:gd name="connsiteX2567" fmla="*/ 1294757 w 9906000"/>
              <a:gd name="connsiteY2567" fmla="*/ 365718 h 952500"/>
              <a:gd name="connsiteX2568" fmla="*/ 1274945 w 9906000"/>
              <a:gd name="connsiteY2568" fmla="*/ 385530 h 952500"/>
              <a:gd name="connsiteX2569" fmla="*/ 1322760 w 9906000"/>
              <a:gd name="connsiteY2569" fmla="*/ 433345 h 952500"/>
              <a:gd name="connsiteX2570" fmla="*/ 1322760 w 9906000"/>
              <a:gd name="connsiteY2570" fmla="*/ 365718 h 952500"/>
              <a:gd name="connsiteX2571" fmla="*/ 1206270 w 9906000"/>
              <a:gd name="connsiteY2571" fmla="*/ 365718 h 952500"/>
              <a:gd name="connsiteX2572" fmla="*/ 1206270 w 9906000"/>
              <a:gd name="connsiteY2572" fmla="*/ 433345 h 952500"/>
              <a:gd name="connsiteX2573" fmla="*/ 1254085 w 9906000"/>
              <a:gd name="connsiteY2573" fmla="*/ 385530 h 952500"/>
              <a:gd name="connsiteX2574" fmla="*/ 1234273 w 9906000"/>
              <a:gd name="connsiteY2574" fmla="*/ 365718 h 952500"/>
              <a:gd name="connsiteX2575" fmla="*/ 3036499 w 9906000"/>
              <a:gd name="connsiteY2575" fmla="*/ 365622 h 952500"/>
              <a:gd name="connsiteX2576" fmla="*/ 3036499 w 9906000"/>
              <a:gd name="connsiteY2576" fmla="*/ 448014 h 952500"/>
              <a:gd name="connsiteX2577" fmla="*/ 3066407 w 9906000"/>
              <a:gd name="connsiteY2577" fmla="*/ 477922 h 952500"/>
              <a:gd name="connsiteX2578" fmla="*/ 3133368 w 9906000"/>
              <a:gd name="connsiteY2578" fmla="*/ 463920 h 952500"/>
              <a:gd name="connsiteX2579" fmla="*/ 3133368 w 9906000"/>
              <a:gd name="connsiteY2579" fmla="*/ 462492 h 952500"/>
              <a:gd name="connsiteX2580" fmla="*/ 3134797 w 9906000"/>
              <a:gd name="connsiteY2580" fmla="*/ 462492 h 952500"/>
              <a:gd name="connsiteX2581" fmla="*/ 3148799 w 9906000"/>
              <a:gd name="connsiteY2581" fmla="*/ 395531 h 952500"/>
              <a:gd name="connsiteX2582" fmla="*/ 3118890 w 9906000"/>
              <a:gd name="connsiteY2582" fmla="*/ 365622 h 952500"/>
              <a:gd name="connsiteX2583" fmla="*/ 2808470 w 9906000"/>
              <a:gd name="connsiteY2583" fmla="*/ 365622 h 952500"/>
              <a:gd name="connsiteX2584" fmla="*/ 2778562 w 9906000"/>
              <a:gd name="connsiteY2584" fmla="*/ 395436 h 952500"/>
              <a:gd name="connsiteX2585" fmla="*/ 2792849 w 9906000"/>
              <a:gd name="connsiteY2585" fmla="*/ 463539 h 952500"/>
              <a:gd name="connsiteX2586" fmla="*/ 2860953 w 9906000"/>
              <a:gd name="connsiteY2586" fmla="*/ 477827 h 952500"/>
              <a:gd name="connsiteX2587" fmla="*/ 2890766 w 9906000"/>
              <a:gd name="connsiteY2587" fmla="*/ 448014 h 952500"/>
              <a:gd name="connsiteX2588" fmla="*/ 2890861 w 9906000"/>
              <a:gd name="connsiteY2588" fmla="*/ 448014 h 952500"/>
              <a:gd name="connsiteX2589" fmla="*/ 2890861 w 9906000"/>
              <a:gd name="connsiteY2589" fmla="*/ 365622 h 952500"/>
              <a:gd name="connsiteX2590" fmla="*/ 2186964 w 9906000"/>
              <a:gd name="connsiteY2590" fmla="*/ 365622 h 952500"/>
              <a:gd name="connsiteX2591" fmla="*/ 2186964 w 9906000"/>
              <a:gd name="connsiteY2591" fmla="*/ 447918 h 952500"/>
              <a:gd name="connsiteX2592" fmla="*/ 2216872 w 9906000"/>
              <a:gd name="connsiteY2592" fmla="*/ 477827 h 952500"/>
              <a:gd name="connsiteX2593" fmla="*/ 2284976 w 9906000"/>
              <a:gd name="connsiteY2593" fmla="*/ 463539 h 952500"/>
              <a:gd name="connsiteX2594" fmla="*/ 2299264 w 9906000"/>
              <a:gd name="connsiteY2594" fmla="*/ 395531 h 952500"/>
              <a:gd name="connsiteX2595" fmla="*/ 2269355 w 9906000"/>
              <a:gd name="connsiteY2595" fmla="*/ 365622 h 952500"/>
              <a:gd name="connsiteX2596" fmla="*/ 2144292 w 9906000"/>
              <a:gd name="connsiteY2596" fmla="*/ 365622 h 952500"/>
              <a:gd name="connsiteX2597" fmla="*/ 2124480 w 9906000"/>
              <a:gd name="connsiteY2597" fmla="*/ 385434 h 952500"/>
              <a:gd name="connsiteX2598" fmla="*/ 2172295 w 9906000"/>
              <a:gd name="connsiteY2598" fmla="*/ 433250 h 952500"/>
              <a:gd name="connsiteX2599" fmla="*/ 2172295 w 9906000"/>
              <a:gd name="connsiteY2599" fmla="*/ 365622 h 952500"/>
              <a:gd name="connsiteX2600" fmla="*/ 2055900 w 9906000"/>
              <a:gd name="connsiteY2600" fmla="*/ 365622 h 952500"/>
              <a:gd name="connsiteX2601" fmla="*/ 2055900 w 9906000"/>
              <a:gd name="connsiteY2601" fmla="*/ 433250 h 952500"/>
              <a:gd name="connsiteX2602" fmla="*/ 2103716 w 9906000"/>
              <a:gd name="connsiteY2602" fmla="*/ 385434 h 952500"/>
              <a:gd name="connsiteX2603" fmla="*/ 2083903 w 9906000"/>
              <a:gd name="connsiteY2603" fmla="*/ 365622 h 952500"/>
              <a:gd name="connsiteX2604" fmla="*/ 1958840 w 9906000"/>
              <a:gd name="connsiteY2604" fmla="*/ 365622 h 952500"/>
              <a:gd name="connsiteX2605" fmla="*/ 1928932 w 9906000"/>
              <a:gd name="connsiteY2605" fmla="*/ 395531 h 952500"/>
              <a:gd name="connsiteX2606" fmla="*/ 1942933 w 9906000"/>
              <a:gd name="connsiteY2606" fmla="*/ 462396 h 952500"/>
              <a:gd name="connsiteX2607" fmla="*/ 1944362 w 9906000"/>
              <a:gd name="connsiteY2607" fmla="*/ 462396 h 952500"/>
              <a:gd name="connsiteX2608" fmla="*/ 1944362 w 9906000"/>
              <a:gd name="connsiteY2608" fmla="*/ 463825 h 952500"/>
              <a:gd name="connsiteX2609" fmla="*/ 2011228 w 9906000"/>
              <a:gd name="connsiteY2609" fmla="*/ 477827 h 952500"/>
              <a:gd name="connsiteX2610" fmla="*/ 2041136 w 9906000"/>
              <a:gd name="connsiteY2610" fmla="*/ 447918 h 952500"/>
              <a:gd name="connsiteX2611" fmla="*/ 2041136 w 9906000"/>
              <a:gd name="connsiteY2611" fmla="*/ 365622 h 952500"/>
              <a:gd name="connsiteX2612" fmla="*/ 1109305 w 9906000"/>
              <a:gd name="connsiteY2612" fmla="*/ 365622 h 952500"/>
              <a:gd name="connsiteX2613" fmla="*/ 1079397 w 9906000"/>
              <a:gd name="connsiteY2613" fmla="*/ 395436 h 952500"/>
              <a:gd name="connsiteX2614" fmla="*/ 1093684 w 9906000"/>
              <a:gd name="connsiteY2614" fmla="*/ 463539 h 952500"/>
              <a:gd name="connsiteX2615" fmla="*/ 1161788 w 9906000"/>
              <a:gd name="connsiteY2615" fmla="*/ 477827 h 952500"/>
              <a:gd name="connsiteX2616" fmla="*/ 1191601 w 9906000"/>
              <a:gd name="connsiteY2616" fmla="*/ 448014 h 952500"/>
              <a:gd name="connsiteX2617" fmla="*/ 1191601 w 9906000"/>
              <a:gd name="connsiteY2617" fmla="*/ 365718 h 952500"/>
              <a:gd name="connsiteX2618" fmla="*/ 1191601 w 9906000"/>
              <a:gd name="connsiteY2618" fmla="*/ 365622 h 952500"/>
              <a:gd name="connsiteX2619" fmla="*/ 487799 w 9906000"/>
              <a:gd name="connsiteY2619" fmla="*/ 365622 h 952500"/>
              <a:gd name="connsiteX2620" fmla="*/ 487799 w 9906000"/>
              <a:gd name="connsiteY2620" fmla="*/ 447918 h 952500"/>
              <a:gd name="connsiteX2621" fmla="*/ 517708 w 9906000"/>
              <a:gd name="connsiteY2621" fmla="*/ 477827 h 952500"/>
              <a:gd name="connsiteX2622" fmla="*/ 585811 w 9906000"/>
              <a:gd name="connsiteY2622" fmla="*/ 463539 h 952500"/>
              <a:gd name="connsiteX2623" fmla="*/ 600099 w 9906000"/>
              <a:gd name="connsiteY2623" fmla="*/ 395531 h 952500"/>
              <a:gd name="connsiteX2624" fmla="*/ 570190 w 9906000"/>
              <a:gd name="connsiteY2624" fmla="*/ 365622 h 952500"/>
              <a:gd name="connsiteX2625" fmla="*/ 445127 w 9906000"/>
              <a:gd name="connsiteY2625" fmla="*/ 365622 h 952500"/>
              <a:gd name="connsiteX2626" fmla="*/ 425315 w 9906000"/>
              <a:gd name="connsiteY2626" fmla="*/ 385434 h 952500"/>
              <a:gd name="connsiteX2627" fmla="*/ 473131 w 9906000"/>
              <a:gd name="connsiteY2627" fmla="*/ 433250 h 952500"/>
              <a:gd name="connsiteX2628" fmla="*/ 473131 w 9906000"/>
              <a:gd name="connsiteY2628" fmla="*/ 365622 h 952500"/>
              <a:gd name="connsiteX2629" fmla="*/ 356640 w 9906000"/>
              <a:gd name="connsiteY2629" fmla="*/ 365622 h 952500"/>
              <a:gd name="connsiteX2630" fmla="*/ 356640 w 9906000"/>
              <a:gd name="connsiteY2630" fmla="*/ 433250 h 952500"/>
              <a:gd name="connsiteX2631" fmla="*/ 404455 w 9906000"/>
              <a:gd name="connsiteY2631" fmla="*/ 385434 h 952500"/>
              <a:gd name="connsiteX2632" fmla="*/ 384643 w 9906000"/>
              <a:gd name="connsiteY2632" fmla="*/ 365622 h 952500"/>
              <a:gd name="connsiteX2633" fmla="*/ 259675 w 9906000"/>
              <a:gd name="connsiteY2633" fmla="*/ 365622 h 952500"/>
              <a:gd name="connsiteX2634" fmla="*/ 229767 w 9906000"/>
              <a:gd name="connsiteY2634" fmla="*/ 395531 h 952500"/>
              <a:gd name="connsiteX2635" fmla="*/ 243864 w 9906000"/>
              <a:gd name="connsiteY2635" fmla="*/ 462396 h 952500"/>
              <a:gd name="connsiteX2636" fmla="*/ 245293 w 9906000"/>
              <a:gd name="connsiteY2636" fmla="*/ 462396 h 952500"/>
              <a:gd name="connsiteX2637" fmla="*/ 245293 w 9906000"/>
              <a:gd name="connsiteY2637" fmla="*/ 463825 h 952500"/>
              <a:gd name="connsiteX2638" fmla="*/ 312158 w 9906000"/>
              <a:gd name="connsiteY2638" fmla="*/ 477827 h 952500"/>
              <a:gd name="connsiteX2639" fmla="*/ 342067 w 9906000"/>
              <a:gd name="connsiteY2639" fmla="*/ 447918 h 952500"/>
              <a:gd name="connsiteX2640" fmla="*/ 342067 w 9906000"/>
              <a:gd name="connsiteY2640" fmla="*/ 365622 h 952500"/>
              <a:gd name="connsiteX2641" fmla="*/ 1337429 w 9906000"/>
              <a:gd name="connsiteY2641" fmla="*/ 365527 h 952500"/>
              <a:gd name="connsiteX2642" fmla="*/ 1337429 w 9906000"/>
              <a:gd name="connsiteY2642" fmla="*/ 447918 h 952500"/>
              <a:gd name="connsiteX2643" fmla="*/ 1367338 w 9906000"/>
              <a:gd name="connsiteY2643" fmla="*/ 477827 h 952500"/>
              <a:gd name="connsiteX2644" fmla="*/ 1434203 w 9906000"/>
              <a:gd name="connsiteY2644" fmla="*/ 463825 h 952500"/>
              <a:gd name="connsiteX2645" fmla="*/ 1434203 w 9906000"/>
              <a:gd name="connsiteY2645" fmla="*/ 462396 h 952500"/>
              <a:gd name="connsiteX2646" fmla="*/ 1435632 w 9906000"/>
              <a:gd name="connsiteY2646" fmla="*/ 462396 h 952500"/>
              <a:gd name="connsiteX2647" fmla="*/ 1449729 w 9906000"/>
              <a:gd name="connsiteY2647" fmla="*/ 395436 h 952500"/>
              <a:gd name="connsiteX2648" fmla="*/ 1419820 w 9906000"/>
              <a:gd name="connsiteY2648" fmla="*/ 365527 h 952500"/>
              <a:gd name="connsiteX2649" fmla="*/ 9791605 w 9906000"/>
              <a:gd name="connsiteY2649" fmla="*/ 364484 h 952500"/>
              <a:gd name="connsiteX2650" fmla="*/ 9771793 w 9906000"/>
              <a:gd name="connsiteY2650" fmla="*/ 384296 h 952500"/>
              <a:gd name="connsiteX2651" fmla="*/ 9819608 w 9906000"/>
              <a:gd name="connsiteY2651" fmla="*/ 432111 h 952500"/>
              <a:gd name="connsiteX2652" fmla="*/ 9819608 w 9906000"/>
              <a:gd name="connsiteY2652" fmla="*/ 364484 h 952500"/>
              <a:gd name="connsiteX2653" fmla="*/ 9703118 w 9906000"/>
              <a:gd name="connsiteY2653" fmla="*/ 364484 h 952500"/>
              <a:gd name="connsiteX2654" fmla="*/ 9703118 w 9906000"/>
              <a:gd name="connsiteY2654" fmla="*/ 432111 h 952500"/>
              <a:gd name="connsiteX2655" fmla="*/ 9750933 w 9906000"/>
              <a:gd name="connsiteY2655" fmla="*/ 384296 h 952500"/>
              <a:gd name="connsiteX2656" fmla="*/ 9731121 w 9906000"/>
              <a:gd name="connsiteY2656" fmla="*/ 364484 h 952500"/>
              <a:gd name="connsiteX2657" fmla="*/ 8092440 w 9906000"/>
              <a:gd name="connsiteY2657" fmla="*/ 364484 h 952500"/>
              <a:gd name="connsiteX2658" fmla="*/ 8072628 w 9906000"/>
              <a:gd name="connsiteY2658" fmla="*/ 384296 h 952500"/>
              <a:gd name="connsiteX2659" fmla="*/ 8120443 w 9906000"/>
              <a:gd name="connsiteY2659" fmla="*/ 432111 h 952500"/>
              <a:gd name="connsiteX2660" fmla="*/ 8120443 w 9906000"/>
              <a:gd name="connsiteY2660" fmla="*/ 364484 h 952500"/>
              <a:gd name="connsiteX2661" fmla="*/ 8003953 w 9906000"/>
              <a:gd name="connsiteY2661" fmla="*/ 364484 h 952500"/>
              <a:gd name="connsiteX2662" fmla="*/ 8003953 w 9906000"/>
              <a:gd name="connsiteY2662" fmla="*/ 432111 h 952500"/>
              <a:gd name="connsiteX2663" fmla="*/ 8051768 w 9906000"/>
              <a:gd name="connsiteY2663" fmla="*/ 384296 h 952500"/>
              <a:gd name="connsiteX2664" fmla="*/ 8031956 w 9906000"/>
              <a:gd name="connsiteY2664" fmla="*/ 364484 h 952500"/>
              <a:gd name="connsiteX2665" fmla="*/ 9606153 w 9906000"/>
              <a:gd name="connsiteY2665" fmla="*/ 364388 h 952500"/>
              <a:gd name="connsiteX2666" fmla="*/ 9576245 w 9906000"/>
              <a:gd name="connsiteY2666" fmla="*/ 394202 h 952500"/>
              <a:gd name="connsiteX2667" fmla="*/ 9590532 w 9906000"/>
              <a:gd name="connsiteY2667" fmla="*/ 462305 h 952500"/>
              <a:gd name="connsiteX2668" fmla="*/ 9658636 w 9906000"/>
              <a:gd name="connsiteY2668" fmla="*/ 476593 h 952500"/>
              <a:gd name="connsiteX2669" fmla="*/ 9688449 w 9906000"/>
              <a:gd name="connsiteY2669" fmla="*/ 446780 h 952500"/>
              <a:gd name="connsiteX2670" fmla="*/ 9688544 w 9906000"/>
              <a:gd name="connsiteY2670" fmla="*/ 446780 h 952500"/>
              <a:gd name="connsiteX2671" fmla="*/ 9688544 w 9906000"/>
              <a:gd name="connsiteY2671" fmla="*/ 364388 h 952500"/>
              <a:gd name="connsiteX2672" fmla="*/ 8984647 w 9906000"/>
              <a:gd name="connsiteY2672" fmla="*/ 364388 h 952500"/>
              <a:gd name="connsiteX2673" fmla="*/ 8984647 w 9906000"/>
              <a:gd name="connsiteY2673" fmla="*/ 446684 h 952500"/>
              <a:gd name="connsiteX2674" fmla="*/ 9014555 w 9906000"/>
              <a:gd name="connsiteY2674" fmla="*/ 476593 h 952500"/>
              <a:gd name="connsiteX2675" fmla="*/ 9082659 w 9906000"/>
              <a:gd name="connsiteY2675" fmla="*/ 462305 h 952500"/>
              <a:gd name="connsiteX2676" fmla="*/ 9096947 w 9906000"/>
              <a:gd name="connsiteY2676" fmla="*/ 394297 h 952500"/>
              <a:gd name="connsiteX2677" fmla="*/ 9067038 w 9906000"/>
              <a:gd name="connsiteY2677" fmla="*/ 364388 h 952500"/>
              <a:gd name="connsiteX2678" fmla="*/ 8941975 w 9906000"/>
              <a:gd name="connsiteY2678" fmla="*/ 364388 h 952500"/>
              <a:gd name="connsiteX2679" fmla="*/ 8922163 w 9906000"/>
              <a:gd name="connsiteY2679" fmla="*/ 384200 h 952500"/>
              <a:gd name="connsiteX2680" fmla="*/ 8969978 w 9906000"/>
              <a:gd name="connsiteY2680" fmla="*/ 432016 h 952500"/>
              <a:gd name="connsiteX2681" fmla="*/ 8969978 w 9906000"/>
              <a:gd name="connsiteY2681" fmla="*/ 364388 h 952500"/>
              <a:gd name="connsiteX2682" fmla="*/ 8853583 w 9906000"/>
              <a:gd name="connsiteY2682" fmla="*/ 364388 h 952500"/>
              <a:gd name="connsiteX2683" fmla="*/ 8853583 w 9906000"/>
              <a:gd name="connsiteY2683" fmla="*/ 432016 h 952500"/>
              <a:gd name="connsiteX2684" fmla="*/ 8901399 w 9906000"/>
              <a:gd name="connsiteY2684" fmla="*/ 384200 h 952500"/>
              <a:gd name="connsiteX2685" fmla="*/ 8881586 w 9906000"/>
              <a:gd name="connsiteY2685" fmla="*/ 364388 h 952500"/>
              <a:gd name="connsiteX2686" fmla="*/ 8756523 w 9906000"/>
              <a:gd name="connsiteY2686" fmla="*/ 364388 h 952500"/>
              <a:gd name="connsiteX2687" fmla="*/ 8726615 w 9906000"/>
              <a:gd name="connsiteY2687" fmla="*/ 394297 h 952500"/>
              <a:gd name="connsiteX2688" fmla="*/ 8740616 w 9906000"/>
              <a:gd name="connsiteY2688" fmla="*/ 461162 h 952500"/>
              <a:gd name="connsiteX2689" fmla="*/ 8742045 w 9906000"/>
              <a:gd name="connsiteY2689" fmla="*/ 461162 h 952500"/>
              <a:gd name="connsiteX2690" fmla="*/ 8742045 w 9906000"/>
              <a:gd name="connsiteY2690" fmla="*/ 462591 h 952500"/>
              <a:gd name="connsiteX2691" fmla="*/ 8808911 w 9906000"/>
              <a:gd name="connsiteY2691" fmla="*/ 476593 h 952500"/>
              <a:gd name="connsiteX2692" fmla="*/ 8838819 w 9906000"/>
              <a:gd name="connsiteY2692" fmla="*/ 446684 h 952500"/>
              <a:gd name="connsiteX2693" fmla="*/ 8838819 w 9906000"/>
              <a:gd name="connsiteY2693" fmla="*/ 364388 h 952500"/>
              <a:gd name="connsiteX2694" fmla="*/ 7906988 w 9906000"/>
              <a:gd name="connsiteY2694" fmla="*/ 364388 h 952500"/>
              <a:gd name="connsiteX2695" fmla="*/ 7877080 w 9906000"/>
              <a:gd name="connsiteY2695" fmla="*/ 394202 h 952500"/>
              <a:gd name="connsiteX2696" fmla="*/ 7891367 w 9906000"/>
              <a:gd name="connsiteY2696" fmla="*/ 462305 h 952500"/>
              <a:gd name="connsiteX2697" fmla="*/ 7959471 w 9906000"/>
              <a:gd name="connsiteY2697" fmla="*/ 476593 h 952500"/>
              <a:gd name="connsiteX2698" fmla="*/ 7989284 w 9906000"/>
              <a:gd name="connsiteY2698" fmla="*/ 446780 h 952500"/>
              <a:gd name="connsiteX2699" fmla="*/ 7989284 w 9906000"/>
              <a:gd name="connsiteY2699" fmla="*/ 364484 h 952500"/>
              <a:gd name="connsiteX2700" fmla="*/ 7989284 w 9906000"/>
              <a:gd name="connsiteY2700" fmla="*/ 364388 h 952500"/>
              <a:gd name="connsiteX2701" fmla="*/ 7285482 w 9906000"/>
              <a:gd name="connsiteY2701" fmla="*/ 364388 h 952500"/>
              <a:gd name="connsiteX2702" fmla="*/ 7285482 w 9906000"/>
              <a:gd name="connsiteY2702" fmla="*/ 446684 h 952500"/>
              <a:gd name="connsiteX2703" fmla="*/ 7315391 w 9906000"/>
              <a:gd name="connsiteY2703" fmla="*/ 476593 h 952500"/>
              <a:gd name="connsiteX2704" fmla="*/ 7383494 w 9906000"/>
              <a:gd name="connsiteY2704" fmla="*/ 462305 h 952500"/>
              <a:gd name="connsiteX2705" fmla="*/ 7397782 w 9906000"/>
              <a:gd name="connsiteY2705" fmla="*/ 394297 h 952500"/>
              <a:gd name="connsiteX2706" fmla="*/ 7367873 w 9906000"/>
              <a:gd name="connsiteY2706" fmla="*/ 364388 h 952500"/>
              <a:gd name="connsiteX2707" fmla="*/ 7242810 w 9906000"/>
              <a:gd name="connsiteY2707" fmla="*/ 364388 h 952500"/>
              <a:gd name="connsiteX2708" fmla="*/ 7222998 w 9906000"/>
              <a:gd name="connsiteY2708" fmla="*/ 384200 h 952500"/>
              <a:gd name="connsiteX2709" fmla="*/ 7270814 w 9906000"/>
              <a:gd name="connsiteY2709" fmla="*/ 432016 h 952500"/>
              <a:gd name="connsiteX2710" fmla="*/ 7270814 w 9906000"/>
              <a:gd name="connsiteY2710" fmla="*/ 364388 h 952500"/>
              <a:gd name="connsiteX2711" fmla="*/ 7154323 w 9906000"/>
              <a:gd name="connsiteY2711" fmla="*/ 364388 h 952500"/>
              <a:gd name="connsiteX2712" fmla="*/ 7154323 w 9906000"/>
              <a:gd name="connsiteY2712" fmla="*/ 432016 h 952500"/>
              <a:gd name="connsiteX2713" fmla="*/ 7202138 w 9906000"/>
              <a:gd name="connsiteY2713" fmla="*/ 384200 h 952500"/>
              <a:gd name="connsiteX2714" fmla="*/ 7182326 w 9906000"/>
              <a:gd name="connsiteY2714" fmla="*/ 364388 h 952500"/>
              <a:gd name="connsiteX2715" fmla="*/ 7057358 w 9906000"/>
              <a:gd name="connsiteY2715" fmla="*/ 364388 h 952500"/>
              <a:gd name="connsiteX2716" fmla="*/ 7027450 w 9906000"/>
              <a:gd name="connsiteY2716" fmla="*/ 394297 h 952500"/>
              <a:gd name="connsiteX2717" fmla="*/ 7041547 w 9906000"/>
              <a:gd name="connsiteY2717" fmla="*/ 461162 h 952500"/>
              <a:gd name="connsiteX2718" fmla="*/ 7042976 w 9906000"/>
              <a:gd name="connsiteY2718" fmla="*/ 461162 h 952500"/>
              <a:gd name="connsiteX2719" fmla="*/ 7042976 w 9906000"/>
              <a:gd name="connsiteY2719" fmla="*/ 462591 h 952500"/>
              <a:gd name="connsiteX2720" fmla="*/ 7109841 w 9906000"/>
              <a:gd name="connsiteY2720" fmla="*/ 476593 h 952500"/>
              <a:gd name="connsiteX2721" fmla="*/ 7139750 w 9906000"/>
              <a:gd name="connsiteY2721" fmla="*/ 446684 h 952500"/>
              <a:gd name="connsiteX2722" fmla="*/ 7139750 w 9906000"/>
              <a:gd name="connsiteY2722" fmla="*/ 364388 h 952500"/>
              <a:gd name="connsiteX2723" fmla="*/ 8135112 w 9906000"/>
              <a:gd name="connsiteY2723" fmla="*/ 364293 h 952500"/>
              <a:gd name="connsiteX2724" fmla="*/ 8135112 w 9906000"/>
              <a:gd name="connsiteY2724" fmla="*/ 446684 h 952500"/>
              <a:gd name="connsiteX2725" fmla="*/ 8165021 w 9906000"/>
              <a:gd name="connsiteY2725" fmla="*/ 476593 h 952500"/>
              <a:gd name="connsiteX2726" fmla="*/ 8231886 w 9906000"/>
              <a:gd name="connsiteY2726" fmla="*/ 462591 h 952500"/>
              <a:gd name="connsiteX2727" fmla="*/ 8231886 w 9906000"/>
              <a:gd name="connsiteY2727" fmla="*/ 461162 h 952500"/>
              <a:gd name="connsiteX2728" fmla="*/ 8233315 w 9906000"/>
              <a:gd name="connsiteY2728" fmla="*/ 461162 h 952500"/>
              <a:gd name="connsiteX2729" fmla="*/ 8247412 w 9906000"/>
              <a:gd name="connsiteY2729" fmla="*/ 394202 h 952500"/>
              <a:gd name="connsiteX2730" fmla="*/ 8217503 w 9906000"/>
              <a:gd name="connsiteY2730" fmla="*/ 364293 h 952500"/>
              <a:gd name="connsiteX2731" fmla="*/ 5989569 w 9906000"/>
              <a:gd name="connsiteY2731" fmla="*/ 330572 h 952500"/>
              <a:gd name="connsiteX2732" fmla="*/ 5966232 w 9906000"/>
              <a:gd name="connsiteY2732" fmla="*/ 392389 h 952500"/>
              <a:gd name="connsiteX2733" fmla="*/ 6017191 w 9906000"/>
              <a:gd name="connsiteY2733" fmla="*/ 375720 h 952500"/>
              <a:gd name="connsiteX2734" fmla="*/ 4290404 w 9906000"/>
              <a:gd name="connsiteY2734" fmla="*/ 330572 h 952500"/>
              <a:gd name="connsiteX2735" fmla="*/ 4267068 w 9906000"/>
              <a:gd name="connsiteY2735" fmla="*/ 392389 h 952500"/>
              <a:gd name="connsiteX2736" fmla="*/ 4318026 w 9906000"/>
              <a:gd name="connsiteY2736" fmla="*/ 375720 h 952500"/>
              <a:gd name="connsiteX2737" fmla="*/ 5885841 w 9906000"/>
              <a:gd name="connsiteY2737" fmla="*/ 330477 h 952500"/>
              <a:gd name="connsiteX2738" fmla="*/ 5858219 w 9906000"/>
              <a:gd name="connsiteY2738" fmla="*/ 375625 h 952500"/>
              <a:gd name="connsiteX2739" fmla="*/ 5909177 w 9906000"/>
              <a:gd name="connsiteY2739" fmla="*/ 392294 h 952500"/>
              <a:gd name="connsiteX2740" fmla="*/ 4186677 w 9906000"/>
              <a:gd name="connsiteY2740" fmla="*/ 330477 h 952500"/>
              <a:gd name="connsiteX2741" fmla="*/ 4159054 w 9906000"/>
              <a:gd name="connsiteY2741" fmla="*/ 375625 h 952500"/>
              <a:gd name="connsiteX2742" fmla="*/ 4210013 w 9906000"/>
              <a:gd name="connsiteY2742" fmla="*/ 392294 h 952500"/>
              <a:gd name="connsiteX2743" fmla="*/ 2590729 w 9906000"/>
              <a:gd name="connsiteY2743" fmla="*/ 329999 h 952500"/>
              <a:gd name="connsiteX2744" fmla="*/ 2567392 w 9906000"/>
              <a:gd name="connsiteY2744" fmla="*/ 391816 h 952500"/>
              <a:gd name="connsiteX2745" fmla="*/ 2618351 w 9906000"/>
              <a:gd name="connsiteY2745" fmla="*/ 375147 h 952500"/>
              <a:gd name="connsiteX2746" fmla="*/ 891564 w 9906000"/>
              <a:gd name="connsiteY2746" fmla="*/ 329999 h 952500"/>
              <a:gd name="connsiteX2747" fmla="*/ 868228 w 9906000"/>
              <a:gd name="connsiteY2747" fmla="*/ 391816 h 952500"/>
              <a:gd name="connsiteX2748" fmla="*/ 919186 w 9906000"/>
              <a:gd name="connsiteY2748" fmla="*/ 375147 h 952500"/>
              <a:gd name="connsiteX2749" fmla="*/ 2487001 w 9906000"/>
              <a:gd name="connsiteY2749" fmla="*/ 329904 h 952500"/>
              <a:gd name="connsiteX2750" fmla="*/ 2459379 w 9906000"/>
              <a:gd name="connsiteY2750" fmla="*/ 375052 h 952500"/>
              <a:gd name="connsiteX2751" fmla="*/ 2510337 w 9906000"/>
              <a:gd name="connsiteY2751" fmla="*/ 391721 h 952500"/>
              <a:gd name="connsiteX2752" fmla="*/ 787837 w 9906000"/>
              <a:gd name="connsiteY2752" fmla="*/ 329904 h 952500"/>
              <a:gd name="connsiteX2753" fmla="*/ 760214 w 9906000"/>
              <a:gd name="connsiteY2753" fmla="*/ 375052 h 952500"/>
              <a:gd name="connsiteX2754" fmla="*/ 811173 w 9906000"/>
              <a:gd name="connsiteY2754" fmla="*/ 391721 h 952500"/>
              <a:gd name="connsiteX2755" fmla="*/ 9388412 w 9906000"/>
              <a:gd name="connsiteY2755" fmla="*/ 328765 h 952500"/>
              <a:gd name="connsiteX2756" fmla="*/ 9365075 w 9906000"/>
              <a:gd name="connsiteY2756" fmla="*/ 390582 h 952500"/>
              <a:gd name="connsiteX2757" fmla="*/ 9416034 w 9906000"/>
              <a:gd name="connsiteY2757" fmla="*/ 373913 h 952500"/>
              <a:gd name="connsiteX2758" fmla="*/ 7689247 w 9906000"/>
              <a:gd name="connsiteY2758" fmla="*/ 328765 h 952500"/>
              <a:gd name="connsiteX2759" fmla="*/ 7665911 w 9906000"/>
              <a:gd name="connsiteY2759" fmla="*/ 390582 h 952500"/>
              <a:gd name="connsiteX2760" fmla="*/ 7716869 w 9906000"/>
              <a:gd name="connsiteY2760" fmla="*/ 373913 h 952500"/>
              <a:gd name="connsiteX2761" fmla="*/ 9284684 w 9906000"/>
              <a:gd name="connsiteY2761" fmla="*/ 328670 h 952500"/>
              <a:gd name="connsiteX2762" fmla="*/ 9257062 w 9906000"/>
              <a:gd name="connsiteY2762" fmla="*/ 373818 h 952500"/>
              <a:gd name="connsiteX2763" fmla="*/ 9308020 w 9906000"/>
              <a:gd name="connsiteY2763" fmla="*/ 390487 h 952500"/>
              <a:gd name="connsiteX2764" fmla="*/ 7585520 w 9906000"/>
              <a:gd name="connsiteY2764" fmla="*/ 328670 h 952500"/>
              <a:gd name="connsiteX2765" fmla="*/ 7557897 w 9906000"/>
              <a:gd name="connsiteY2765" fmla="*/ 373818 h 952500"/>
              <a:gd name="connsiteX2766" fmla="*/ 7608856 w 9906000"/>
              <a:gd name="connsiteY2766" fmla="*/ 390487 h 952500"/>
              <a:gd name="connsiteX2767" fmla="*/ 5760588 w 9906000"/>
              <a:gd name="connsiteY2767" fmla="*/ 311141 h 952500"/>
              <a:gd name="connsiteX2768" fmla="*/ 5724488 w 9906000"/>
              <a:gd name="connsiteY2768" fmla="*/ 366386 h 952500"/>
              <a:gd name="connsiteX2769" fmla="*/ 5689055 w 9906000"/>
              <a:gd name="connsiteY2769" fmla="*/ 366386 h 952500"/>
              <a:gd name="connsiteX2770" fmla="*/ 5714106 w 9906000"/>
              <a:gd name="connsiteY2770" fmla="*/ 391437 h 952500"/>
              <a:gd name="connsiteX2771" fmla="*/ 5699532 w 9906000"/>
              <a:gd name="connsiteY2771" fmla="*/ 460969 h 952500"/>
              <a:gd name="connsiteX2772" fmla="*/ 5768684 w 9906000"/>
              <a:gd name="connsiteY2772" fmla="*/ 446491 h 952500"/>
              <a:gd name="connsiteX2773" fmla="*/ 5792115 w 9906000"/>
              <a:gd name="connsiteY2773" fmla="*/ 466017 h 952500"/>
              <a:gd name="connsiteX2774" fmla="*/ 5786877 w 9906000"/>
              <a:gd name="connsiteY2774" fmla="*/ 436014 h 952500"/>
              <a:gd name="connsiteX2775" fmla="*/ 5834025 w 9906000"/>
              <a:gd name="connsiteY2775" fmla="*/ 383340 h 952500"/>
              <a:gd name="connsiteX2776" fmla="*/ 5774875 w 9906000"/>
              <a:gd name="connsiteY2776" fmla="*/ 363909 h 952500"/>
              <a:gd name="connsiteX2777" fmla="*/ 5265192 w 9906000"/>
              <a:gd name="connsiteY2777" fmla="*/ 311141 h 952500"/>
              <a:gd name="connsiteX2778" fmla="*/ 5250905 w 9906000"/>
              <a:gd name="connsiteY2778" fmla="*/ 363814 h 952500"/>
              <a:gd name="connsiteX2779" fmla="*/ 5189659 w 9906000"/>
              <a:gd name="connsiteY2779" fmla="*/ 383912 h 952500"/>
              <a:gd name="connsiteX2780" fmla="*/ 5200518 w 9906000"/>
              <a:gd name="connsiteY2780" fmla="*/ 402581 h 952500"/>
              <a:gd name="connsiteX2781" fmla="*/ 5247666 w 9906000"/>
              <a:gd name="connsiteY2781" fmla="*/ 415249 h 952500"/>
              <a:gd name="connsiteX2782" fmla="*/ 5234427 w 9906000"/>
              <a:gd name="connsiteY2782" fmla="*/ 464684 h 952500"/>
              <a:gd name="connsiteX2783" fmla="*/ 5270622 w 9906000"/>
              <a:gd name="connsiteY2783" fmla="*/ 428489 h 952500"/>
              <a:gd name="connsiteX2784" fmla="*/ 5305102 w 9906000"/>
              <a:gd name="connsiteY2784" fmla="*/ 462969 h 952500"/>
              <a:gd name="connsiteX2785" fmla="*/ 5326724 w 9906000"/>
              <a:gd name="connsiteY2785" fmla="*/ 462969 h 952500"/>
              <a:gd name="connsiteX2786" fmla="*/ 5311674 w 9906000"/>
              <a:gd name="connsiteY2786" fmla="*/ 391341 h 952500"/>
              <a:gd name="connsiteX2787" fmla="*/ 5336820 w 9906000"/>
              <a:gd name="connsiteY2787" fmla="*/ 366291 h 952500"/>
              <a:gd name="connsiteX2788" fmla="*/ 5301292 w 9906000"/>
              <a:gd name="connsiteY2788" fmla="*/ 366291 h 952500"/>
              <a:gd name="connsiteX2789" fmla="*/ 4911053 w 9906000"/>
              <a:gd name="connsiteY2789" fmla="*/ 311141 h 952500"/>
              <a:gd name="connsiteX2790" fmla="*/ 4874953 w 9906000"/>
              <a:gd name="connsiteY2790" fmla="*/ 366195 h 952500"/>
              <a:gd name="connsiteX2791" fmla="*/ 4839425 w 9906000"/>
              <a:gd name="connsiteY2791" fmla="*/ 366195 h 952500"/>
              <a:gd name="connsiteX2792" fmla="*/ 4864571 w 9906000"/>
              <a:gd name="connsiteY2792" fmla="*/ 391341 h 952500"/>
              <a:gd name="connsiteX2793" fmla="*/ 4849521 w 9906000"/>
              <a:gd name="connsiteY2793" fmla="*/ 462969 h 952500"/>
              <a:gd name="connsiteX2794" fmla="*/ 4871143 w 9906000"/>
              <a:gd name="connsiteY2794" fmla="*/ 462969 h 952500"/>
              <a:gd name="connsiteX2795" fmla="*/ 4905624 w 9906000"/>
              <a:gd name="connsiteY2795" fmla="*/ 428489 h 952500"/>
              <a:gd name="connsiteX2796" fmla="*/ 4941819 w 9906000"/>
              <a:gd name="connsiteY2796" fmla="*/ 464684 h 952500"/>
              <a:gd name="connsiteX2797" fmla="*/ 4928579 w 9906000"/>
              <a:gd name="connsiteY2797" fmla="*/ 415249 h 952500"/>
              <a:gd name="connsiteX2798" fmla="*/ 4975728 w 9906000"/>
              <a:gd name="connsiteY2798" fmla="*/ 402581 h 952500"/>
              <a:gd name="connsiteX2799" fmla="*/ 4986586 w 9906000"/>
              <a:gd name="connsiteY2799" fmla="*/ 383912 h 952500"/>
              <a:gd name="connsiteX2800" fmla="*/ 4925340 w 9906000"/>
              <a:gd name="connsiteY2800" fmla="*/ 363814 h 952500"/>
              <a:gd name="connsiteX2801" fmla="*/ 4061423 w 9906000"/>
              <a:gd name="connsiteY2801" fmla="*/ 311141 h 952500"/>
              <a:gd name="connsiteX2802" fmla="*/ 4025323 w 9906000"/>
              <a:gd name="connsiteY2802" fmla="*/ 366386 h 952500"/>
              <a:gd name="connsiteX2803" fmla="*/ 3989890 w 9906000"/>
              <a:gd name="connsiteY2803" fmla="*/ 366386 h 952500"/>
              <a:gd name="connsiteX2804" fmla="*/ 4014941 w 9906000"/>
              <a:gd name="connsiteY2804" fmla="*/ 391437 h 952500"/>
              <a:gd name="connsiteX2805" fmla="*/ 4000368 w 9906000"/>
              <a:gd name="connsiteY2805" fmla="*/ 460969 h 952500"/>
              <a:gd name="connsiteX2806" fmla="*/ 4069519 w 9906000"/>
              <a:gd name="connsiteY2806" fmla="*/ 446491 h 952500"/>
              <a:gd name="connsiteX2807" fmla="*/ 4092951 w 9906000"/>
              <a:gd name="connsiteY2807" fmla="*/ 466017 h 952500"/>
              <a:gd name="connsiteX2808" fmla="*/ 4087712 w 9906000"/>
              <a:gd name="connsiteY2808" fmla="*/ 436014 h 952500"/>
              <a:gd name="connsiteX2809" fmla="*/ 4134861 w 9906000"/>
              <a:gd name="connsiteY2809" fmla="*/ 383340 h 952500"/>
              <a:gd name="connsiteX2810" fmla="*/ 4075710 w 9906000"/>
              <a:gd name="connsiteY2810" fmla="*/ 363909 h 952500"/>
              <a:gd name="connsiteX2811" fmla="*/ 3566028 w 9906000"/>
              <a:gd name="connsiteY2811" fmla="*/ 311141 h 952500"/>
              <a:gd name="connsiteX2812" fmla="*/ 3551740 w 9906000"/>
              <a:gd name="connsiteY2812" fmla="*/ 363814 h 952500"/>
              <a:gd name="connsiteX2813" fmla="*/ 3490494 w 9906000"/>
              <a:gd name="connsiteY2813" fmla="*/ 383912 h 952500"/>
              <a:gd name="connsiteX2814" fmla="*/ 3501118 w 9906000"/>
              <a:gd name="connsiteY2814" fmla="*/ 402177 h 952500"/>
              <a:gd name="connsiteX2815" fmla="*/ 3547991 w 9906000"/>
              <a:gd name="connsiteY2815" fmla="*/ 414771 h 952500"/>
              <a:gd name="connsiteX2816" fmla="*/ 3547906 w 9906000"/>
              <a:gd name="connsiteY2816" fmla="*/ 415089 h 952500"/>
              <a:gd name="connsiteX2817" fmla="*/ 3548502 w 9906000"/>
              <a:gd name="connsiteY2817" fmla="*/ 415249 h 952500"/>
              <a:gd name="connsiteX2818" fmla="*/ 3535624 w 9906000"/>
              <a:gd name="connsiteY2818" fmla="*/ 463333 h 952500"/>
              <a:gd name="connsiteX2819" fmla="*/ 3570946 w 9906000"/>
              <a:gd name="connsiteY2819" fmla="*/ 428011 h 952500"/>
              <a:gd name="connsiteX2820" fmla="*/ 3571441 w 9906000"/>
              <a:gd name="connsiteY2820" fmla="*/ 428506 h 952500"/>
              <a:gd name="connsiteX2821" fmla="*/ 3571457 w 9906000"/>
              <a:gd name="connsiteY2821" fmla="*/ 428489 h 952500"/>
              <a:gd name="connsiteX2822" fmla="*/ 3605460 w 9906000"/>
              <a:gd name="connsiteY2822" fmla="*/ 462492 h 952500"/>
              <a:gd name="connsiteX2823" fmla="*/ 3627459 w 9906000"/>
              <a:gd name="connsiteY2823" fmla="*/ 462492 h 952500"/>
              <a:gd name="connsiteX2824" fmla="*/ 3612510 w 9906000"/>
              <a:gd name="connsiteY2824" fmla="*/ 391341 h 952500"/>
              <a:gd name="connsiteX2825" fmla="*/ 3637656 w 9906000"/>
              <a:gd name="connsiteY2825" fmla="*/ 366195 h 952500"/>
              <a:gd name="connsiteX2826" fmla="*/ 3602127 w 9906000"/>
              <a:gd name="connsiteY2826" fmla="*/ 366195 h 952500"/>
              <a:gd name="connsiteX2827" fmla="*/ 6610313 w 9906000"/>
              <a:gd name="connsiteY2827" fmla="*/ 311046 h 952500"/>
              <a:gd name="connsiteX2828" fmla="*/ 6574213 w 9906000"/>
              <a:gd name="connsiteY2828" fmla="*/ 366195 h 952500"/>
              <a:gd name="connsiteX2829" fmla="*/ 6538685 w 9906000"/>
              <a:gd name="connsiteY2829" fmla="*/ 366195 h 952500"/>
              <a:gd name="connsiteX2830" fmla="*/ 6563831 w 9906000"/>
              <a:gd name="connsiteY2830" fmla="*/ 391341 h 952500"/>
              <a:gd name="connsiteX2831" fmla="*/ 6549181 w 9906000"/>
              <a:gd name="connsiteY2831" fmla="*/ 461067 h 952500"/>
              <a:gd name="connsiteX2832" fmla="*/ 6570821 w 9906000"/>
              <a:gd name="connsiteY2832" fmla="*/ 461067 h 952500"/>
              <a:gd name="connsiteX2833" fmla="*/ 6605302 w 9906000"/>
              <a:gd name="connsiteY2833" fmla="*/ 426587 h 952500"/>
              <a:gd name="connsiteX2834" fmla="*/ 6640196 w 9906000"/>
              <a:gd name="connsiteY2834" fmla="*/ 461481 h 952500"/>
              <a:gd name="connsiteX2835" fmla="*/ 6627839 w 9906000"/>
              <a:gd name="connsiteY2835" fmla="*/ 415344 h 952500"/>
              <a:gd name="connsiteX2836" fmla="*/ 6628728 w 9906000"/>
              <a:gd name="connsiteY2836" fmla="*/ 415105 h 952500"/>
              <a:gd name="connsiteX2837" fmla="*/ 6628257 w 9906000"/>
              <a:gd name="connsiteY2837" fmla="*/ 413347 h 952500"/>
              <a:gd name="connsiteX2838" fmla="*/ 6675406 w 9906000"/>
              <a:gd name="connsiteY2838" fmla="*/ 400679 h 952500"/>
              <a:gd name="connsiteX2839" fmla="*/ 6685269 w 9906000"/>
              <a:gd name="connsiteY2839" fmla="*/ 383722 h 952500"/>
              <a:gd name="connsiteX2840" fmla="*/ 6624600 w 9906000"/>
              <a:gd name="connsiteY2840" fmla="*/ 363719 h 952500"/>
              <a:gd name="connsiteX2841" fmla="*/ 6114822 w 9906000"/>
              <a:gd name="connsiteY2841" fmla="*/ 311046 h 952500"/>
              <a:gd name="connsiteX2842" fmla="*/ 6100535 w 9906000"/>
              <a:gd name="connsiteY2842" fmla="*/ 363814 h 952500"/>
              <a:gd name="connsiteX2843" fmla="*/ 6041385 w 9906000"/>
              <a:gd name="connsiteY2843" fmla="*/ 383245 h 952500"/>
              <a:gd name="connsiteX2844" fmla="*/ 6088533 w 9906000"/>
              <a:gd name="connsiteY2844" fmla="*/ 435823 h 952500"/>
              <a:gd name="connsiteX2845" fmla="*/ 6083295 w 9906000"/>
              <a:gd name="connsiteY2845" fmla="*/ 465922 h 952500"/>
              <a:gd name="connsiteX2846" fmla="*/ 6106821 w 9906000"/>
              <a:gd name="connsiteY2846" fmla="*/ 446396 h 952500"/>
              <a:gd name="connsiteX2847" fmla="*/ 6175973 w 9906000"/>
              <a:gd name="connsiteY2847" fmla="*/ 460874 h 952500"/>
              <a:gd name="connsiteX2848" fmla="*/ 6161400 w 9906000"/>
              <a:gd name="connsiteY2848" fmla="*/ 391341 h 952500"/>
              <a:gd name="connsiteX2849" fmla="*/ 6186450 w 9906000"/>
              <a:gd name="connsiteY2849" fmla="*/ 366291 h 952500"/>
              <a:gd name="connsiteX2850" fmla="*/ 6150922 w 9906000"/>
              <a:gd name="connsiteY2850" fmla="*/ 366291 h 952500"/>
              <a:gd name="connsiteX2851" fmla="*/ 4415658 w 9906000"/>
              <a:gd name="connsiteY2851" fmla="*/ 311046 h 952500"/>
              <a:gd name="connsiteX2852" fmla="*/ 4401370 w 9906000"/>
              <a:gd name="connsiteY2852" fmla="*/ 363814 h 952500"/>
              <a:gd name="connsiteX2853" fmla="*/ 4342220 w 9906000"/>
              <a:gd name="connsiteY2853" fmla="*/ 383245 h 952500"/>
              <a:gd name="connsiteX2854" fmla="*/ 4389369 w 9906000"/>
              <a:gd name="connsiteY2854" fmla="*/ 435823 h 952500"/>
              <a:gd name="connsiteX2855" fmla="*/ 4384130 w 9906000"/>
              <a:gd name="connsiteY2855" fmla="*/ 465922 h 952500"/>
              <a:gd name="connsiteX2856" fmla="*/ 4407657 w 9906000"/>
              <a:gd name="connsiteY2856" fmla="*/ 446396 h 952500"/>
              <a:gd name="connsiteX2857" fmla="*/ 4476808 w 9906000"/>
              <a:gd name="connsiteY2857" fmla="*/ 460874 h 952500"/>
              <a:gd name="connsiteX2858" fmla="*/ 4462235 w 9906000"/>
              <a:gd name="connsiteY2858" fmla="*/ 391341 h 952500"/>
              <a:gd name="connsiteX2859" fmla="*/ 4487286 w 9906000"/>
              <a:gd name="connsiteY2859" fmla="*/ 366291 h 952500"/>
              <a:gd name="connsiteX2860" fmla="*/ 4451757 w 9906000"/>
              <a:gd name="connsiteY2860" fmla="*/ 366291 h 952500"/>
              <a:gd name="connsiteX2861" fmla="*/ 2361748 w 9906000"/>
              <a:gd name="connsiteY2861" fmla="*/ 310568 h 952500"/>
              <a:gd name="connsiteX2862" fmla="*/ 2325648 w 9906000"/>
              <a:gd name="connsiteY2862" fmla="*/ 365813 h 952500"/>
              <a:gd name="connsiteX2863" fmla="*/ 2290215 w 9906000"/>
              <a:gd name="connsiteY2863" fmla="*/ 365813 h 952500"/>
              <a:gd name="connsiteX2864" fmla="*/ 2315266 w 9906000"/>
              <a:gd name="connsiteY2864" fmla="*/ 390864 h 952500"/>
              <a:gd name="connsiteX2865" fmla="*/ 2300692 w 9906000"/>
              <a:gd name="connsiteY2865" fmla="*/ 460396 h 952500"/>
              <a:gd name="connsiteX2866" fmla="*/ 2369844 w 9906000"/>
              <a:gd name="connsiteY2866" fmla="*/ 445918 h 952500"/>
              <a:gd name="connsiteX2867" fmla="*/ 2393275 w 9906000"/>
              <a:gd name="connsiteY2867" fmla="*/ 465444 h 952500"/>
              <a:gd name="connsiteX2868" fmla="*/ 2388037 w 9906000"/>
              <a:gd name="connsiteY2868" fmla="*/ 435441 h 952500"/>
              <a:gd name="connsiteX2869" fmla="*/ 2435185 w 9906000"/>
              <a:gd name="connsiteY2869" fmla="*/ 382767 h 952500"/>
              <a:gd name="connsiteX2870" fmla="*/ 2376035 w 9906000"/>
              <a:gd name="connsiteY2870" fmla="*/ 363336 h 952500"/>
              <a:gd name="connsiteX2871" fmla="*/ 1866352 w 9906000"/>
              <a:gd name="connsiteY2871" fmla="*/ 310568 h 952500"/>
              <a:gd name="connsiteX2872" fmla="*/ 1852065 w 9906000"/>
              <a:gd name="connsiteY2872" fmla="*/ 363241 h 952500"/>
              <a:gd name="connsiteX2873" fmla="*/ 1790819 w 9906000"/>
              <a:gd name="connsiteY2873" fmla="*/ 383339 h 952500"/>
              <a:gd name="connsiteX2874" fmla="*/ 1801678 w 9906000"/>
              <a:gd name="connsiteY2874" fmla="*/ 402008 h 952500"/>
              <a:gd name="connsiteX2875" fmla="*/ 1848826 w 9906000"/>
              <a:gd name="connsiteY2875" fmla="*/ 414676 h 952500"/>
              <a:gd name="connsiteX2876" fmla="*/ 1835587 w 9906000"/>
              <a:gd name="connsiteY2876" fmla="*/ 464111 h 952500"/>
              <a:gd name="connsiteX2877" fmla="*/ 1871782 w 9906000"/>
              <a:gd name="connsiteY2877" fmla="*/ 427916 h 952500"/>
              <a:gd name="connsiteX2878" fmla="*/ 1906262 w 9906000"/>
              <a:gd name="connsiteY2878" fmla="*/ 462396 h 952500"/>
              <a:gd name="connsiteX2879" fmla="*/ 1927884 w 9906000"/>
              <a:gd name="connsiteY2879" fmla="*/ 462396 h 952500"/>
              <a:gd name="connsiteX2880" fmla="*/ 1912834 w 9906000"/>
              <a:gd name="connsiteY2880" fmla="*/ 390768 h 952500"/>
              <a:gd name="connsiteX2881" fmla="*/ 1937980 w 9906000"/>
              <a:gd name="connsiteY2881" fmla="*/ 365718 h 952500"/>
              <a:gd name="connsiteX2882" fmla="*/ 1902452 w 9906000"/>
              <a:gd name="connsiteY2882" fmla="*/ 365718 h 952500"/>
              <a:gd name="connsiteX2883" fmla="*/ 1512213 w 9906000"/>
              <a:gd name="connsiteY2883" fmla="*/ 310568 h 952500"/>
              <a:gd name="connsiteX2884" fmla="*/ 1476113 w 9906000"/>
              <a:gd name="connsiteY2884" fmla="*/ 365622 h 952500"/>
              <a:gd name="connsiteX2885" fmla="*/ 1440585 w 9906000"/>
              <a:gd name="connsiteY2885" fmla="*/ 365622 h 952500"/>
              <a:gd name="connsiteX2886" fmla="*/ 1465731 w 9906000"/>
              <a:gd name="connsiteY2886" fmla="*/ 390768 h 952500"/>
              <a:gd name="connsiteX2887" fmla="*/ 1450681 w 9906000"/>
              <a:gd name="connsiteY2887" fmla="*/ 462396 h 952500"/>
              <a:gd name="connsiteX2888" fmla="*/ 1472303 w 9906000"/>
              <a:gd name="connsiteY2888" fmla="*/ 462396 h 952500"/>
              <a:gd name="connsiteX2889" fmla="*/ 1506784 w 9906000"/>
              <a:gd name="connsiteY2889" fmla="*/ 427916 h 952500"/>
              <a:gd name="connsiteX2890" fmla="*/ 1542979 w 9906000"/>
              <a:gd name="connsiteY2890" fmla="*/ 464111 h 952500"/>
              <a:gd name="connsiteX2891" fmla="*/ 1529739 w 9906000"/>
              <a:gd name="connsiteY2891" fmla="*/ 414676 h 952500"/>
              <a:gd name="connsiteX2892" fmla="*/ 1576888 w 9906000"/>
              <a:gd name="connsiteY2892" fmla="*/ 402008 h 952500"/>
              <a:gd name="connsiteX2893" fmla="*/ 1587746 w 9906000"/>
              <a:gd name="connsiteY2893" fmla="*/ 383339 h 952500"/>
              <a:gd name="connsiteX2894" fmla="*/ 1526500 w 9906000"/>
              <a:gd name="connsiteY2894" fmla="*/ 363241 h 952500"/>
              <a:gd name="connsiteX2895" fmla="*/ 662583 w 9906000"/>
              <a:gd name="connsiteY2895" fmla="*/ 310568 h 952500"/>
              <a:gd name="connsiteX2896" fmla="*/ 626483 w 9906000"/>
              <a:gd name="connsiteY2896" fmla="*/ 365813 h 952500"/>
              <a:gd name="connsiteX2897" fmla="*/ 591050 w 9906000"/>
              <a:gd name="connsiteY2897" fmla="*/ 365813 h 952500"/>
              <a:gd name="connsiteX2898" fmla="*/ 616101 w 9906000"/>
              <a:gd name="connsiteY2898" fmla="*/ 390864 h 952500"/>
              <a:gd name="connsiteX2899" fmla="*/ 601528 w 9906000"/>
              <a:gd name="connsiteY2899" fmla="*/ 460396 h 952500"/>
              <a:gd name="connsiteX2900" fmla="*/ 670679 w 9906000"/>
              <a:gd name="connsiteY2900" fmla="*/ 445918 h 952500"/>
              <a:gd name="connsiteX2901" fmla="*/ 694111 w 9906000"/>
              <a:gd name="connsiteY2901" fmla="*/ 465444 h 952500"/>
              <a:gd name="connsiteX2902" fmla="*/ 688872 w 9906000"/>
              <a:gd name="connsiteY2902" fmla="*/ 435441 h 952500"/>
              <a:gd name="connsiteX2903" fmla="*/ 736021 w 9906000"/>
              <a:gd name="connsiteY2903" fmla="*/ 382767 h 952500"/>
              <a:gd name="connsiteX2904" fmla="*/ 676870 w 9906000"/>
              <a:gd name="connsiteY2904" fmla="*/ 363336 h 952500"/>
              <a:gd name="connsiteX2905" fmla="*/ 167188 w 9906000"/>
              <a:gd name="connsiteY2905" fmla="*/ 310568 h 952500"/>
              <a:gd name="connsiteX2906" fmla="*/ 152900 w 9906000"/>
              <a:gd name="connsiteY2906" fmla="*/ 363241 h 952500"/>
              <a:gd name="connsiteX2907" fmla="*/ 91654 w 9906000"/>
              <a:gd name="connsiteY2907" fmla="*/ 383339 h 952500"/>
              <a:gd name="connsiteX2908" fmla="*/ 102513 w 9906000"/>
              <a:gd name="connsiteY2908" fmla="*/ 402008 h 952500"/>
              <a:gd name="connsiteX2909" fmla="*/ 149662 w 9906000"/>
              <a:gd name="connsiteY2909" fmla="*/ 414676 h 952500"/>
              <a:gd name="connsiteX2910" fmla="*/ 136422 w 9906000"/>
              <a:gd name="connsiteY2910" fmla="*/ 464111 h 952500"/>
              <a:gd name="connsiteX2911" fmla="*/ 172617 w 9906000"/>
              <a:gd name="connsiteY2911" fmla="*/ 427916 h 952500"/>
              <a:gd name="connsiteX2912" fmla="*/ 207097 w 9906000"/>
              <a:gd name="connsiteY2912" fmla="*/ 462396 h 952500"/>
              <a:gd name="connsiteX2913" fmla="*/ 228719 w 9906000"/>
              <a:gd name="connsiteY2913" fmla="*/ 462396 h 952500"/>
              <a:gd name="connsiteX2914" fmla="*/ 213670 w 9906000"/>
              <a:gd name="connsiteY2914" fmla="*/ 390768 h 952500"/>
              <a:gd name="connsiteX2915" fmla="*/ 238816 w 9906000"/>
              <a:gd name="connsiteY2915" fmla="*/ 365622 h 952500"/>
              <a:gd name="connsiteX2916" fmla="*/ 203287 w 9906000"/>
              <a:gd name="connsiteY2916" fmla="*/ 365622 h 952500"/>
              <a:gd name="connsiteX2917" fmla="*/ 3211473 w 9906000"/>
              <a:gd name="connsiteY2917" fmla="*/ 310473 h 952500"/>
              <a:gd name="connsiteX2918" fmla="*/ 3175373 w 9906000"/>
              <a:gd name="connsiteY2918" fmla="*/ 365622 h 952500"/>
              <a:gd name="connsiteX2919" fmla="*/ 3139845 w 9906000"/>
              <a:gd name="connsiteY2919" fmla="*/ 365622 h 952500"/>
              <a:gd name="connsiteX2920" fmla="*/ 3164991 w 9906000"/>
              <a:gd name="connsiteY2920" fmla="*/ 390768 h 952500"/>
              <a:gd name="connsiteX2921" fmla="*/ 3149941 w 9906000"/>
              <a:gd name="connsiteY2921" fmla="*/ 462396 h 952500"/>
              <a:gd name="connsiteX2922" fmla="*/ 3171563 w 9906000"/>
              <a:gd name="connsiteY2922" fmla="*/ 462396 h 952500"/>
              <a:gd name="connsiteX2923" fmla="*/ 3206044 w 9906000"/>
              <a:gd name="connsiteY2923" fmla="*/ 427916 h 952500"/>
              <a:gd name="connsiteX2924" fmla="*/ 3230061 w 9906000"/>
              <a:gd name="connsiteY2924" fmla="*/ 451996 h 952500"/>
              <a:gd name="connsiteX2925" fmla="*/ 3242228 w 9906000"/>
              <a:gd name="connsiteY2925" fmla="*/ 464163 h 952500"/>
              <a:gd name="connsiteX2926" fmla="*/ 3228999 w 9906000"/>
              <a:gd name="connsiteY2926" fmla="*/ 414771 h 952500"/>
              <a:gd name="connsiteX2927" fmla="*/ 3276148 w 9906000"/>
              <a:gd name="connsiteY2927" fmla="*/ 402103 h 952500"/>
              <a:gd name="connsiteX2928" fmla="*/ 3286840 w 9906000"/>
              <a:gd name="connsiteY2928" fmla="*/ 383627 h 952500"/>
              <a:gd name="connsiteX2929" fmla="*/ 3226176 w 9906000"/>
              <a:gd name="connsiteY2929" fmla="*/ 363719 h 952500"/>
              <a:gd name="connsiteX2930" fmla="*/ 3226046 w 9906000"/>
              <a:gd name="connsiteY2930" fmla="*/ 363240 h 952500"/>
              <a:gd name="connsiteX2931" fmla="*/ 3225760 w 9906000"/>
              <a:gd name="connsiteY2931" fmla="*/ 363146 h 952500"/>
              <a:gd name="connsiteX2932" fmla="*/ 2715982 w 9906000"/>
              <a:gd name="connsiteY2932" fmla="*/ 310473 h 952500"/>
              <a:gd name="connsiteX2933" fmla="*/ 2701695 w 9906000"/>
              <a:gd name="connsiteY2933" fmla="*/ 363241 h 952500"/>
              <a:gd name="connsiteX2934" fmla="*/ 2642545 w 9906000"/>
              <a:gd name="connsiteY2934" fmla="*/ 382672 h 952500"/>
              <a:gd name="connsiteX2935" fmla="*/ 2689693 w 9906000"/>
              <a:gd name="connsiteY2935" fmla="*/ 435250 h 952500"/>
              <a:gd name="connsiteX2936" fmla="*/ 2684455 w 9906000"/>
              <a:gd name="connsiteY2936" fmla="*/ 465349 h 952500"/>
              <a:gd name="connsiteX2937" fmla="*/ 2707981 w 9906000"/>
              <a:gd name="connsiteY2937" fmla="*/ 445823 h 952500"/>
              <a:gd name="connsiteX2938" fmla="*/ 2777133 w 9906000"/>
              <a:gd name="connsiteY2938" fmla="*/ 460301 h 952500"/>
              <a:gd name="connsiteX2939" fmla="*/ 2762560 w 9906000"/>
              <a:gd name="connsiteY2939" fmla="*/ 390768 h 952500"/>
              <a:gd name="connsiteX2940" fmla="*/ 2787610 w 9906000"/>
              <a:gd name="connsiteY2940" fmla="*/ 365718 h 952500"/>
              <a:gd name="connsiteX2941" fmla="*/ 2752082 w 9906000"/>
              <a:gd name="connsiteY2941" fmla="*/ 365718 h 952500"/>
              <a:gd name="connsiteX2942" fmla="*/ 1016818 w 9906000"/>
              <a:gd name="connsiteY2942" fmla="*/ 310473 h 952500"/>
              <a:gd name="connsiteX2943" fmla="*/ 1002530 w 9906000"/>
              <a:gd name="connsiteY2943" fmla="*/ 363241 h 952500"/>
              <a:gd name="connsiteX2944" fmla="*/ 943380 w 9906000"/>
              <a:gd name="connsiteY2944" fmla="*/ 382672 h 952500"/>
              <a:gd name="connsiteX2945" fmla="*/ 990529 w 9906000"/>
              <a:gd name="connsiteY2945" fmla="*/ 435250 h 952500"/>
              <a:gd name="connsiteX2946" fmla="*/ 985290 w 9906000"/>
              <a:gd name="connsiteY2946" fmla="*/ 465349 h 952500"/>
              <a:gd name="connsiteX2947" fmla="*/ 1008817 w 9906000"/>
              <a:gd name="connsiteY2947" fmla="*/ 445823 h 952500"/>
              <a:gd name="connsiteX2948" fmla="*/ 1077968 w 9906000"/>
              <a:gd name="connsiteY2948" fmla="*/ 460301 h 952500"/>
              <a:gd name="connsiteX2949" fmla="*/ 1063395 w 9906000"/>
              <a:gd name="connsiteY2949" fmla="*/ 390768 h 952500"/>
              <a:gd name="connsiteX2950" fmla="*/ 1088446 w 9906000"/>
              <a:gd name="connsiteY2950" fmla="*/ 365718 h 952500"/>
              <a:gd name="connsiteX2951" fmla="*/ 1052917 w 9906000"/>
              <a:gd name="connsiteY2951" fmla="*/ 365718 h 952500"/>
              <a:gd name="connsiteX2952" fmla="*/ 6964892 w 9906000"/>
              <a:gd name="connsiteY2952" fmla="*/ 309366 h 952500"/>
              <a:gd name="connsiteX2953" fmla="*/ 6956501 w 9906000"/>
              <a:gd name="connsiteY2953" fmla="*/ 340191 h 952500"/>
              <a:gd name="connsiteX2954" fmla="*/ 6950583 w 9906000"/>
              <a:gd name="connsiteY2954" fmla="*/ 362007 h 952500"/>
              <a:gd name="connsiteX2955" fmla="*/ 6950560 w 9906000"/>
              <a:gd name="connsiteY2955" fmla="*/ 362015 h 952500"/>
              <a:gd name="connsiteX2956" fmla="*/ 6950070 w 9906000"/>
              <a:gd name="connsiteY2956" fmla="*/ 363814 h 952500"/>
              <a:gd name="connsiteX2957" fmla="*/ 6890138 w 9906000"/>
              <a:gd name="connsiteY2957" fmla="*/ 383481 h 952500"/>
              <a:gd name="connsiteX2958" fmla="*/ 6900196 w 9906000"/>
              <a:gd name="connsiteY2958" fmla="*/ 400774 h 952500"/>
              <a:gd name="connsiteX2959" fmla="*/ 6947345 w 9906000"/>
              <a:gd name="connsiteY2959" fmla="*/ 413442 h 952500"/>
              <a:gd name="connsiteX2960" fmla="*/ 6934105 w 9906000"/>
              <a:gd name="connsiteY2960" fmla="*/ 462877 h 952500"/>
              <a:gd name="connsiteX2961" fmla="*/ 6970300 w 9906000"/>
              <a:gd name="connsiteY2961" fmla="*/ 426682 h 952500"/>
              <a:gd name="connsiteX2962" fmla="*/ 7004780 w 9906000"/>
              <a:gd name="connsiteY2962" fmla="*/ 461162 h 952500"/>
              <a:gd name="connsiteX2963" fmla="*/ 7026402 w 9906000"/>
              <a:gd name="connsiteY2963" fmla="*/ 461162 h 952500"/>
              <a:gd name="connsiteX2964" fmla="*/ 7011353 w 9906000"/>
              <a:gd name="connsiteY2964" fmla="*/ 389534 h 952500"/>
              <a:gd name="connsiteX2965" fmla="*/ 7036499 w 9906000"/>
              <a:gd name="connsiteY2965" fmla="*/ 364388 h 952500"/>
              <a:gd name="connsiteX2966" fmla="*/ 7000970 w 9906000"/>
              <a:gd name="connsiteY2966" fmla="*/ 364388 h 952500"/>
              <a:gd name="connsiteX2967" fmla="*/ 9159431 w 9906000"/>
              <a:gd name="connsiteY2967" fmla="*/ 309334 h 952500"/>
              <a:gd name="connsiteX2968" fmla="*/ 9123331 w 9906000"/>
              <a:gd name="connsiteY2968" fmla="*/ 364579 h 952500"/>
              <a:gd name="connsiteX2969" fmla="*/ 9087898 w 9906000"/>
              <a:gd name="connsiteY2969" fmla="*/ 364579 h 952500"/>
              <a:gd name="connsiteX2970" fmla="*/ 9112949 w 9906000"/>
              <a:gd name="connsiteY2970" fmla="*/ 389630 h 952500"/>
              <a:gd name="connsiteX2971" fmla="*/ 9098375 w 9906000"/>
              <a:gd name="connsiteY2971" fmla="*/ 459162 h 952500"/>
              <a:gd name="connsiteX2972" fmla="*/ 9167527 w 9906000"/>
              <a:gd name="connsiteY2972" fmla="*/ 444684 h 952500"/>
              <a:gd name="connsiteX2973" fmla="*/ 9190958 w 9906000"/>
              <a:gd name="connsiteY2973" fmla="*/ 464210 h 952500"/>
              <a:gd name="connsiteX2974" fmla="*/ 9185720 w 9906000"/>
              <a:gd name="connsiteY2974" fmla="*/ 434207 h 952500"/>
              <a:gd name="connsiteX2975" fmla="*/ 9232868 w 9906000"/>
              <a:gd name="connsiteY2975" fmla="*/ 381533 h 952500"/>
              <a:gd name="connsiteX2976" fmla="*/ 9173718 w 9906000"/>
              <a:gd name="connsiteY2976" fmla="*/ 362102 h 952500"/>
              <a:gd name="connsiteX2977" fmla="*/ 8664035 w 9906000"/>
              <a:gd name="connsiteY2977" fmla="*/ 309334 h 952500"/>
              <a:gd name="connsiteX2978" fmla="*/ 8649748 w 9906000"/>
              <a:gd name="connsiteY2978" fmla="*/ 362007 h 952500"/>
              <a:gd name="connsiteX2979" fmla="*/ 8588502 w 9906000"/>
              <a:gd name="connsiteY2979" fmla="*/ 382105 h 952500"/>
              <a:gd name="connsiteX2980" fmla="*/ 8599361 w 9906000"/>
              <a:gd name="connsiteY2980" fmla="*/ 400774 h 952500"/>
              <a:gd name="connsiteX2981" fmla="*/ 8646509 w 9906000"/>
              <a:gd name="connsiteY2981" fmla="*/ 413442 h 952500"/>
              <a:gd name="connsiteX2982" fmla="*/ 8633270 w 9906000"/>
              <a:gd name="connsiteY2982" fmla="*/ 462877 h 952500"/>
              <a:gd name="connsiteX2983" fmla="*/ 8669465 w 9906000"/>
              <a:gd name="connsiteY2983" fmla="*/ 426682 h 952500"/>
              <a:gd name="connsiteX2984" fmla="*/ 8703945 w 9906000"/>
              <a:gd name="connsiteY2984" fmla="*/ 461162 h 952500"/>
              <a:gd name="connsiteX2985" fmla="*/ 8725567 w 9906000"/>
              <a:gd name="connsiteY2985" fmla="*/ 461162 h 952500"/>
              <a:gd name="connsiteX2986" fmla="*/ 8710517 w 9906000"/>
              <a:gd name="connsiteY2986" fmla="*/ 389534 h 952500"/>
              <a:gd name="connsiteX2987" fmla="*/ 8735663 w 9906000"/>
              <a:gd name="connsiteY2987" fmla="*/ 364484 h 952500"/>
              <a:gd name="connsiteX2988" fmla="*/ 8700135 w 9906000"/>
              <a:gd name="connsiteY2988" fmla="*/ 364484 h 952500"/>
              <a:gd name="connsiteX2989" fmla="*/ 8309896 w 9906000"/>
              <a:gd name="connsiteY2989" fmla="*/ 309334 h 952500"/>
              <a:gd name="connsiteX2990" fmla="*/ 8273796 w 9906000"/>
              <a:gd name="connsiteY2990" fmla="*/ 364388 h 952500"/>
              <a:gd name="connsiteX2991" fmla="*/ 8238268 w 9906000"/>
              <a:gd name="connsiteY2991" fmla="*/ 364388 h 952500"/>
              <a:gd name="connsiteX2992" fmla="*/ 8263414 w 9906000"/>
              <a:gd name="connsiteY2992" fmla="*/ 389534 h 952500"/>
              <a:gd name="connsiteX2993" fmla="*/ 8248364 w 9906000"/>
              <a:gd name="connsiteY2993" fmla="*/ 461162 h 952500"/>
              <a:gd name="connsiteX2994" fmla="*/ 8269986 w 9906000"/>
              <a:gd name="connsiteY2994" fmla="*/ 461162 h 952500"/>
              <a:gd name="connsiteX2995" fmla="*/ 8304467 w 9906000"/>
              <a:gd name="connsiteY2995" fmla="*/ 426682 h 952500"/>
              <a:gd name="connsiteX2996" fmla="*/ 8340662 w 9906000"/>
              <a:gd name="connsiteY2996" fmla="*/ 462877 h 952500"/>
              <a:gd name="connsiteX2997" fmla="*/ 8327422 w 9906000"/>
              <a:gd name="connsiteY2997" fmla="*/ 413442 h 952500"/>
              <a:gd name="connsiteX2998" fmla="*/ 8374571 w 9906000"/>
              <a:gd name="connsiteY2998" fmla="*/ 400774 h 952500"/>
              <a:gd name="connsiteX2999" fmla="*/ 8385429 w 9906000"/>
              <a:gd name="connsiteY2999" fmla="*/ 382105 h 952500"/>
              <a:gd name="connsiteX3000" fmla="*/ 8324183 w 9906000"/>
              <a:gd name="connsiteY3000" fmla="*/ 362007 h 952500"/>
              <a:gd name="connsiteX3001" fmla="*/ 7460266 w 9906000"/>
              <a:gd name="connsiteY3001" fmla="*/ 309334 h 952500"/>
              <a:gd name="connsiteX3002" fmla="*/ 7424166 w 9906000"/>
              <a:gd name="connsiteY3002" fmla="*/ 364579 h 952500"/>
              <a:gd name="connsiteX3003" fmla="*/ 7388733 w 9906000"/>
              <a:gd name="connsiteY3003" fmla="*/ 364579 h 952500"/>
              <a:gd name="connsiteX3004" fmla="*/ 7413784 w 9906000"/>
              <a:gd name="connsiteY3004" fmla="*/ 389630 h 952500"/>
              <a:gd name="connsiteX3005" fmla="*/ 7399211 w 9906000"/>
              <a:gd name="connsiteY3005" fmla="*/ 459162 h 952500"/>
              <a:gd name="connsiteX3006" fmla="*/ 7468362 w 9906000"/>
              <a:gd name="connsiteY3006" fmla="*/ 444684 h 952500"/>
              <a:gd name="connsiteX3007" fmla="*/ 7491794 w 9906000"/>
              <a:gd name="connsiteY3007" fmla="*/ 464210 h 952500"/>
              <a:gd name="connsiteX3008" fmla="*/ 7486555 w 9906000"/>
              <a:gd name="connsiteY3008" fmla="*/ 434207 h 952500"/>
              <a:gd name="connsiteX3009" fmla="*/ 7533704 w 9906000"/>
              <a:gd name="connsiteY3009" fmla="*/ 381533 h 952500"/>
              <a:gd name="connsiteX3010" fmla="*/ 7474553 w 9906000"/>
              <a:gd name="connsiteY3010" fmla="*/ 362102 h 952500"/>
              <a:gd name="connsiteX3011" fmla="*/ 9513665 w 9906000"/>
              <a:gd name="connsiteY3011" fmla="*/ 309239 h 952500"/>
              <a:gd name="connsiteX3012" fmla="*/ 9499378 w 9906000"/>
              <a:gd name="connsiteY3012" fmla="*/ 362007 h 952500"/>
              <a:gd name="connsiteX3013" fmla="*/ 9440228 w 9906000"/>
              <a:gd name="connsiteY3013" fmla="*/ 381438 h 952500"/>
              <a:gd name="connsiteX3014" fmla="*/ 9487376 w 9906000"/>
              <a:gd name="connsiteY3014" fmla="*/ 434016 h 952500"/>
              <a:gd name="connsiteX3015" fmla="*/ 9482138 w 9906000"/>
              <a:gd name="connsiteY3015" fmla="*/ 464115 h 952500"/>
              <a:gd name="connsiteX3016" fmla="*/ 9505664 w 9906000"/>
              <a:gd name="connsiteY3016" fmla="*/ 444589 h 952500"/>
              <a:gd name="connsiteX3017" fmla="*/ 9574816 w 9906000"/>
              <a:gd name="connsiteY3017" fmla="*/ 459067 h 952500"/>
              <a:gd name="connsiteX3018" fmla="*/ 9560243 w 9906000"/>
              <a:gd name="connsiteY3018" fmla="*/ 389534 h 952500"/>
              <a:gd name="connsiteX3019" fmla="*/ 9585293 w 9906000"/>
              <a:gd name="connsiteY3019" fmla="*/ 364484 h 952500"/>
              <a:gd name="connsiteX3020" fmla="*/ 9549765 w 9906000"/>
              <a:gd name="connsiteY3020" fmla="*/ 364484 h 952500"/>
              <a:gd name="connsiteX3021" fmla="*/ 7814501 w 9906000"/>
              <a:gd name="connsiteY3021" fmla="*/ 309239 h 952500"/>
              <a:gd name="connsiteX3022" fmla="*/ 7800213 w 9906000"/>
              <a:gd name="connsiteY3022" fmla="*/ 362007 h 952500"/>
              <a:gd name="connsiteX3023" fmla="*/ 7741063 w 9906000"/>
              <a:gd name="connsiteY3023" fmla="*/ 381438 h 952500"/>
              <a:gd name="connsiteX3024" fmla="*/ 7788212 w 9906000"/>
              <a:gd name="connsiteY3024" fmla="*/ 434016 h 952500"/>
              <a:gd name="connsiteX3025" fmla="*/ 7782973 w 9906000"/>
              <a:gd name="connsiteY3025" fmla="*/ 464115 h 952500"/>
              <a:gd name="connsiteX3026" fmla="*/ 7806500 w 9906000"/>
              <a:gd name="connsiteY3026" fmla="*/ 444589 h 952500"/>
              <a:gd name="connsiteX3027" fmla="*/ 7875651 w 9906000"/>
              <a:gd name="connsiteY3027" fmla="*/ 459067 h 952500"/>
              <a:gd name="connsiteX3028" fmla="*/ 7861078 w 9906000"/>
              <a:gd name="connsiteY3028" fmla="*/ 389534 h 952500"/>
              <a:gd name="connsiteX3029" fmla="*/ 7886129 w 9906000"/>
              <a:gd name="connsiteY3029" fmla="*/ 364484 h 952500"/>
              <a:gd name="connsiteX3030" fmla="*/ 7850600 w 9906000"/>
              <a:gd name="connsiteY3030" fmla="*/ 364484 h 952500"/>
              <a:gd name="connsiteX3031" fmla="*/ 4756176 w 9906000"/>
              <a:gd name="connsiteY3031" fmla="*/ 303807 h 952500"/>
              <a:gd name="connsiteX3032" fmla="*/ 4736364 w 9906000"/>
              <a:gd name="connsiteY3032" fmla="*/ 323619 h 952500"/>
              <a:gd name="connsiteX3033" fmla="*/ 4736364 w 9906000"/>
              <a:gd name="connsiteY3033" fmla="*/ 351622 h 952500"/>
              <a:gd name="connsiteX3034" fmla="*/ 4803992 w 9906000"/>
              <a:gd name="connsiteY3034" fmla="*/ 351622 h 952500"/>
              <a:gd name="connsiteX3035" fmla="*/ 4570629 w 9906000"/>
              <a:gd name="connsiteY3035" fmla="*/ 303807 h 952500"/>
              <a:gd name="connsiteX3036" fmla="*/ 4522814 w 9906000"/>
              <a:gd name="connsiteY3036" fmla="*/ 351622 h 952500"/>
              <a:gd name="connsiteX3037" fmla="*/ 4590441 w 9906000"/>
              <a:gd name="connsiteY3037" fmla="*/ 351622 h 952500"/>
              <a:gd name="connsiteX3038" fmla="*/ 4590441 w 9906000"/>
              <a:gd name="connsiteY3038" fmla="*/ 323619 h 952500"/>
              <a:gd name="connsiteX3039" fmla="*/ 6455246 w 9906000"/>
              <a:gd name="connsiteY3039" fmla="*/ 303711 h 952500"/>
              <a:gd name="connsiteX3040" fmla="*/ 6435434 w 9906000"/>
              <a:gd name="connsiteY3040" fmla="*/ 323523 h 952500"/>
              <a:gd name="connsiteX3041" fmla="*/ 6435434 w 9906000"/>
              <a:gd name="connsiteY3041" fmla="*/ 351527 h 952500"/>
              <a:gd name="connsiteX3042" fmla="*/ 6503061 w 9906000"/>
              <a:gd name="connsiteY3042" fmla="*/ 351527 h 952500"/>
              <a:gd name="connsiteX3043" fmla="*/ 6269794 w 9906000"/>
              <a:gd name="connsiteY3043" fmla="*/ 303711 h 952500"/>
              <a:gd name="connsiteX3044" fmla="*/ 6221979 w 9906000"/>
              <a:gd name="connsiteY3044" fmla="*/ 351527 h 952500"/>
              <a:gd name="connsiteX3045" fmla="*/ 6289606 w 9906000"/>
              <a:gd name="connsiteY3045" fmla="*/ 351527 h 952500"/>
              <a:gd name="connsiteX3046" fmla="*/ 6289606 w 9906000"/>
              <a:gd name="connsiteY3046" fmla="*/ 323523 h 952500"/>
              <a:gd name="connsiteX3047" fmla="*/ 5605711 w 9906000"/>
              <a:gd name="connsiteY3047" fmla="*/ 303711 h 952500"/>
              <a:gd name="connsiteX3048" fmla="*/ 5585899 w 9906000"/>
              <a:gd name="connsiteY3048" fmla="*/ 323523 h 952500"/>
              <a:gd name="connsiteX3049" fmla="*/ 5585899 w 9906000"/>
              <a:gd name="connsiteY3049" fmla="*/ 351527 h 952500"/>
              <a:gd name="connsiteX3050" fmla="*/ 5653527 w 9906000"/>
              <a:gd name="connsiteY3050" fmla="*/ 351527 h 952500"/>
              <a:gd name="connsiteX3051" fmla="*/ 5420164 w 9906000"/>
              <a:gd name="connsiteY3051" fmla="*/ 303711 h 952500"/>
              <a:gd name="connsiteX3052" fmla="*/ 5372349 w 9906000"/>
              <a:gd name="connsiteY3052" fmla="*/ 351527 h 952500"/>
              <a:gd name="connsiteX3053" fmla="*/ 5439976 w 9906000"/>
              <a:gd name="connsiteY3053" fmla="*/ 351527 h 952500"/>
              <a:gd name="connsiteX3054" fmla="*/ 5439976 w 9906000"/>
              <a:gd name="connsiteY3054" fmla="*/ 323523 h 952500"/>
              <a:gd name="connsiteX3055" fmla="*/ 3906546 w 9906000"/>
              <a:gd name="connsiteY3055" fmla="*/ 303711 h 952500"/>
              <a:gd name="connsiteX3056" fmla="*/ 3886734 w 9906000"/>
              <a:gd name="connsiteY3056" fmla="*/ 323523 h 952500"/>
              <a:gd name="connsiteX3057" fmla="*/ 3886734 w 9906000"/>
              <a:gd name="connsiteY3057" fmla="*/ 351527 h 952500"/>
              <a:gd name="connsiteX3058" fmla="*/ 3954362 w 9906000"/>
              <a:gd name="connsiteY3058" fmla="*/ 351527 h 952500"/>
              <a:gd name="connsiteX3059" fmla="*/ 3720999 w 9906000"/>
              <a:gd name="connsiteY3059" fmla="*/ 303711 h 952500"/>
              <a:gd name="connsiteX3060" fmla="*/ 3673184 w 9906000"/>
              <a:gd name="connsiteY3060" fmla="*/ 351527 h 952500"/>
              <a:gd name="connsiteX3061" fmla="*/ 3740811 w 9906000"/>
              <a:gd name="connsiteY3061" fmla="*/ 351527 h 952500"/>
              <a:gd name="connsiteX3062" fmla="*/ 3740811 w 9906000"/>
              <a:gd name="connsiteY3062" fmla="*/ 323523 h 952500"/>
              <a:gd name="connsiteX3063" fmla="*/ 1357336 w 9906000"/>
              <a:gd name="connsiteY3063" fmla="*/ 303234 h 952500"/>
              <a:gd name="connsiteX3064" fmla="*/ 1337524 w 9906000"/>
              <a:gd name="connsiteY3064" fmla="*/ 323046 h 952500"/>
              <a:gd name="connsiteX3065" fmla="*/ 1337524 w 9906000"/>
              <a:gd name="connsiteY3065" fmla="*/ 351049 h 952500"/>
              <a:gd name="connsiteX3066" fmla="*/ 1405152 w 9906000"/>
              <a:gd name="connsiteY3066" fmla="*/ 351049 h 952500"/>
              <a:gd name="connsiteX3067" fmla="*/ 1171789 w 9906000"/>
              <a:gd name="connsiteY3067" fmla="*/ 303234 h 952500"/>
              <a:gd name="connsiteX3068" fmla="*/ 1123974 w 9906000"/>
              <a:gd name="connsiteY3068" fmla="*/ 351049 h 952500"/>
              <a:gd name="connsiteX3069" fmla="*/ 1191601 w 9906000"/>
              <a:gd name="connsiteY3069" fmla="*/ 351049 h 952500"/>
              <a:gd name="connsiteX3070" fmla="*/ 1191601 w 9906000"/>
              <a:gd name="connsiteY3070" fmla="*/ 323046 h 952500"/>
              <a:gd name="connsiteX3071" fmla="*/ 3056406 w 9906000"/>
              <a:gd name="connsiteY3071" fmla="*/ 303138 h 952500"/>
              <a:gd name="connsiteX3072" fmla="*/ 3036594 w 9906000"/>
              <a:gd name="connsiteY3072" fmla="*/ 322950 h 952500"/>
              <a:gd name="connsiteX3073" fmla="*/ 3036594 w 9906000"/>
              <a:gd name="connsiteY3073" fmla="*/ 350954 h 952500"/>
              <a:gd name="connsiteX3074" fmla="*/ 3104221 w 9906000"/>
              <a:gd name="connsiteY3074" fmla="*/ 350954 h 952500"/>
              <a:gd name="connsiteX3075" fmla="*/ 2870954 w 9906000"/>
              <a:gd name="connsiteY3075" fmla="*/ 303138 h 952500"/>
              <a:gd name="connsiteX3076" fmla="*/ 2823139 w 9906000"/>
              <a:gd name="connsiteY3076" fmla="*/ 350954 h 952500"/>
              <a:gd name="connsiteX3077" fmla="*/ 2890766 w 9906000"/>
              <a:gd name="connsiteY3077" fmla="*/ 350954 h 952500"/>
              <a:gd name="connsiteX3078" fmla="*/ 2890766 w 9906000"/>
              <a:gd name="connsiteY3078" fmla="*/ 322950 h 952500"/>
              <a:gd name="connsiteX3079" fmla="*/ 2206871 w 9906000"/>
              <a:gd name="connsiteY3079" fmla="*/ 303138 h 952500"/>
              <a:gd name="connsiteX3080" fmla="*/ 2187059 w 9906000"/>
              <a:gd name="connsiteY3080" fmla="*/ 322950 h 952500"/>
              <a:gd name="connsiteX3081" fmla="*/ 2187059 w 9906000"/>
              <a:gd name="connsiteY3081" fmla="*/ 350954 h 952500"/>
              <a:gd name="connsiteX3082" fmla="*/ 2254687 w 9906000"/>
              <a:gd name="connsiteY3082" fmla="*/ 350954 h 952500"/>
              <a:gd name="connsiteX3083" fmla="*/ 2021324 w 9906000"/>
              <a:gd name="connsiteY3083" fmla="*/ 303138 h 952500"/>
              <a:gd name="connsiteX3084" fmla="*/ 1973509 w 9906000"/>
              <a:gd name="connsiteY3084" fmla="*/ 350954 h 952500"/>
              <a:gd name="connsiteX3085" fmla="*/ 2041136 w 9906000"/>
              <a:gd name="connsiteY3085" fmla="*/ 350954 h 952500"/>
              <a:gd name="connsiteX3086" fmla="*/ 2041136 w 9906000"/>
              <a:gd name="connsiteY3086" fmla="*/ 322950 h 952500"/>
              <a:gd name="connsiteX3087" fmla="*/ 507706 w 9906000"/>
              <a:gd name="connsiteY3087" fmla="*/ 303138 h 952500"/>
              <a:gd name="connsiteX3088" fmla="*/ 487894 w 9906000"/>
              <a:gd name="connsiteY3088" fmla="*/ 322950 h 952500"/>
              <a:gd name="connsiteX3089" fmla="*/ 487894 w 9906000"/>
              <a:gd name="connsiteY3089" fmla="*/ 350954 h 952500"/>
              <a:gd name="connsiteX3090" fmla="*/ 555522 w 9906000"/>
              <a:gd name="connsiteY3090" fmla="*/ 350954 h 952500"/>
              <a:gd name="connsiteX3091" fmla="*/ 322159 w 9906000"/>
              <a:gd name="connsiteY3091" fmla="*/ 303138 h 952500"/>
              <a:gd name="connsiteX3092" fmla="*/ 274344 w 9906000"/>
              <a:gd name="connsiteY3092" fmla="*/ 350954 h 952500"/>
              <a:gd name="connsiteX3093" fmla="*/ 341971 w 9906000"/>
              <a:gd name="connsiteY3093" fmla="*/ 350954 h 952500"/>
              <a:gd name="connsiteX3094" fmla="*/ 341971 w 9906000"/>
              <a:gd name="connsiteY3094" fmla="*/ 322950 h 952500"/>
              <a:gd name="connsiteX3095" fmla="*/ 8155019 w 9906000"/>
              <a:gd name="connsiteY3095" fmla="*/ 302000 h 952500"/>
              <a:gd name="connsiteX3096" fmla="*/ 8135207 w 9906000"/>
              <a:gd name="connsiteY3096" fmla="*/ 321812 h 952500"/>
              <a:gd name="connsiteX3097" fmla="*/ 8135207 w 9906000"/>
              <a:gd name="connsiteY3097" fmla="*/ 349815 h 952500"/>
              <a:gd name="connsiteX3098" fmla="*/ 8202835 w 9906000"/>
              <a:gd name="connsiteY3098" fmla="*/ 349815 h 952500"/>
              <a:gd name="connsiteX3099" fmla="*/ 7969472 w 9906000"/>
              <a:gd name="connsiteY3099" fmla="*/ 302000 h 952500"/>
              <a:gd name="connsiteX3100" fmla="*/ 7921657 w 9906000"/>
              <a:gd name="connsiteY3100" fmla="*/ 349815 h 952500"/>
              <a:gd name="connsiteX3101" fmla="*/ 7989284 w 9906000"/>
              <a:gd name="connsiteY3101" fmla="*/ 349815 h 952500"/>
              <a:gd name="connsiteX3102" fmla="*/ 7989284 w 9906000"/>
              <a:gd name="connsiteY3102" fmla="*/ 321812 h 952500"/>
              <a:gd name="connsiteX3103" fmla="*/ 9854089 w 9906000"/>
              <a:gd name="connsiteY3103" fmla="*/ 301904 h 952500"/>
              <a:gd name="connsiteX3104" fmla="*/ 9834277 w 9906000"/>
              <a:gd name="connsiteY3104" fmla="*/ 321716 h 952500"/>
              <a:gd name="connsiteX3105" fmla="*/ 9834277 w 9906000"/>
              <a:gd name="connsiteY3105" fmla="*/ 349720 h 952500"/>
              <a:gd name="connsiteX3106" fmla="*/ 9901904 w 9906000"/>
              <a:gd name="connsiteY3106" fmla="*/ 349720 h 952500"/>
              <a:gd name="connsiteX3107" fmla="*/ 9668637 w 9906000"/>
              <a:gd name="connsiteY3107" fmla="*/ 301904 h 952500"/>
              <a:gd name="connsiteX3108" fmla="*/ 9620822 w 9906000"/>
              <a:gd name="connsiteY3108" fmla="*/ 349720 h 952500"/>
              <a:gd name="connsiteX3109" fmla="*/ 9688449 w 9906000"/>
              <a:gd name="connsiteY3109" fmla="*/ 349720 h 952500"/>
              <a:gd name="connsiteX3110" fmla="*/ 9688449 w 9906000"/>
              <a:gd name="connsiteY3110" fmla="*/ 321716 h 952500"/>
              <a:gd name="connsiteX3111" fmla="*/ 9004554 w 9906000"/>
              <a:gd name="connsiteY3111" fmla="*/ 301904 h 952500"/>
              <a:gd name="connsiteX3112" fmla="*/ 8984742 w 9906000"/>
              <a:gd name="connsiteY3112" fmla="*/ 321716 h 952500"/>
              <a:gd name="connsiteX3113" fmla="*/ 8984742 w 9906000"/>
              <a:gd name="connsiteY3113" fmla="*/ 349720 h 952500"/>
              <a:gd name="connsiteX3114" fmla="*/ 9052370 w 9906000"/>
              <a:gd name="connsiteY3114" fmla="*/ 349720 h 952500"/>
              <a:gd name="connsiteX3115" fmla="*/ 8819007 w 9906000"/>
              <a:gd name="connsiteY3115" fmla="*/ 301904 h 952500"/>
              <a:gd name="connsiteX3116" fmla="*/ 8771192 w 9906000"/>
              <a:gd name="connsiteY3116" fmla="*/ 349720 h 952500"/>
              <a:gd name="connsiteX3117" fmla="*/ 8838819 w 9906000"/>
              <a:gd name="connsiteY3117" fmla="*/ 349720 h 952500"/>
              <a:gd name="connsiteX3118" fmla="*/ 8838819 w 9906000"/>
              <a:gd name="connsiteY3118" fmla="*/ 321716 h 952500"/>
              <a:gd name="connsiteX3119" fmla="*/ 7305389 w 9906000"/>
              <a:gd name="connsiteY3119" fmla="*/ 301904 h 952500"/>
              <a:gd name="connsiteX3120" fmla="*/ 7285577 w 9906000"/>
              <a:gd name="connsiteY3120" fmla="*/ 321716 h 952500"/>
              <a:gd name="connsiteX3121" fmla="*/ 7285577 w 9906000"/>
              <a:gd name="connsiteY3121" fmla="*/ 349720 h 952500"/>
              <a:gd name="connsiteX3122" fmla="*/ 7353205 w 9906000"/>
              <a:gd name="connsiteY3122" fmla="*/ 349720 h 952500"/>
              <a:gd name="connsiteX3123" fmla="*/ 7119842 w 9906000"/>
              <a:gd name="connsiteY3123" fmla="*/ 301904 h 952500"/>
              <a:gd name="connsiteX3124" fmla="*/ 7072027 w 9906000"/>
              <a:gd name="connsiteY3124" fmla="*/ 349720 h 952500"/>
              <a:gd name="connsiteX3125" fmla="*/ 7139654 w 9906000"/>
              <a:gd name="connsiteY3125" fmla="*/ 349720 h 952500"/>
              <a:gd name="connsiteX3126" fmla="*/ 7139654 w 9906000"/>
              <a:gd name="connsiteY3126" fmla="*/ 321716 h 952500"/>
              <a:gd name="connsiteX3127" fmla="*/ 3340210 w 9906000"/>
              <a:gd name="connsiteY3127" fmla="*/ 289718 h 952500"/>
              <a:gd name="connsiteX3128" fmla="*/ 3307524 w 9906000"/>
              <a:gd name="connsiteY3128" fmla="*/ 376314 h 952500"/>
              <a:gd name="connsiteX3129" fmla="*/ 3328059 w 9906000"/>
              <a:gd name="connsiteY3129" fmla="*/ 388101 h 952500"/>
              <a:gd name="connsiteX3130" fmla="*/ 3365206 w 9906000"/>
              <a:gd name="connsiteY3130" fmla="*/ 378195 h 952500"/>
              <a:gd name="connsiteX3131" fmla="*/ 3379780 w 9906000"/>
              <a:gd name="connsiteY3131" fmla="*/ 354288 h 952500"/>
              <a:gd name="connsiteX3132" fmla="*/ 3437508 w 9906000"/>
              <a:gd name="connsiteY3132" fmla="*/ 289625 h 952500"/>
              <a:gd name="connsiteX3133" fmla="*/ 3397530 w 9906000"/>
              <a:gd name="connsiteY3133" fmla="*/ 354861 h 952500"/>
              <a:gd name="connsiteX3134" fmla="*/ 3411836 w 9906000"/>
              <a:gd name="connsiteY3134" fmla="*/ 378235 h 952500"/>
              <a:gd name="connsiteX3135" fmla="*/ 3448931 w 9906000"/>
              <a:gd name="connsiteY3135" fmla="*/ 388101 h 952500"/>
              <a:gd name="connsiteX3136" fmla="*/ 3470077 w 9906000"/>
              <a:gd name="connsiteY3136" fmla="*/ 375909 h 952500"/>
              <a:gd name="connsiteX3137" fmla="*/ 5136795 w 9906000"/>
              <a:gd name="connsiteY3137" fmla="*/ 289519 h 952500"/>
              <a:gd name="connsiteX3138" fmla="*/ 5096695 w 9906000"/>
              <a:gd name="connsiteY3138" fmla="*/ 354956 h 952500"/>
              <a:gd name="connsiteX3139" fmla="*/ 5111268 w 9906000"/>
              <a:gd name="connsiteY3139" fmla="*/ 378768 h 952500"/>
              <a:gd name="connsiteX3140" fmla="*/ 5148511 w 9906000"/>
              <a:gd name="connsiteY3140" fmla="*/ 388674 h 952500"/>
              <a:gd name="connsiteX3141" fmla="*/ 5169657 w 9906000"/>
              <a:gd name="connsiteY3141" fmla="*/ 376578 h 952500"/>
              <a:gd name="connsiteX3142" fmla="*/ 5039450 w 9906000"/>
              <a:gd name="connsiteY3142" fmla="*/ 289519 h 952500"/>
              <a:gd name="connsiteX3143" fmla="*/ 5006589 w 9906000"/>
              <a:gd name="connsiteY3143" fmla="*/ 376578 h 952500"/>
              <a:gd name="connsiteX3144" fmla="*/ 5027734 w 9906000"/>
              <a:gd name="connsiteY3144" fmla="*/ 388770 h 952500"/>
              <a:gd name="connsiteX3145" fmla="*/ 5064977 w 9906000"/>
              <a:gd name="connsiteY3145" fmla="*/ 378768 h 952500"/>
              <a:gd name="connsiteX3146" fmla="*/ 5079550 w 9906000"/>
              <a:gd name="connsiteY3146" fmla="*/ 355051 h 952500"/>
              <a:gd name="connsiteX3147" fmla="*/ 6836056 w 9906000"/>
              <a:gd name="connsiteY3147" fmla="*/ 289424 h 952500"/>
              <a:gd name="connsiteX3148" fmla="*/ 6796746 w 9906000"/>
              <a:gd name="connsiteY3148" fmla="*/ 353664 h 952500"/>
              <a:gd name="connsiteX3149" fmla="*/ 6810947 w 9906000"/>
              <a:gd name="connsiteY3149" fmla="*/ 376866 h 952500"/>
              <a:gd name="connsiteX3150" fmla="*/ 6848189 w 9906000"/>
              <a:gd name="connsiteY3150" fmla="*/ 386867 h 952500"/>
              <a:gd name="connsiteX3151" fmla="*/ 6868432 w 9906000"/>
              <a:gd name="connsiteY3151" fmla="*/ 375196 h 952500"/>
              <a:gd name="connsiteX3152" fmla="*/ 6738519 w 9906000"/>
              <a:gd name="connsiteY3152" fmla="*/ 289424 h 952500"/>
              <a:gd name="connsiteX3153" fmla="*/ 6706298 w 9906000"/>
              <a:gd name="connsiteY3153" fmla="*/ 374789 h 952500"/>
              <a:gd name="connsiteX3154" fmla="*/ 6727412 w 9906000"/>
              <a:gd name="connsiteY3154" fmla="*/ 386963 h 952500"/>
              <a:gd name="connsiteX3155" fmla="*/ 6764655 w 9906000"/>
              <a:gd name="connsiteY3155" fmla="*/ 376961 h 952500"/>
              <a:gd name="connsiteX3156" fmla="*/ 6778428 w 9906000"/>
              <a:gd name="connsiteY3156" fmla="*/ 354547 h 952500"/>
              <a:gd name="connsiteX3157" fmla="*/ 1737955 w 9906000"/>
              <a:gd name="connsiteY3157" fmla="*/ 288946 h 952500"/>
              <a:gd name="connsiteX3158" fmla="*/ 1697855 w 9906000"/>
              <a:gd name="connsiteY3158" fmla="*/ 354383 h 952500"/>
              <a:gd name="connsiteX3159" fmla="*/ 1712428 w 9906000"/>
              <a:gd name="connsiteY3159" fmla="*/ 378195 h 952500"/>
              <a:gd name="connsiteX3160" fmla="*/ 1749671 w 9906000"/>
              <a:gd name="connsiteY3160" fmla="*/ 388101 h 952500"/>
              <a:gd name="connsiteX3161" fmla="*/ 1770817 w 9906000"/>
              <a:gd name="connsiteY3161" fmla="*/ 376005 h 952500"/>
              <a:gd name="connsiteX3162" fmla="*/ 1640610 w 9906000"/>
              <a:gd name="connsiteY3162" fmla="*/ 288946 h 952500"/>
              <a:gd name="connsiteX3163" fmla="*/ 1607749 w 9906000"/>
              <a:gd name="connsiteY3163" fmla="*/ 376005 h 952500"/>
              <a:gd name="connsiteX3164" fmla="*/ 1628894 w 9906000"/>
              <a:gd name="connsiteY3164" fmla="*/ 388197 h 952500"/>
              <a:gd name="connsiteX3165" fmla="*/ 1666137 w 9906000"/>
              <a:gd name="connsiteY3165" fmla="*/ 378195 h 952500"/>
              <a:gd name="connsiteX3166" fmla="*/ 1680710 w 9906000"/>
              <a:gd name="connsiteY3166" fmla="*/ 354478 h 952500"/>
              <a:gd name="connsiteX3167" fmla="*/ 8535638 w 9906000"/>
              <a:gd name="connsiteY3167" fmla="*/ 287712 h 952500"/>
              <a:gd name="connsiteX3168" fmla="*/ 8495538 w 9906000"/>
              <a:gd name="connsiteY3168" fmla="*/ 353149 h 952500"/>
              <a:gd name="connsiteX3169" fmla="*/ 8510111 w 9906000"/>
              <a:gd name="connsiteY3169" fmla="*/ 376961 h 952500"/>
              <a:gd name="connsiteX3170" fmla="*/ 8547354 w 9906000"/>
              <a:gd name="connsiteY3170" fmla="*/ 386867 h 952500"/>
              <a:gd name="connsiteX3171" fmla="*/ 8568500 w 9906000"/>
              <a:gd name="connsiteY3171" fmla="*/ 374771 h 952500"/>
              <a:gd name="connsiteX3172" fmla="*/ 8438293 w 9906000"/>
              <a:gd name="connsiteY3172" fmla="*/ 287712 h 952500"/>
              <a:gd name="connsiteX3173" fmla="*/ 8405432 w 9906000"/>
              <a:gd name="connsiteY3173" fmla="*/ 374771 h 952500"/>
              <a:gd name="connsiteX3174" fmla="*/ 8426577 w 9906000"/>
              <a:gd name="connsiteY3174" fmla="*/ 386963 h 952500"/>
              <a:gd name="connsiteX3175" fmla="*/ 8463820 w 9906000"/>
              <a:gd name="connsiteY3175" fmla="*/ 376961 h 952500"/>
              <a:gd name="connsiteX3176" fmla="*/ 8478393 w 9906000"/>
              <a:gd name="connsiteY3176" fmla="*/ 353244 h 952500"/>
              <a:gd name="connsiteX3177" fmla="*/ 5937657 w 9906000"/>
              <a:gd name="connsiteY3177" fmla="*/ 245704 h 952500"/>
              <a:gd name="connsiteX3178" fmla="*/ 5895557 w 9906000"/>
              <a:gd name="connsiteY3178" fmla="*/ 314570 h 952500"/>
              <a:gd name="connsiteX3179" fmla="*/ 5927180 w 9906000"/>
              <a:gd name="connsiteY3179" fmla="*/ 398295 h 952500"/>
              <a:gd name="connsiteX3180" fmla="*/ 5927275 w 9906000"/>
              <a:gd name="connsiteY3180" fmla="*/ 398485 h 952500"/>
              <a:gd name="connsiteX3181" fmla="*/ 5933847 w 9906000"/>
              <a:gd name="connsiteY3181" fmla="*/ 415916 h 952500"/>
              <a:gd name="connsiteX3182" fmla="*/ 5933657 w 9906000"/>
              <a:gd name="connsiteY3182" fmla="*/ 415821 h 952500"/>
              <a:gd name="connsiteX3183" fmla="*/ 5937657 w 9906000"/>
              <a:gd name="connsiteY3183" fmla="*/ 426774 h 952500"/>
              <a:gd name="connsiteX3184" fmla="*/ 5941658 w 9906000"/>
              <a:gd name="connsiteY3184" fmla="*/ 415821 h 952500"/>
              <a:gd name="connsiteX3185" fmla="*/ 5941563 w 9906000"/>
              <a:gd name="connsiteY3185" fmla="*/ 415821 h 952500"/>
              <a:gd name="connsiteX3186" fmla="*/ 5945944 w 9906000"/>
              <a:gd name="connsiteY3186" fmla="*/ 404200 h 952500"/>
              <a:gd name="connsiteX3187" fmla="*/ 5948135 w 9906000"/>
              <a:gd name="connsiteY3187" fmla="*/ 398199 h 952500"/>
              <a:gd name="connsiteX3188" fmla="*/ 5948230 w 9906000"/>
              <a:gd name="connsiteY3188" fmla="*/ 398199 h 952500"/>
              <a:gd name="connsiteX3189" fmla="*/ 5979758 w 9906000"/>
              <a:gd name="connsiteY3189" fmla="*/ 314570 h 952500"/>
              <a:gd name="connsiteX3190" fmla="*/ 4238493 w 9906000"/>
              <a:gd name="connsiteY3190" fmla="*/ 245704 h 952500"/>
              <a:gd name="connsiteX3191" fmla="*/ 4196392 w 9906000"/>
              <a:gd name="connsiteY3191" fmla="*/ 314570 h 952500"/>
              <a:gd name="connsiteX3192" fmla="*/ 4228015 w 9906000"/>
              <a:gd name="connsiteY3192" fmla="*/ 398295 h 952500"/>
              <a:gd name="connsiteX3193" fmla="*/ 4228110 w 9906000"/>
              <a:gd name="connsiteY3193" fmla="*/ 398485 h 952500"/>
              <a:gd name="connsiteX3194" fmla="*/ 4234587 w 9906000"/>
              <a:gd name="connsiteY3194" fmla="*/ 416011 h 952500"/>
              <a:gd name="connsiteX3195" fmla="*/ 4234397 w 9906000"/>
              <a:gd name="connsiteY3195" fmla="*/ 415916 h 952500"/>
              <a:gd name="connsiteX3196" fmla="*/ 4238397 w 9906000"/>
              <a:gd name="connsiteY3196" fmla="*/ 426870 h 952500"/>
              <a:gd name="connsiteX3197" fmla="*/ 4242398 w 9906000"/>
              <a:gd name="connsiteY3197" fmla="*/ 415916 h 952500"/>
              <a:gd name="connsiteX3198" fmla="*/ 4242303 w 9906000"/>
              <a:gd name="connsiteY3198" fmla="*/ 415916 h 952500"/>
              <a:gd name="connsiteX3199" fmla="*/ 4246589 w 9906000"/>
              <a:gd name="connsiteY3199" fmla="*/ 404581 h 952500"/>
              <a:gd name="connsiteX3200" fmla="*/ 4248970 w 9906000"/>
              <a:gd name="connsiteY3200" fmla="*/ 398199 h 952500"/>
              <a:gd name="connsiteX3201" fmla="*/ 4249065 w 9906000"/>
              <a:gd name="connsiteY3201" fmla="*/ 398199 h 952500"/>
              <a:gd name="connsiteX3202" fmla="*/ 4280593 w 9906000"/>
              <a:gd name="connsiteY3202" fmla="*/ 314570 h 952500"/>
              <a:gd name="connsiteX3203" fmla="*/ 2538817 w 9906000"/>
              <a:gd name="connsiteY3203" fmla="*/ 245131 h 952500"/>
              <a:gd name="connsiteX3204" fmla="*/ 2496717 w 9906000"/>
              <a:gd name="connsiteY3204" fmla="*/ 313997 h 952500"/>
              <a:gd name="connsiteX3205" fmla="*/ 2528340 w 9906000"/>
              <a:gd name="connsiteY3205" fmla="*/ 397722 h 952500"/>
              <a:gd name="connsiteX3206" fmla="*/ 2528435 w 9906000"/>
              <a:gd name="connsiteY3206" fmla="*/ 397912 h 952500"/>
              <a:gd name="connsiteX3207" fmla="*/ 2535007 w 9906000"/>
              <a:gd name="connsiteY3207" fmla="*/ 415343 h 952500"/>
              <a:gd name="connsiteX3208" fmla="*/ 2534817 w 9906000"/>
              <a:gd name="connsiteY3208" fmla="*/ 415248 h 952500"/>
              <a:gd name="connsiteX3209" fmla="*/ 2538817 w 9906000"/>
              <a:gd name="connsiteY3209" fmla="*/ 426201 h 952500"/>
              <a:gd name="connsiteX3210" fmla="*/ 2542818 w 9906000"/>
              <a:gd name="connsiteY3210" fmla="*/ 415248 h 952500"/>
              <a:gd name="connsiteX3211" fmla="*/ 2542723 w 9906000"/>
              <a:gd name="connsiteY3211" fmla="*/ 415248 h 952500"/>
              <a:gd name="connsiteX3212" fmla="*/ 2547104 w 9906000"/>
              <a:gd name="connsiteY3212" fmla="*/ 403627 h 952500"/>
              <a:gd name="connsiteX3213" fmla="*/ 2549295 w 9906000"/>
              <a:gd name="connsiteY3213" fmla="*/ 397626 h 952500"/>
              <a:gd name="connsiteX3214" fmla="*/ 2549390 w 9906000"/>
              <a:gd name="connsiteY3214" fmla="*/ 397626 h 952500"/>
              <a:gd name="connsiteX3215" fmla="*/ 2580918 w 9906000"/>
              <a:gd name="connsiteY3215" fmla="*/ 313997 h 952500"/>
              <a:gd name="connsiteX3216" fmla="*/ 839653 w 9906000"/>
              <a:gd name="connsiteY3216" fmla="*/ 245131 h 952500"/>
              <a:gd name="connsiteX3217" fmla="*/ 797552 w 9906000"/>
              <a:gd name="connsiteY3217" fmla="*/ 313997 h 952500"/>
              <a:gd name="connsiteX3218" fmla="*/ 829175 w 9906000"/>
              <a:gd name="connsiteY3218" fmla="*/ 397722 h 952500"/>
              <a:gd name="connsiteX3219" fmla="*/ 829270 w 9906000"/>
              <a:gd name="connsiteY3219" fmla="*/ 397912 h 952500"/>
              <a:gd name="connsiteX3220" fmla="*/ 835747 w 9906000"/>
              <a:gd name="connsiteY3220" fmla="*/ 415438 h 952500"/>
              <a:gd name="connsiteX3221" fmla="*/ 835557 w 9906000"/>
              <a:gd name="connsiteY3221" fmla="*/ 415343 h 952500"/>
              <a:gd name="connsiteX3222" fmla="*/ 839557 w 9906000"/>
              <a:gd name="connsiteY3222" fmla="*/ 426297 h 952500"/>
              <a:gd name="connsiteX3223" fmla="*/ 843558 w 9906000"/>
              <a:gd name="connsiteY3223" fmla="*/ 415343 h 952500"/>
              <a:gd name="connsiteX3224" fmla="*/ 843463 w 9906000"/>
              <a:gd name="connsiteY3224" fmla="*/ 415343 h 952500"/>
              <a:gd name="connsiteX3225" fmla="*/ 847749 w 9906000"/>
              <a:gd name="connsiteY3225" fmla="*/ 404008 h 952500"/>
              <a:gd name="connsiteX3226" fmla="*/ 850130 w 9906000"/>
              <a:gd name="connsiteY3226" fmla="*/ 397626 h 952500"/>
              <a:gd name="connsiteX3227" fmla="*/ 850225 w 9906000"/>
              <a:gd name="connsiteY3227" fmla="*/ 397626 h 952500"/>
              <a:gd name="connsiteX3228" fmla="*/ 881753 w 9906000"/>
              <a:gd name="connsiteY3228" fmla="*/ 313997 h 952500"/>
              <a:gd name="connsiteX3229" fmla="*/ 9336500 w 9906000"/>
              <a:gd name="connsiteY3229" fmla="*/ 243897 h 952500"/>
              <a:gd name="connsiteX3230" fmla="*/ 9294400 w 9906000"/>
              <a:gd name="connsiteY3230" fmla="*/ 312763 h 952500"/>
              <a:gd name="connsiteX3231" fmla="*/ 9326023 w 9906000"/>
              <a:gd name="connsiteY3231" fmla="*/ 396488 h 952500"/>
              <a:gd name="connsiteX3232" fmla="*/ 9326118 w 9906000"/>
              <a:gd name="connsiteY3232" fmla="*/ 396678 h 952500"/>
              <a:gd name="connsiteX3233" fmla="*/ 9332690 w 9906000"/>
              <a:gd name="connsiteY3233" fmla="*/ 414109 h 952500"/>
              <a:gd name="connsiteX3234" fmla="*/ 9332500 w 9906000"/>
              <a:gd name="connsiteY3234" fmla="*/ 414014 h 952500"/>
              <a:gd name="connsiteX3235" fmla="*/ 9336500 w 9906000"/>
              <a:gd name="connsiteY3235" fmla="*/ 424967 h 952500"/>
              <a:gd name="connsiteX3236" fmla="*/ 9340501 w 9906000"/>
              <a:gd name="connsiteY3236" fmla="*/ 414014 h 952500"/>
              <a:gd name="connsiteX3237" fmla="*/ 9340406 w 9906000"/>
              <a:gd name="connsiteY3237" fmla="*/ 414014 h 952500"/>
              <a:gd name="connsiteX3238" fmla="*/ 9344787 w 9906000"/>
              <a:gd name="connsiteY3238" fmla="*/ 402393 h 952500"/>
              <a:gd name="connsiteX3239" fmla="*/ 9346978 w 9906000"/>
              <a:gd name="connsiteY3239" fmla="*/ 396392 h 952500"/>
              <a:gd name="connsiteX3240" fmla="*/ 9347073 w 9906000"/>
              <a:gd name="connsiteY3240" fmla="*/ 396392 h 952500"/>
              <a:gd name="connsiteX3241" fmla="*/ 9378601 w 9906000"/>
              <a:gd name="connsiteY3241" fmla="*/ 312763 h 952500"/>
              <a:gd name="connsiteX3242" fmla="*/ 7637336 w 9906000"/>
              <a:gd name="connsiteY3242" fmla="*/ 243897 h 952500"/>
              <a:gd name="connsiteX3243" fmla="*/ 7595235 w 9906000"/>
              <a:gd name="connsiteY3243" fmla="*/ 312763 h 952500"/>
              <a:gd name="connsiteX3244" fmla="*/ 7626858 w 9906000"/>
              <a:gd name="connsiteY3244" fmla="*/ 396488 h 952500"/>
              <a:gd name="connsiteX3245" fmla="*/ 7626953 w 9906000"/>
              <a:gd name="connsiteY3245" fmla="*/ 396678 h 952500"/>
              <a:gd name="connsiteX3246" fmla="*/ 7633430 w 9906000"/>
              <a:gd name="connsiteY3246" fmla="*/ 414204 h 952500"/>
              <a:gd name="connsiteX3247" fmla="*/ 7633240 w 9906000"/>
              <a:gd name="connsiteY3247" fmla="*/ 414109 h 952500"/>
              <a:gd name="connsiteX3248" fmla="*/ 7637240 w 9906000"/>
              <a:gd name="connsiteY3248" fmla="*/ 425063 h 952500"/>
              <a:gd name="connsiteX3249" fmla="*/ 7641241 w 9906000"/>
              <a:gd name="connsiteY3249" fmla="*/ 414109 h 952500"/>
              <a:gd name="connsiteX3250" fmla="*/ 7641146 w 9906000"/>
              <a:gd name="connsiteY3250" fmla="*/ 414109 h 952500"/>
              <a:gd name="connsiteX3251" fmla="*/ 7645432 w 9906000"/>
              <a:gd name="connsiteY3251" fmla="*/ 402774 h 952500"/>
              <a:gd name="connsiteX3252" fmla="*/ 7647813 w 9906000"/>
              <a:gd name="connsiteY3252" fmla="*/ 396392 h 952500"/>
              <a:gd name="connsiteX3253" fmla="*/ 7647908 w 9906000"/>
              <a:gd name="connsiteY3253" fmla="*/ 396392 h 952500"/>
              <a:gd name="connsiteX3254" fmla="*/ 7679436 w 9906000"/>
              <a:gd name="connsiteY3254" fmla="*/ 312763 h 952500"/>
              <a:gd name="connsiteX3255" fmla="*/ 6523921 w 9906000"/>
              <a:gd name="connsiteY3255" fmla="*/ 235131 h 952500"/>
              <a:gd name="connsiteX3256" fmla="*/ 6465723 w 9906000"/>
              <a:gd name="connsiteY3256" fmla="*/ 293329 h 952500"/>
              <a:gd name="connsiteX3257" fmla="*/ 6523921 w 9906000"/>
              <a:gd name="connsiteY3257" fmla="*/ 351527 h 952500"/>
              <a:gd name="connsiteX3258" fmla="*/ 6566212 w 9906000"/>
              <a:gd name="connsiteY3258" fmla="*/ 351527 h 952500"/>
              <a:gd name="connsiteX3259" fmla="*/ 6604217 w 9906000"/>
              <a:gd name="connsiteY3259" fmla="*/ 293329 h 952500"/>
              <a:gd name="connsiteX3260" fmla="*/ 6566212 w 9906000"/>
              <a:gd name="connsiteY3260" fmla="*/ 235131 h 952500"/>
              <a:gd name="connsiteX3261" fmla="*/ 6435434 w 9906000"/>
              <a:gd name="connsiteY3261" fmla="*/ 235131 h 952500"/>
              <a:gd name="connsiteX3262" fmla="*/ 6435434 w 9906000"/>
              <a:gd name="connsiteY3262" fmla="*/ 263135 h 952500"/>
              <a:gd name="connsiteX3263" fmla="*/ 6455246 w 9906000"/>
              <a:gd name="connsiteY3263" fmla="*/ 282947 h 952500"/>
              <a:gd name="connsiteX3264" fmla="*/ 6503061 w 9906000"/>
              <a:gd name="connsiteY3264" fmla="*/ 235131 h 952500"/>
              <a:gd name="connsiteX3265" fmla="*/ 6221979 w 9906000"/>
              <a:gd name="connsiteY3265" fmla="*/ 235131 h 952500"/>
              <a:gd name="connsiteX3266" fmla="*/ 6269794 w 9906000"/>
              <a:gd name="connsiteY3266" fmla="*/ 282947 h 952500"/>
              <a:gd name="connsiteX3267" fmla="*/ 6289606 w 9906000"/>
              <a:gd name="connsiteY3267" fmla="*/ 263135 h 952500"/>
              <a:gd name="connsiteX3268" fmla="*/ 6289606 w 9906000"/>
              <a:gd name="connsiteY3268" fmla="*/ 235131 h 952500"/>
              <a:gd name="connsiteX3269" fmla="*/ 6158923 w 9906000"/>
              <a:gd name="connsiteY3269" fmla="*/ 235131 h 952500"/>
              <a:gd name="connsiteX3270" fmla="*/ 6120823 w 9906000"/>
              <a:gd name="connsiteY3270" fmla="*/ 293329 h 952500"/>
              <a:gd name="connsiteX3271" fmla="*/ 6158828 w 9906000"/>
              <a:gd name="connsiteY3271" fmla="*/ 351527 h 952500"/>
              <a:gd name="connsiteX3272" fmla="*/ 6201119 w 9906000"/>
              <a:gd name="connsiteY3272" fmla="*/ 351527 h 952500"/>
              <a:gd name="connsiteX3273" fmla="*/ 6259317 w 9906000"/>
              <a:gd name="connsiteY3273" fmla="*/ 293329 h 952500"/>
              <a:gd name="connsiteX3274" fmla="*/ 6201119 w 9906000"/>
              <a:gd name="connsiteY3274" fmla="*/ 235131 h 952500"/>
              <a:gd name="connsiteX3275" fmla="*/ 5674386 w 9906000"/>
              <a:gd name="connsiteY3275" fmla="*/ 235131 h 952500"/>
              <a:gd name="connsiteX3276" fmla="*/ 5616189 w 9906000"/>
              <a:gd name="connsiteY3276" fmla="*/ 293329 h 952500"/>
              <a:gd name="connsiteX3277" fmla="*/ 5674386 w 9906000"/>
              <a:gd name="connsiteY3277" fmla="*/ 351527 h 952500"/>
              <a:gd name="connsiteX3278" fmla="*/ 5716582 w 9906000"/>
              <a:gd name="connsiteY3278" fmla="*/ 351527 h 952500"/>
              <a:gd name="connsiteX3279" fmla="*/ 5754682 w 9906000"/>
              <a:gd name="connsiteY3279" fmla="*/ 293329 h 952500"/>
              <a:gd name="connsiteX3280" fmla="*/ 5716677 w 9906000"/>
              <a:gd name="connsiteY3280" fmla="*/ 235131 h 952500"/>
              <a:gd name="connsiteX3281" fmla="*/ 5585899 w 9906000"/>
              <a:gd name="connsiteY3281" fmla="*/ 235131 h 952500"/>
              <a:gd name="connsiteX3282" fmla="*/ 5585899 w 9906000"/>
              <a:gd name="connsiteY3282" fmla="*/ 263135 h 952500"/>
              <a:gd name="connsiteX3283" fmla="*/ 5605711 w 9906000"/>
              <a:gd name="connsiteY3283" fmla="*/ 282947 h 952500"/>
              <a:gd name="connsiteX3284" fmla="*/ 5653527 w 9906000"/>
              <a:gd name="connsiteY3284" fmla="*/ 235131 h 952500"/>
              <a:gd name="connsiteX3285" fmla="*/ 5372349 w 9906000"/>
              <a:gd name="connsiteY3285" fmla="*/ 235131 h 952500"/>
              <a:gd name="connsiteX3286" fmla="*/ 5420164 w 9906000"/>
              <a:gd name="connsiteY3286" fmla="*/ 282947 h 952500"/>
              <a:gd name="connsiteX3287" fmla="*/ 5439976 w 9906000"/>
              <a:gd name="connsiteY3287" fmla="*/ 263135 h 952500"/>
              <a:gd name="connsiteX3288" fmla="*/ 5439976 w 9906000"/>
              <a:gd name="connsiteY3288" fmla="*/ 235131 h 952500"/>
              <a:gd name="connsiteX3289" fmla="*/ 5309293 w 9906000"/>
              <a:gd name="connsiteY3289" fmla="*/ 235131 h 952500"/>
              <a:gd name="connsiteX3290" fmla="*/ 5271288 w 9906000"/>
              <a:gd name="connsiteY3290" fmla="*/ 293329 h 952500"/>
              <a:gd name="connsiteX3291" fmla="*/ 5309293 w 9906000"/>
              <a:gd name="connsiteY3291" fmla="*/ 351527 h 952500"/>
              <a:gd name="connsiteX3292" fmla="*/ 5351584 w 9906000"/>
              <a:gd name="connsiteY3292" fmla="*/ 351527 h 952500"/>
              <a:gd name="connsiteX3293" fmla="*/ 5409782 w 9906000"/>
              <a:gd name="connsiteY3293" fmla="*/ 293329 h 952500"/>
              <a:gd name="connsiteX3294" fmla="*/ 5351584 w 9906000"/>
              <a:gd name="connsiteY3294" fmla="*/ 235131 h 952500"/>
              <a:gd name="connsiteX3295" fmla="*/ 4824661 w 9906000"/>
              <a:gd name="connsiteY3295" fmla="*/ 235131 h 952500"/>
              <a:gd name="connsiteX3296" fmla="*/ 4766463 w 9906000"/>
              <a:gd name="connsiteY3296" fmla="*/ 293329 h 952500"/>
              <a:gd name="connsiteX3297" fmla="*/ 4824661 w 9906000"/>
              <a:gd name="connsiteY3297" fmla="*/ 351527 h 952500"/>
              <a:gd name="connsiteX3298" fmla="*/ 4866952 w 9906000"/>
              <a:gd name="connsiteY3298" fmla="*/ 351527 h 952500"/>
              <a:gd name="connsiteX3299" fmla="*/ 4904957 w 9906000"/>
              <a:gd name="connsiteY3299" fmla="*/ 293329 h 952500"/>
              <a:gd name="connsiteX3300" fmla="*/ 4866952 w 9906000"/>
              <a:gd name="connsiteY3300" fmla="*/ 235131 h 952500"/>
              <a:gd name="connsiteX3301" fmla="*/ 4736269 w 9906000"/>
              <a:gd name="connsiteY3301" fmla="*/ 235131 h 952500"/>
              <a:gd name="connsiteX3302" fmla="*/ 4736269 w 9906000"/>
              <a:gd name="connsiteY3302" fmla="*/ 263135 h 952500"/>
              <a:gd name="connsiteX3303" fmla="*/ 4756081 w 9906000"/>
              <a:gd name="connsiteY3303" fmla="*/ 282947 h 952500"/>
              <a:gd name="connsiteX3304" fmla="*/ 4803897 w 9906000"/>
              <a:gd name="connsiteY3304" fmla="*/ 235131 h 952500"/>
              <a:gd name="connsiteX3305" fmla="*/ 4522814 w 9906000"/>
              <a:gd name="connsiteY3305" fmla="*/ 235131 h 952500"/>
              <a:gd name="connsiteX3306" fmla="*/ 4570629 w 9906000"/>
              <a:gd name="connsiteY3306" fmla="*/ 282947 h 952500"/>
              <a:gd name="connsiteX3307" fmla="*/ 4590441 w 9906000"/>
              <a:gd name="connsiteY3307" fmla="*/ 263135 h 952500"/>
              <a:gd name="connsiteX3308" fmla="*/ 4590441 w 9906000"/>
              <a:gd name="connsiteY3308" fmla="*/ 235131 h 952500"/>
              <a:gd name="connsiteX3309" fmla="*/ 4459758 w 9906000"/>
              <a:gd name="connsiteY3309" fmla="*/ 235131 h 952500"/>
              <a:gd name="connsiteX3310" fmla="*/ 4421658 w 9906000"/>
              <a:gd name="connsiteY3310" fmla="*/ 293329 h 952500"/>
              <a:gd name="connsiteX3311" fmla="*/ 4459663 w 9906000"/>
              <a:gd name="connsiteY3311" fmla="*/ 351527 h 952500"/>
              <a:gd name="connsiteX3312" fmla="*/ 4501954 w 9906000"/>
              <a:gd name="connsiteY3312" fmla="*/ 351527 h 952500"/>
              <a:gd name="connsiteX3313" fmla="*/ 4560152 w 9906000"/>
              <a:gd name="connsiteY3313" fmla="*/ 293329 h 952500"/>
              <a:gd name="connsiteX3314" fmla="*/ 4501954 w 9906000"/>
              <a:gd name="connsiteY3314" fmla="*/ 235131 h 952500"/>
              <a:gd name="connsiteX3315" fmla="*/ 3975126 w 9906000"/>
              <a:gd name="connsiteY3315" fmla="*/ 235131 h 952500"/>
              <a:gd name="connsiteX3316" fmla="*/ 3916929 w 9906000"/>
              <a:gd name="connsiteY3316" fmla="*/ 293329 h 952500"/>
              <a:gd name="connsiteX3317" fmla="*/ 3975126 w 9906000"/>
              <a:gd name="connsiteY3317" fmla="*/ 351527 h 952500"/>
              <a:gd name="connsiteX3318" fmla="*/ 4017322 w 9906000"/>
              <a:gd name="connsiteY3318" fmla="*/ 351527 h 952500"/>
              <a:gd name="connsiteX3319" fmla="*/ 4055422 w 9906000"/>
              <a:gd name="connsiteY3319" fmla="*/ 293329 h 952500"/>
              <a:gd name="connsiteX3320" fmla="*/ 4017417 w 9906000"/>
              <a:gd name="connsiteY3320" fmla="*/ 235131 h 952500"/>
              <a:gd name="connsiteX3321" fmla="*/ 3886734 w 9906000"/>
              <a:gd name="connsiteY3321" fmla="*/ 235131 h 952500"/>
              <a:gd name="connsiteX3322" fmla="*/ 3886734 w 9906000"/>
              <a:gd name="connsiteY3322" fmla="*/ 263135 h 952500"/>
              <a:gd name="connsiteX3323" fmla="*/ 3906546 w 9906000"/>
              <a:gd name="connsiteY3323" fmla="*/ 282947 h 952500"/>
              <a:gd name="connsiteX3324" fmla="*/ 3954362 w 9906000"/>
              <a:gd name="connsiteY3324" fmla="*/ 235131 h 952500"/>
              <a:gd name="connsiteX3325" fmla="*/ 3673184 w 9906000"/>
              <a:gd name="connsiteY3325" fmla="*/ 235131 h 952500"/>
              <a:gd name="connsiteX3326" fmla="*/ 3720999 w 9906000"/>
              <a:gd name="connsiteY3326" fmla="*/ 282947 h 952500"/>
              <a:gd name="connsiteX3327" fmla="*/ 3740811 w 9906000"/>
              <a:gd name="connsiteY3327" fmla="*/ 263135 h 952500"/>
              <a:gd name="connsiteX3328" fmla="*/ 3740811 w 9906000"/>
              <a:gd name="connsiteY3328" fmla="*/ 235131 h 952500"/>
              <a:gd name="connsiteX3329" fmla="*/ 3610128 w 9906000"/>
              <a:gd name="connsiteY3329" fmla="*/ 235131 h 952500"/>
              <a:gd name="connsiteX3330" fmla="*/ 3572124 w 9906000"/>
              <a:gd name="connsiteY3330" fmla="*/ 293329 h 952500"/>
              <a:gd name="connsiteX3331" fmla="*/ 3610128 w 9906000"/>
              <a:gd name="connsiteY3331" fmla="*/ 351527 h 952500"/>
              <a:gd name="connsiteX3332" fmla="*/ 3652419 w 9906000"/>
              <a:gd name="connsiteY3332" fmla="*/ 351527 h 952500"/>
              <a:gd name="connsiteX3333" fmla="*/ 3710617 w 9906000"/>
              <a:gd name="connsiteY3333" fmla="*/ 293329 h 952500"/>
              <a:gd name="connsiteX3334" fmla="*/ 3652419 w 9906000"/>
              <a:gd name="connsiteY3334" fmla="*/ 235131 h 952500"/>
              <a:gd name="connsiteX3335" fmla="*/ 3125081 w 9906000"/>
              <a:gd name="connsiteY3335" fmla="*/ 234558 h 952500"/>
              <a:gd name="connsiteX3336" fmla="*/ 3066883 w 9906000"/>
              <a:gd name="connsiteY3336" fmla="*/ 292756 h 952500"/>
              <a:gd name="connsiteX3337" fmla="*/ 3125081 w 9906000"/>
              <a:gd name="connsiteY3337" fmla="*/ 350954 h 952500"/>
              <a:gd name="connsiteX3338" fmla="*/ 3167372 w 9906000"/>
              <a:gd name="connsiteY3338" fmla="*/ 350954 h 952500"/>
              <a:gd name="connsiteX3339" fmla="*/ 3205377 w 9906000"/>
              <a:gd name="connsiteY3339" fmla="*/ 292756 h 952500"/>
              <a:gd name="connsiteX3340" fmla="*/ 3167372 w 9906000"/>
              <a:gd name="connsiteY3340" fmla="*/ 234558 h 952500"/>
              <a:gd name="connsiteX3341" fmla="*/ 3036594 w 9906000"/>
              <a:gd name="connsiteY3341" fmla="*/ 234558 h 952500"/>
              <a:gd name="connsiteX3342" fmla="*/ 3036594 w 9906000"/>
              <a:gd name="connsiteY3342" fmla="*/ 262562 h 952500"/>
              <a:gd name="connsiteX3343" fmla="*/ 3056406 w 9906000"/>
              <a:gd name="connsiteY3343" fmla="*/ 282374 h 952500"/>
              <a:gd name="connsiteX3344" fmla="*/ 3104221 w 9906000"/>
              <a:gd name="connsiteY3344" fmla="*/ 234558 h 952500"/>
              <a:gd name="connsiteX3345" fmla="*/ 2823139 w 9906000"/>
              <a:gd name="connsiteY3345" fmla="*/ 234558 h 952500"/>
              <a:gd name="connsiteX3346" fmla="*/ 2870954 w 9906000"/>
              <a:gd name="connsiteY3346" fmla="*/ 282374 h 952500"/>
              <a:gd name="connsiteX3347" fmla="*/ 2890766 w 9906000"/>
              <a:gd name="connsiteY3347" fmla="*/ 262562 h 952500"/>
              <a:gd name="connsiteX3348" fmla="*/ 2890766 w 9906000"/>
              <a:gd name="connsiteY3348" fmla="*/ 234558 h 952500"/>
              <a:gd name="connsiteX3349" fmla="*/ 2760083 w 9906000"/>
              <a:gd name="connsiteY3349" fmla="*/ 234558 h 952500"/>
              <a:gd name="connsiteX3350" fmla="*/ 2721983 w 9906000"/>
              <a:gd name="connsiteY3350" fmla="*/ 292756 h 952500"/>
              <a:gd name="connsiteX3351" fmla="*/ 2759988 w 9906000"/>
              <a:gd name="connsiteY3351" fmla="*/ 350954 h 952500"/>
              <a:gd name="connsiteX3352" fmla="*/ 2802279 w 9906000"/>
              <a:gd name="connsiteY3352" fmla="*/ 350954 h 952500"/>
              <a:gd name="connsiteX3353" fmla="*/ 2860477 w 9906000"/>
              <a:gd name="connsiteY3353" fmla="*/ 292756 h 952500"/>
              <a:gd name="connsiteX3354" fmla="*/ 2802279 w 9906000"/>
              <a:gd name="connsiteY3354" fmla="*/ 234558 h 952500"/>
              <a:gd name="connsiteX3355" fmla="*/ 2275546 w 9906000"/>
              <a:gd name="connsiteY3355" fmla="*/ 234558 h 952500"/>
              <a:gd name="connsiteX3356" fmla="*/ 2217349 w 9906000"/>
              <a:gd name="connsiteY3356" fmla="*/ 292756 h 952500"/>
              <a:gd name="connsiteX3357" fmla="*/ 2275546 w 9906000"/>
              <a:gd name="connsiteY3357" fmla="*/ 350954 h 952500"/>
              <a:gd name="connsiteX3358" fmla="*/ 2317742 w 9906000"/>
              <a:gd name="connsiteY3358" fmla="*/ 350954 h 952500"/>
              <a:gd name="connsiteX3359" fmla="*/ 2355842 w 9906000"/>
              <a:gd name="connsiteY3359" fmla="*/ 292756 h 952500"/>
              <a:gd name="connsiteX3360" fmla="*/ 2317837 w 9906000"/>
              <a:gd name="connsiteY3360" fmla="*/ 234558 h 952500"/>
              <a:gd name="connsiteX3361" fmla="*/ 2187059 w 9906000"/>
              <a:gd name="connsiteY3361" fmla="*/ 234558 h 952500"/>
              <a:gd name="connsiteX3362" fmla="*/ 2187059 w 9906000"/>
              <a:gd name="connsiteY3362" fmla="*/ 262562 h 952500"/>
              <a:gd name="connsiteX3363" fmla="*/ 2206871 w 9906000"/>
              <a:gd name="connsiteY3363" fmla="*/ 282374 h 952500"/>
              <a:gd name="connsiteX3364" fmla="*/ 2254687 w 9906000"/>
              <a:gd name="connsiteY3364" fmla="*/ 234558 h 952500"/>
              <a:gd name="connsiteX3365" fmla="*/ 1973509 w 9906000"/>
              <a:gd name="connsiteY3365" fmla="*/ 234558 h 952500"/>
              <a:gd name="connsiteX3366" fmla="*/ 2021324 w 9906000"/>
              <a:gd name="connsiteY3366" fmla="*/ 282374 h 952500"/>
              <a:gd name="connsiteX3367" fmla="*/ 2041136 w 9906000"/>
              <a:gd name="connsiteY3367" fmla="*/ 262562 h 952500"/>
              <a:gd name="connsiteX3368" fmla="*/ 2041136 w 9906000"/>
              <a:gd name="connsiteY3368" fmla="*/ 234558 h 952500"/>
              <a:gd name="connsiteX3369" fmla="*/ 1910453 w 9906000"/>
              <a:gd name="connsiteY3369" fmla="*/ 234558 h 952500"/>
              <a:gd name="connsiteX3370" fmla="*/ 1872448 w 9906000"/>
              <a:gd name="connsiteY3370" fmla="*/ 292756 h 952500"/>
              <a:gd name="connsiteX3371" fmla="*/ 1910453 w 9906000"/>
              <a:gd name="connsiteY3371" fmla="*/ 350954 h 952500"/>
              <a:gd name="connsiteX3372" fmla="*/ 1952744 w 9906000"/>
              <a:gd name="connsiteY3372" fmla="*/ 350954 h 952500"/>
              <a:gd name="connsiteX3373" fmla="*/ 2010942 w 9906000"/>
              <a:gd name="connsiteY3373" fmla="*/ 292756 h 952500"/>
              <a:gd name="connsiteX3374" fmla="*/ 1952744 w 9906000"/>
              <a:gd name="connsiteY3374" fmla="*/ 234558 h 952500"/>
              <a:gd name="connsiteX3375" fmla="*/ 1425821 w 9906000"/>
              <a:gd name="connsiteY3375" fmla="*/ 234558 h 952500"/>
              <a:gd name="connsiteX3376" fmla="*/ 1367623 w 9906000"/>
              <a:gd name="connsiteY3376" fmla="*/ 292756 h 952500"/>
              <a:gd name="connsiteX3377" fmla="*/ 1425821 w 9906000"/>
              <a:gd name="connsiteY3377" fmla="*/ 350954 h 952500"/>
              <a:gd name="connsiteX3378" fmla="*/ 1468112 w 9906000"/>
              <a:gd name="connsiteY3378" fmla="*/ 350954 h 952500"/>
              <a:gd name="connsiteX3379" fmla="*/ 1506117 w 9906000"/>
              <a:gd name="connsiteY3379" fmla="*/ 292756 h 952500"/>
              <a:gd name="connsiteX3380" fmla="*/ 1468112 w 9906000"/>
              <a:gd name="connsiteY3380" fmla="*/ 234558 h 952500"/>
              <a:gd name="connsiteX3381" fmla="*/ 1337429 w 9906000"/>
              <a:gd name="connsiteY3381" fmla="*/ 234558 h 952500"/>
              <a:gd name="connsiteX3382" fmla="*/ 1337429 w 9906000"/>
              <a:gd name="connsiteY3382" fmla="*/ 262562 h 952500"/>
              <a:gd name="connsiteX3383" fmla="*/ 1357241 w 9906000"/>
              <a:gd name="connsiteY3383" fmla="*/ 282374 h 952500"/>
              <a:gd name="connsiteX3384" fmla="*/ 1405057 w 9906000"/>
              <a:gd name="connsiteY3384" fmla="*/ 234558 h 952500"/>
              <a:gd name="connsiteX3385" fmla="*/ 1123974 w 9906000"/>
              <a:gd name="connsiteY3385" fmla="*/ 234558 h 952500"/>
              <a:gd name="connsiteX3386" fmla="*/ 1171789 w 9906000"/>
              <a:gd name="connsiteY3386" fmla="*/ 282374 h 952500"/>
              <a:gd name="connsiteX3387" fmla="*/ 1191601 w 9906000"/>
              <a:gd name="connsiteY3387" fmla="*/ 262562 h 952500"/>
              <a:gd name="connsiteX3388" fmla="*/ 1191601 w 9906000"/>
              <a:gd name="connsiteY3388" fmla="*/ 234558 h 952500"/>
              <a:gd name="connsiteX3389" fmla="*/ 1060918 w 9906000"/>
              <a:gd name="connsiteY3389" fmla="*/ 234558 h 952500"/>
              <a:gd name="connsiteX3390" fmla="*/ 1022818 w 9906000"/>
              <a:gd name="connsiteY3390" fmla="*/ 292756 h 952500"/>
              <a:gd name="connsiteX3391" fmla="*/ 1060823 w 9906000"/>
              <a:gd name="connsiteY3391" fmla="*/ 350954 h 952500"/>
              <a:gd name="connsiteX3392" fmla="*/ 1103114 w 9906000"/>
              <a:gd name="connsiteY3392" fmla="*/ 350954 h 952500"/>
              <a:gd name="connsiteX3393" fmla="*/ 1161312 w 9906000"/>
              <a:gd name="connsiteY3393" fmla="*/ 292756 h 952500"/>
              <a:gd name="connsiteX3394" fmla="*/ 1103114 w 9906000"/>
              <a:gd name="connsiteY3394" fmla="*/ 234558 h 952500"/>
              <a:gd name="connsiteX3395" fmla="*/ 576286 w 9906000"/>
              <a:gd name="connsiteY3395" fmla="*/ 234558 h 952500"/>
              <a:gd name="connsiteX3396" fmla="*/ 518089 w 9906000"/>
              <a:gd name="connsiteY3396" fmla="*/ 292756 h 952500"/>
              <a:gd name="connsiteX3397" fmla="*/ 576286 w 9906000"/>
              <a:gd name="connsiteY3397" fmla="*/ 350954 h 952500"/>
              <a:gd name="connsiteX3398" fmla="*/ 618482 w 9906000"/>
              <a:gd name="connsiteY3398" fmla="*/ 350954 h 952500"/>
              <a:gd name="connsiteX3399" fmla="*/ 656582 w 9906000"/>
              <a:gd name="connsiteY3399" fmla="*/ 292756 h 952500"/>
              <a:gd name="connsiteX3400" fmla="*/ 618577 w 9906000"/>
              <a:gd name="connsiteY3400" fmla="*/ 234558 h 952500"/>
              <a:gd name="connsiteX3401" fmla="*/ 487894 w 9906000"/>
              <a:gd name="connsiteY3401" fmla="*/ 234558 h 952500"/>
              <a:gd name="connsiteX3402" fmla="*/ 487894 w 9906000"/>
              <a:gd name="connsiteY3402" fmla="*/ 262562 h 952500"/>
              <a:gd name="connsiteX3403" fmla="*/ 507706 w 9906000"/>
              <a:gd name="connsiteY3403" fmla="*/ 282374 h 952500"/>
              <a:gd name="connsiteX3404" fmla="*/ 555522 w 9906000"/>
              <a:gd name="connsiteY3404" fmla="*/ 234558 h 952500"/>
              <a:gd name="connsiteX3405" fmla="*/ 274344 w 9906000"/>
              <a:gd name="connsiteY3405" fmla="*/ 234558 h 952500"/>
              <a:gd name="connsiteX3406" fmla="*/ 322159 w 9906000"/>
              <a:gd name="connsiteY3406" fmla="*/ 282374 h 952500"/>
              <a:gd name="connsiteX3407" fmla="*/ 341971 w 9906000"/>
              <a:gd name="connsiteY3407" fmla="*/ 262562 h 952500"/>
              <a:gd name="connsiteX3408" fmla="*/ 341971 w 9906000"/>
              <a:gd name="connsiteY3408" fmla="*/ 234558 h 952500"/>
              <a:gd name="connsiteX3409" fmla="*/ 211288 w 9906000"/>
              <a:gd name="connsiteY3409" fmla="*/ 234558 h 952500"/>
              <a:gd name="connsiteX3410" fmla="*/ 173284 w 9906000"/>
              <a:gd name="connsiteY3410" fmla="*/ 292756 h 952500"/>
              <a:gd name="connsiteX3411" fmla="*/ 211288 w 9906000"/>
              <a:gd name="connsiteY3411" fmla="*/ 350954 h 952500"/>
              <a:gd name="connsiteX3412" fmla="*/ 253579 w 9906000"/>
              <a:gd name="connsiteY3412" fmla="*/ 350954 h 952500"/>
              <a:gd name="connsiteX3413" fmla="*/ 311777 w 9906000"/>
              <a:gd name="connsiteY3413" fmla="*/ 292756 h 952500"/>
              <a:gd name="connsiteX3414" fmla="*/ 253579 w 9906000"/>
              <a:gd name="connsiteY3414" fmla="*/ 234558 h 952500"/>
              <a:gd name="connsiteX3415" fmla="*/ 9834277 w 9906000"/>
              <a:gd name="connsiteY3415" fmla="*/ 233324 h 952500"/>
              <a:gd name="connsiteX3416" fmla="*/ 9834277 w 9906000"/>
              <a:gd name="connsiteY3416" fmla="*/ 261328 h 952500"/>
              <a:gd name="connsiteX3417" fmla="*/ 9854089 w 9906000"/>
              <a:gd name="connsiteY3417" fmla="*/ 281140 h 952500"/>
              <a:gd name="connsiteX3418" fmla="*/ 9901904 w 9906000"/>
              <a:gd name="connsiteY3418" fmla="*/ 233324 h 952500"/>
              <a:gd name="connsiteX3419" fmla="*/ 9620822 w 9906000"/>
              <a:gd name="connsiteY3419" fmla="*/ 233324 h 952500"/>
              <a:gd name="connsiteX3420" fmla="*/ 9668637 w 9906000"/>
              <a:gd name="connsiteY3420" fmla="*/ 281140 h 952500"/>
              <a:gd name="connsiteX3421" fmla="*/ 9688449 w 9906000"/>
              <a:gd name="connsiteY3421" fmla="*/ 261328 h 952500"/>
              <a:gd name="connsiteX3422" fmla="*/ 9688449 w 9906000"/>
              <a:gd name="connsiteY3422" fmla="*/ 233324 h 952500"/>
              <a:gd name="connsiteX3423" fmla="*/ 9557766 w 9906000"/>
              <a:gd name="connsiteY3423" fmla="*/ 233324 h 952500"/>
              <a:gd name="connsiteX3424" fmla="*/ 9519666 w 9906000"/>
              <a:gd name="connsiteY3424" fmla="*/ 291522 h 952500"/>
              <a:gd name="connsiteX3425" fmla="*/ 9557671 w 9906000"/>
              <a:gd name="connsiteY3425" fmla="*/ 349720 h 952500"/>
              <a:gd name="connsiteX3426" fmla="*/ 9599962 w 9906000"/>
              <a:gd name="connsiteY3426" fmla="*/ 349720 h 952500"/>
              <a:gd name="connsiteX3427" fmla="*/ 9658160 w 9906000"/>
              <a:gd name="connsiteY3427" fmla="*/ 291522 h 952500"/>
              <a:gd name="connsiteX3428" fmla="*/ 9599962 w 9906000"/>
              <a:gd name="connsiteY3428" fmla="*/ 233324 h 952500"/>
              <a:gd name="connsiteX3429" fmla="*/ 9073229 w 9906000"/>
              <a:gd name="connsiteY3429" fmla="*/ 233324 h 952500"/>
              <a:gd name="connsiteX3430" fmla="*/ 9015032 w 9906000"/>
              <a:gd name="connsiteY3430" fmla="*/ 291522 h 952500"/>
              <a:gd name="connsiteX3431" fmla="*/ 9073229 w 9906000"/>
              <a:gd name="connsiteY3431" fmla="*/ 349720 h 952500"/>
              <a:gd name="connsiteX3432" fmla="*/ 9115425 w 9906000"/>
              <a:gd name="connsiteY3432" fmla="*/ 349720 h 952500"/>
              <a:gd name="connsiteX3433" fmla="*/ 9153525 w 9906000"/>
              <a:gd name="connsiteY3433" fmla="*/ 291522 h 952500"/>
              <a:gd name="connsiteX3434" fmla="*/ 9115520 w 9906000"/>
              <a:gd name="connsiteY3434" fmla="*/ 233324 h 952500"/>
              <a:gd name="connsiteX3435" fmla="*/ 8984742 w 9906000"/>
              <a:gd name="connsiteY3435" fmla="*/ 233324 h 952500"/>
              <a:gd name="connsiteX3436" fmla="*/ 8984742 w 9906000"/>
              <a:gd name="connsiteY3436" fmla="*/ 261328 h 952500"/>
              <a:gd name="connsiteX3437" fmla="*/ 9004554 w 9906000"/>
              <a:gd name="connsiteY3437" fmla="*/ 281140 h 952500"/>
              <a:gd name="connsiteX3438" fmla="*/ 9052370 w 9906000"/>
              <a:gd name="connsiteY3438" fmla="*/ 233324 h 952500"/>
              <a:gd name="connsiteX3439" fmla="*/ 8771192 w 9906000"/>
              <a:gd name="connsiteY3439" fmla="*/ 233324 h 952500"/>
              <a:gd name="connsiteX3440" fmla="*/ 8819007 w 9906000"/>
              <a:gd name="connsiteY3440" fmla="*/ 281140 h 952500"/>
              <a:gd name="connsiteX3441" fmla="*/ 8838819 w 9906000"/>
              <a:gd name="connsiteY3441" fmla="*/ 261328 h 952500"/>
              <a:gd name="connsiteX3442" fmla="*/ 8838819 w 9906000"/>
              <a:gd name="connsiteY3442" fmla="*/ 233324 h 952500"/>
              <a:gd name="connsiteX3443" fmla="*/ 8708136 w 9906000"/>
              <a:gd name="connsiteY3443" fmla="*/ 233324 h 952500"/>
              <a:gd name="connsiteX3444" fmla="*/ 8670131 w 9906000"/>
              <a:gd name="connsiteY3444" fmla="*/ 291522 h 952500"/>
              <a:gd name="connsiteX3445" fmla="*/ 8708136 w 9906000"/>
              <a:gd name="connsiteY3445" fmla="*/ 349720 h 952500"/>
              <a:gd name="connsiteX3446" fmla="*/ 8750427 w 9906000"/>
              <a:gd name="connsiteY3446" fmla="*/ 349720 h 952500"/>
              <a:gd name="connsiteX3447" fmla="*/ 8808625 w 9906000"/>
              <a:gd name="connsiteY3447" fmla="*/ 291522 h 952500"/>
              <a:gd name="connsiteX3448" fmla="*/ 8750427 w 9906000"/>
              <a:gd name="connsiteY3448" fmla="*/ 233324 h 952500"/>
              <a:gd name="connsiteX3449" fmla="*/ 8223504 w 9906000"/>
              <a:gd name="connsiteY3449" fmla="*/ 233324 h 952500"/>
              <a:gd name="connsiteX3450" fmla="*/ 8165306 w 9906000"/>
              <a:gd name="connsiteY3450" fmla="*/ 291522 h 952500"/>
              <a:gd name="connsiteX3451" fmla="*/ 8223504 w 9906000"/>
              <a:gd name="connsiteY3451" fmla="*/ 349720 h 952500"/>
              <a:gd name="connsiteX3452" fmla="*/ 8265795 w 9906000"/>
              <a:gd name="connsiteY3452" fmla="*/ 349720 h 952500"/>
              <a:gd name="connsiteX3453" fmla="*/ 8303800 w 9906000"/>
              <a:gd name="connsiteY3453" fmla="*/ 291522 h 952500"/>
              <a:gd name="connsiteX3454" fmla="*/ 8265795 w 9906000"/>
              <a:gd name="connsiteY3454" fmla="*/ 233324 h 952500"/>
              <a:gd name="connsiteX3455" fmla="*/ 8135112 w 9906000"/>
              <a:gd name="connsiteY3455" fmla="*/ 233324 h 952500"/>
              <a:gd name="connsiteX3456" fmla="*/ 8135112 w 9906000"/>
              <a:gd name="connsiteY3456" fmla="*/ 261328 h 952500"/>
              <a:gd name="connsiteX3457" fmla="*/ 8154924 w 9906000"/>
              <a:gd name="connsiteY3457" fmla="*/ 281140 h 952500"/>
              <a:gd name="connsiteX3458" fmla="*/ 8202740 w 9906000"/>
              <a:gd name="connsiteY3458" fmla="*/ 233324 h 952500"/>
              <a:gd name="connsiteX3459" fmla="*/ 7921657 w 9906000"/>
              <a:gd name="connsiteY3459" fmla="*/ 233324 h 952500"/>
              <a:gd name="connsiteX3460" fmla="*/ 7969472 w 9906000"/>
              <a:gd name="connsiteY3460" fmla="*/ 281140 h 952500"/>
              <a:gd name="connsiteX3461" fmla="*/ 7989284 w 9906000"/>
              <a:gd name="connsiteY3461" fmla="*/ 261328 h 952500"/>
              <a:gd name="connsiteX3462" fmla="*/ 7989284 w 9906000"/>
              <a:gd name="connsiteY3462" fmla="*/ 233324 h 952500"/>
              <a:gd name="connsiteX3463" fmla="*/ 7858601 w 9906000"/>
              <a:gd name="connsiteY3463" fmla="*/ 233324 h 952500"/>
              <a:gd name="connsiteX3464" fmla="*/ 7820501 w 9906000"/>
              <a:gd name="connsiteY3464" fmla="*/ 291522 h 952500"/>
              <a:gd name="connsiteX3465" fmla="*/ 7858506 w 9906000"/>
              <a:gd name="connsiteY3465" fmla="*/ 349720 h 952500"/>
              <a:gd name="connsiteX3466" fmla="*/ 7900797 w 9906000"/>
              <a:gd name="connsiteY3466" fmla="*/ 349720 h 952500"/>
              <a:gd name="connsiteX3467" fmla="*/ 7958995 w 9906000"/>
              <a:gd name="connsiteY3467" fmla="*/ 291522 h 952500"/>
              <a:gd name="connsiteX3468" fmla="*/ 7900797 w 9906000"/>
              <a:gd name="connsiteY3468" fmla="*/ 233324 h 952500"/>
              <a:gd name="connsiteX3469" fmla="*/ 7373969 w 9906000"/>
              <a:gd name="connsiteY3469" fmla="*/ 233324 h 952500"/>
              <a:gd name="connsiteX3470" fmla="*/ 7315772 w 9906000"/>
              <a:gd name="connsiteY3470" fmla="*/ 291522 h 952500"/>
              <a:gd name="connsiteX3471" fmla="*/ 7373969 w 9906000"/>
              <a:gd name="connsiteY3471" fmla="*/ 349720 h 952500"/>
              <a:gd name="connsiteX3472" fmla="*/ 7416165 w 9906000"/>
              <a:gd name="connsiteY3472" fmla="*/ 349720 h 952500"/>
              <a:gd name="connsiteX3473" fmla="*/ 7454265 w 9906000"/>
              <a:gd name="connsiteY3473" fmla="*/ 291522 h 952500"/>
              <a:gd name="connsiteX3474" fmla="*/ 7416260 w 9906000"/>
              <a:gd name="connsiteY3474" fmla="*/ 233324 h 952500"/>
              <a:gd name="connsiteX3475" fmla="*/ 7285577 w 9906000"/>
              <a:gd name="connsiteY3475" fmla="*/ 233324 h 952500"/>
              <a:gd name="connsiteX3476" fmla="*/ 7285577 w 9906000"/>
              <a:gd name="connsiteY3476" fmla="*/ 261328 h 952500"/>
              <a:gd name="connsiteX3477" fmla="*/ 7305389 w 9906000"/>
              <a:gd name="connsiteY3477" fmla="*/ 281140 h 952500"/>
              <a:gd name="connsiteX3478" fmla="*/ 7353205 w 9906000"/>
              <a:gd name="connsiteY3478" fmla="*/ 233324 h 952500"/>
              <a:gd name="connsiteX3479" fmla="*/ 7072027 w 9906000"/>
              <a:gd name="connsiteY3479" fmla="*/ 233324 h 952500"/>
              <a:gd name="connsiteX3480" fmla="*/ 7119842 w 9906000"/>
              <a:gd name="connsiteY3480" fmla="*/ 281140 h 952500"/>
              <a:gd name="connsiteX3481" fmla="*/ 7139654 w 9906000"/>
              <a:gd name="connsiteY3481" fmla="*/ 261328 h 952500"/>
              <a:gd name="connsiteX3482" fmla="*/ 7139654 w 9906000"/>
              <a:gd name="connsiteY3482" fmla="*/ 233324 h 952500"/>
              <a:gd name="connsiteX3483" fmla="*/ 7008971 w 9906000"/>
              <a:gd name="connsiteY3483" fmla="*/ 233324 h 952500"/>
              <a:gd name="connsiteX3484" fmla="*/ 6970967 w 9906000"/>
              <a:gd name="connsiteY3484" fmla="*/ 291522 h 952500"/>
              <a:gd name="connsiteX3485" fmla="*/ 7008971 w 9906000"/>
              <a:gd name="connsiteY3485" fmla="*/ 349720 h 952500"/>
              <a:gd name="connsiteX3486" fmla="*/ 7051262 w 9906000"/>
              <a:gd name="connsiteY3486" fmla="*/ 349720 h 952500"/>
              <a:gd name="connsiteX3487" fmla="*/ 7109460 w 9906000"/>
              <a:gd name="connsiteY3487" fmla="*/ 291522 h 952500"/>
              <a:gd name="connsiteX3488" fmla="*/ 7051262 w 9906000"/>
              <a:gd name="connsiteY3488" fmla="*/ 233324 h 952500"/>
              <a:gd name="connsiteX3489" fmla="*/ 6032717 w 9906000"/>
              <a:gd name="connsiteY3489" fmla="*/ 216081 h 952500"/>
              <a:gd name="connsiteX3490" fmla="*/ 5996141 w 9906000"/>
              <a:gd name="connsiteY3490" fmla="*/ 313046 h 952500"/>
              <a:gd name="connsiteX3491" fmla="*/ 6031574 w 9906000"/>
              <a:gd name="connsiteY3491" fmla="*/ 370958 h 952500"/>
              <a:gd name="connsiteX3492" fmla="*/ 6088343 w 9906000"/>
              <a:gd name="connsiteY3492" fmla="*/ 352289 h 952500"/>
              <a:gd name="connsiteX3493" fmla="*/ 6104059 w 9906000"/>
              <a:gd name="connsiteY3493" fmla="*/ 294567 h 952500"/>
              <a:gd name="connsiteX3494" fmla="*/ 6103202 w 9906000"/>
              <a:gd name="connsiteY3494" fmla="*/ 293329 h 952500"/>
              <a:gd name="connsiteX3495" fmla="*/ 6104059 w 9906000"/>
              <a:gd name="connsiteY3495" fmla="*/ 292091 h 952500"/>
              <a:gd name="connsiteX3496" fmla="*/ 6088343 w 9906000"/>
              <a:gd name="connsiteY3496" fmla="*/ 234369 h 952500"/>
              <a:gd name="connsiteX3497" fmla="*/ 5842693 w 9906000"/>
              <a:gd name="connsiteY3497" fmla="*/ 216081 h 952500"/>
              <a:gd name="connsiteX3498" fmla="*/ 5787067 w 9906000"/>
              <a:gd name="connsiteY3498" fmla="*/ 234369 h 952500"/>
              <a:gd name="connsiteX3499" fmla="*/ 5771351 w 9906000"/>
              <a:gd name="connsiteY3499" fmla="*/ 292091 h 952500"/>
              <a:gd name="connsiteX3500" fmla="*/ 5772208 w 9906000"/>
              <a:gd name="connsiteY3500" fmla="*/ 293329 h 952500"/>
              <a:gd name="connsiteX3501" fmla="*/ 5771351 w 9906000"/>
              <a:gd name="connsiteY3501" fmla="*/ 294567 h 952500"/>
              <a:gd name="connsiteX3502" fmla="*/ 5787067 w 9906000"/>
              <a:gd name="connsiteY3502" fmla="*/ 352289 h 952500"/>
              <a:gd name="connsiteX3503" fmla="*/ 5843836 w 9906000"/>
              <a:gd name="connsiteY3503" fmla="*/ 370958 h 952500"/>
              <a:gd name="connsiteX3504" fmla="*/ 5879269 w 9906000"/>
              <a:gd name="connsiteY3504" fmla="*/ 313046 h 952500"/>
              <a:gd name="connsiteX3505" fmla="*/ 4333552 w 9906000"/>
              <a:gd name="connsiteY3505" fmla="*/ 216081 h 952500"/>
              <a:gd name="connsiteX3506" fmla="*/ 4296976 w 9906000"/>
              <a:gd name="connsiteY3506" fmla="*/ 313046 h 952500"/>
              <a:gd name="connsiteX3507" fmla="*/ 4332409 w 9906000"/>
              <a:gd name="connsiteY3507" fmla="*/ 370958 h 952500"/>
              <a:gd name="connsiteX3508" fmla="*/ 4389178 w 9906000"/>
              <a:gd name="connsiteY3508" fmla="*/ 352289 h 952500"/>
              <a:gd name="connsiteX3509" fmla="*/ 4404894 w 9906000"/>
              <a:gd name="connsiteY3509" fmla="*/ 294567 h 952500"/>
              <a:gd name="connsiteX3510" fmla="*/ 4404037 w 9906000"/>
              <a:gd name="connsiteY3510" fmla="*/ 293329 h 952500"/>
              <a:gd name="connsiteX3511" fmla="*/ 4404894 w 9906000"/>
              <a:gd name="connsiteY3511" fmla="*/ 292091 h 952500"/>
              <a:gd name="connsiteX3512" fmla="*/ 4389178 w 9906000"/>
              <a:gd name="connsiteY3512" fmla="*/ 234369 h 952500"/>
              <a:gd name="connsiteX3513" fmla="*/ 4143528 w 9906000"/>
              <a:gd name="connsiteY3513" fmla="*/ 216081 h 952500"/>
              <a:gd name="connsiteX3514" fmla="*/ 4087902 w 9906000"/>
              <a:gd name="connsiteY3514" fmla="*/ 234369 h 952500"/>
              <a:gd name="connsiteX3515" fmla="*/ 4072186 w 9906000"/>
              <a:gd name="connsiteY3515" fmla="*/ 292091 h 952500"/>
              <a:gd name="connsiteX3516" fmla="*/ 4073043 w 9906000"/>
              <a:gd name="connsiteY3516" fmla="*/ 293329 h 952500"/>
              <a:gd name="connsiteX3517" fmla="*/ 4072186 w 9906000"/>
              <a:gd name="connsiteY3517" fmla="*/ 294567 h 952500"/>
              <a:gd name="connsiteX3518" fmla="*/ 4087902 w 9906000"/>
              <a:gd name="connsiteY3518" fmla="*/ 352289 h 952500"/>
              <a:gd name="connsiteX3519" fmla="*/ 4144671 w 9906000"/>
              <a:gd name="connsiteY3519" fmla="*/ 370958 h 952500"/>
              <a:gd name="connsiteX3520" fmla="*/ 4180104 w 9906000"/>
              <a:gd name="connsiteY3520" fmla="*/ 313046 h 952500"/>
              <a:gd name="connsiteX3521" fmla="*/ 3482874 w 9906000"/>
              <a:gd name="connsiteY3521" fmla="*/ 215700 h 952500"/>
              <a:gd name="connsiteX3522" fmla="*/ 3447536 w 9906000"/>
              <a:gd name="connsiteY3522" fmla="*/ 273612 h 952500"/>
              <a:gd name="connsiteX3523" fmla="*/ 3483822 w 9906000"/>
              <a:gd name="connsiteY3523" fmla="*/ 369806 h 952500"/>
              <a:gd name="connsiteX3524" fmla="*/ 3539133 w 9906000"/>
              <a:gd name="connsiteY3524" fmla="*/ 351621 h 952500"/>
              <a:gd name="connsiteX3525" fmla="*/ 3554808 w 9906000"/>
              <a:gd name="connsiteY3525" fmla="*/ 293866 h 952500"/>
              <a:gd name="connsiteX3526" fmla="*/ 3554502 w 9906000"/>
              <a:gd name="connsiteY3526" fmla="*/ 293424 h 952500"/>
              <a:gd name="connsiteX3527" fmla="*/ 3555093 w 9906000"/>
              <a:gd name="connsiteY3527" fmla="*/ 292506 h 952500"/>
              <a:gd name="connsiteX3528" fmla="*/ 3539282 w 9906000"/>
              <a:gd name="connsiteY3528" fmla="*/ 234251 h 952500"/>
              <a:gd name="connsiteX3529" fmla="*/ 3294988 w 9906000"/>
              <a:gd name="connsiteY3529" fmla="*/ 215623 h 952500"/>
              <a:gd name="connsiteX3530" fmla="*/ 3238272 w 9906000"/>
              <a:gd name="connsiteY3530" fmla="*/ 234274 h 952500"/>
              <a:gd name="connsiteX3531" fmla="*/ 3222578 w 9906000"/>
              <a:gd name="connsiteY3531" fmla="*/ 292102 h 952500"/>
              <a:gd name="connsiteX3532" fmla="*/ 3222998 w 9906000"/>
              <a:gd name="connsiteY3532" fmla="*/ 292756 h 952500"/>
              <a:gd name="connsiteX3533" fmla="*/ 3222382 w 9906000"/>
              <a:gd name="connsiteY3533" fmla="*/ 293646 h 952500"/>
              <a:gd name="connsiteX3534" fmla="*/ 3238151 w 9906000"/>
              <a:gd name="connsiteY3534" fmla="*/ 351749 h 952500"/>
              <a:gd name="connsiteX3535" fmla="*/ 3293388 w 9906000"/>
              <a:gd name="connsiteY3535" fmla="*/ 369909 h 952500"/>
              <a:gd name="connsiteX3536" fmla="*/ 3330059 w 9906000"/>
              <a:gd name="connsiteY3536" fmla="*/ 272944 h 952500"/>
              <a:gd name="connsiteX3537" fmla="*/ 6881204 w 9906000"/>
              <a:gd name="connsiteY3537" fmla="*/ 215605 h 952500"/>
              <a:gd name="connsiteX3538" fmla="*/ 6846547 w 9906000"/>
              <a:gd name="connsiteY3538" fmla="*/ 272250 h 952500"/>
              <a:gd name="connsiteX3539" fmla="*/ 6882956 w 9906000"/>
              <a:gd name="connsiteY3539" fmla="*/ 368770 h 952500"/>
              <a:gd name="connsiteX3540" fmla="*/ 6938424 w 9906000"/>
              <a:gd name="connsiteY3540" fmla="*/ 350534 h 952500"/>
              <a:gd name="connsiteX3541" fmla="*/ 6953975 w 9906000"/>
              <a:gd name="connsiteY3541" fmla="*/ 293234 h 952500"/>
              <a:gd name="connsiteX3542" fmla="*/ 6953659 w 9906000"/>
              <a:gd name="connsiteY3542" fmla="*/ 292071 h 952500"/>
              <a:gd name="connsiteX3543" fmla="*/ 6953345 w 9906000"/>
              <a:gd name="connsiteY3543" fmla="*/ 291617 h 952500"/>
              <a:gd name="connsiteX3544" fmla="*/ 6953480 w 9906000"/>
              <a:gd name="connsiteY3544" fmla="*/ 291408 h 952500"/>
              <a:gd name="connsiteX3545" fmla="*/ 6937973 w 9906000"/>
              <a:gd name="connsiteY3545" fmla="*/ 234274 h 952500"/>
              <a:gd name="connsiteX3546" fmla="*/ 6693466 w 9906000"/>
              <a:gd name="connsiteY3546" fmla="*/ 215605 h 952500"/>
              <a:gd name="connsiteX3547" fmla="*/ 6636697 w 9906000"/>
              <a:gd name="connsiteY3547" fmla="*/ 234274 h 952500"/>
              <a:gd name="connsiteX3548" fmla="*/ 6621125 w 9906000"/>
              <a:gd name="connsiteY3548" fmla="*/ 291470 h 952500"/>
              <a:gd name="connsiteX3549" fmla="*/ 6621477 w 9906000"/>
              <a:gd name="connsiteY3549" fmla="*/ 292767 h 952500"/>
              <a:gd name="connsiteX3550" fmla="*/ 6621838 w 9906000"/>
              <a:gd name="connsiteY3550" fmla="*/ 293329 h 952500"/>
              <a:gd name="connsiteX3551" fmla="*/ 6621688 w 9906000"/>
              <a:gd name="connsiteY3551" fmla="*/ 293546 h 952500"/>
              <a:gd name="connsiteX3552" fmla="*/ 6637115 w 9906000"/>
              <a:gd name="connsiteY3552" fmla="*/ 350387 h 952500"/>
              <a:gd name="connsiteX3553" fmla="*/ 6692741 w 9906000"/>
              <a:gd name="connsiteY3553" fmla="*/ 368675 h 952500"/>
              <a:gd name="connsiteX3554" fmla="*/ 6728736 w 9906000"/>
              <a:gd name="connsiteY3554" fmla="*/ 273251 h 952500"/>
              <a:gd name="connsiteX3555" fmla="*/ 5182039 w 9906000"/>
              <a:gd name="connsiteY3555" fmla="*/ 215605 h 952500"/>
              <a:gd name="connsiteX3556" fmla="*/ 5146606 w 9906000"/>
              <a:gd name="connsiteY3556" fmla="*/ 273517 h 952500"/>
              <a:gd name="connsiteX3557" fmla="*/ 5183182 w 9906000"/>
              <a:gd name="connsiteY3557" fmla="*/ 370482 h 952500"/>
              <a:gd name="connsiteX3558" fmla="*/ 5238808 w 9906000"/>
              <a:gd name="connsiteY3558" fmla="*/ 352194 h 952500"/>
              <a:gd name="connsiteX3559" fmla="*/ 5254429 w 9906000"/>
              <a:gd name="connsiteY3559" fmla="*/ 294567 h 952500"/>
              <a:gd name="connsiteX3560" fmla="*/ 5253667 w 9906000"/>
              <a:gd name="connsiteY3560" fmla="*/ 293329 h 952500"/>
              <a:gd name="connsiteX3561" fmla="*/ 5254524 w 9906000"/>
              <a:gd name="connsiteY3561" fmla="*/ 291996 h 952500"/>
              <a:gd name="connsiteX3562" fmla="*/ 5238808 w 9906000"/>
              <a:gd name="connsiteY3562" fmla="*/ 234274 h 952500"/>
              <a:gd name="connsiteX3563" fmla="*/ 4994301 w 9906000"/>
              <a:gd name="connsiteY3563" fmla="*/ 215605 h 952500"/>
              <a:gd name="connsiteX3564" fmla="*/ 4937532 w 9906000"/>
              <a:gd name="connsiteY3564" fmla="*/ 234274 h 952500"/>
              <a:gd name="connsiteX3565" fmla="*/ 4921816 w 9906000"/>
              <a:gd name="connsiteY3565" fmla="*/ 291996 h 952500"/>
              <a:gd name="connsiteX3566" fmla="*/ 4922673 w 9906000"/>
              <a:gd name="connsiteY3566" fmla="*/ 293329 h 952500"/>
              <a:gd name="connsiteX3567" fmla="*/ 4921816 w 9906000"/>
              <a:gd name="connsiteY3567" fmla="*/ 294567 h 952500"/>
              <a:gd name="connsiteX3568" fmla="*/ 4937437 w 9906000"/>
              <a:gd name="connsiteY3568" fmla="*/ 352194 h 952500"/>
              <a:gd name="connsiteX3569" fmla="*/ 4993063 w 9906000"/>
              <a:gd name="connsiteY3569" fmla="*/ 370482 h 952500"/>
              <a:gd name="connsiteX3570" fmla="*/ 5029639 w 9906000"/>
              <a:gd name="connsiteY3570" fmla="*/ 273517 h 952500"/>
              <a:gd name="connsiteX3571" fmla="*/ 2633877 w 9906000"/>
              <a:gd name="connsiteY3571" fmla="*/ 215508 h 952500"/>
              <a:gd name="connsiteX3572" fmla="*/ 2597301 w 9906000"/>
              <a:gd name="connsiteY3572" fmla="*/ 312473 h 952500"/>
              <a:gd name="connsiteX3573" fmla="*/ 2632734 w 9906000"/>
              <a:gd name="connsiteY3573" fmla="*/ 370385 h 952500"/>
              <a:gd name="connsiteX3574" fmla="*/ 2689503 w 9906000"/>
              <a:gd name="connsiteY3574" fmla="*/ 351716 h 952500"/>
              <a:gd name="connsiteX3575" fmla="*/ 2705219 w 9906000"/>
              <a:gd name="connsiteY3575" fmla="*/ 293994 h 952500"/>
              <a:gd name="connsiteX3576" fmla="*/ 2704362 w 9906000"/>
              <a:gd name="connsiteY3576" fmla="*/ 292756 h 952500"/>
              <a:gd name="connsiteX3577" fmla="*/ 2705219 w 9906000"/>
              <a:gd name="connsiteY3577" fmla="*/ 291518 h 952500"/>
              <a:gd name="connsiteX3578" fmla="*/ 2689503 w 9906000"/>
              <a:gd name="connsiteY3578" fmla="*/ 233796 h 952500"/>
              <a:gd name="connsiteX3579" fmla="*/ 2443853 w 9906000"/>
              <a:gd name="connsiteY3579" fmla="*/ 215508 h 952500"/>
              <a:gd name="connsiteX3580" fmla="*/ 2388227 w 9906000"/>
              <a:gd name="connsiteY3580" fmla="*/ 233796 h 952500"/>
              <a:gd name="connsiteX3581" fmla="*/ 2372511 w 9906000"/>
              <a:gd name="connsiteY3581" fmla="*/ 291518 h 952500"/>
              <a:gd name="connsiteX3582" fmla="*/ 2373368 w 9906000"/>
              <a:gd name="connsiteY3582" fmla="*/ 292756 h 952500"/>
              <a:gd name="connsiteX3583" fmla="*/ 2372511 w 9906000"/>
              <a:gd name="connsiteY3583" fmla="*/ 293994 h 952500"/>
              <a:gd name="connsiteX3584" fmla="*/ 2388227 w 9906000"/>
              <a:gd name="connsiteY3584" fmla="*/ 351716 h 952500"/>
              <a:gd name="connsiteX3585" fmla="*/ 2444996 w 9906000"/>
              <a:gd name="connsiteY3585" fmla="*/ 370385 h 952500"/>
              <a:gd name="connsiteX3586" fmla="*/ 2480429 w 9906000"/>
              <a:gd name="connsiteY3586" fmla="*/ 312473 h 952500"/>
              <a:gd name="connsiteX3587" fmla="*/ 934712 w 9906000"/>
              <a:gd name="connsiteY3587" fmla="*/ 215508 h 952500"/>
              <a:gd name="connsiteX3588" fmla="*/ 898136 w 9906000"/>
              <a:gd name="connsiteY3588" fmla="*/ 312473 h 952500"/>
              <a:gd name="connsiteX3589" fmla="*/ 933569 w 9906000"/>
              <a:gd name="connsiteY3589" fmla="*/ 370385 h 952500"/>
              <a:gd name="connsiteX3590" fmla="*/ 990338 w 9906000"/>
              <a:gd name="connsiteY3590" fmla="*/ 351716 h 952500"/>
              <a:gd name="connsiteX3591" fmla="*/ 1006054 w 9906000"/>
              <a:gd name="connsiteY3591" fmla="*/ 293994 h 952500"/>
              <a:gd name="connsiteX3592" fmla="*/ 1005197 w 9906000"/>
              <a:gd name="connsiteY3592" fmla="*/ 292756 h 952500"/>
              <a:gd name="connsiteX3593" fmla="*/ 1006054 w 9906000"/>
              <a:gd name="connsiteY3593" fmla="*/ 291518 h 952500"/>
              <a:gd name="connsiteX3594" fmla="*/ 990338 w 9906000"/>
              <a:gd name="connsiteY3594" fmla="*/ 233796 h 952500"/>
              <a:gd name="connsiteX3595" fmla="*/ 744688 w 9906000"/>
              <a:gd name="connsiteY3595" fmla="*/ 215508 h 952500"/>
              <a:gd name="connsiteX3596" fmla="*/ 689062 w 9906000"/>
              <a:gd name="connsiteY3596" fmla="*/ 233796 h 952500"/>
              <a:gd name="connsiteX3597" fmla="*/ 673346 w 9906000"/>
              <a:gd name="connsiteY3597" fmla="*/ 291518 h 952500"/>
              <a:gd name="connsiteX3598" fmla="*/ 674203 w 9906000"/>
              <a:gd name="connsiteY3598" fmla="*/ 292756 h 952500"/>
              <a:gd name="connsiteX3599" fmla="*/ 673346 w 9906000"/>
              <a:gd name="connsiteY3599" fmla="*/ 293994 h 952500"/>
              <a:gd name="connsiteX3600" fmla="*/ 689062 w 9906000"/>
              <a:gd name="connsiteY3600" fmla="*/ 351716 h 952500"/>
              <a:gd name="connsiteX3601" fmla="*/ 745831 w 9906000"/>
              <a:gd name="connsiteY3601" fmla="*/ 370385 h 952500"/>
              <a:gd name="connsiteX3602" fmla="*/ 781264 w 9906000"/>
              <a:gd name="connsiteY3602" fmla="*/ 312473 h 952500"/>
              <a:gd name="connsiteX3603" fmla="*/ 84034 w 9906000"/>
              <a:gd name="connsiteY3603" fmla="*/ 215127 h 952500"/>
              <a:gd name="connsiteX3604" fmla="*/ 48696 w 9906000"/>
              <a:gd name="connsiteY3604" fmla="*/ 273039 h 952500"/>
              <a:gd name="connsiteX3605" fmla="*/ 85273 w 9906000"/>
              <a:gd name="connsiteY3605" fmla="*/ 370004 h 952500"/>
              <a:gd name="connsiteX3606" fmla="*/ 140899 w 9906000"/>
              <a:gd name="connsiteY3606" fmla="*/ 351716 h 952500"/>
              <a:gd name="connsiteX3607" fmla="*/ 156520 w 9906000"/>
              <a:gd name="connsiteY3607" fmla="*/ 294090 h 952500"/>
              <a:gd name="connsiteX3608" fmla="*/ 155662 w 9906000"/>
              <a:gd name="connsiteY3608" fmla="*/ 292851 h 952500"/>
              <a:gd name="connsiteX3609" fmla="*/ 156520 w 9906000"/>
              <a:gd name="connsiteY3609" fmla="*/ 291518 h 952500"/>
              <a:gd name="connsiteX3610" fmla="*/ 140803 w 9906000"/>
              <a:gd name="connsiteY3610" fmla="*/ 233796 h 952500"/>
              <a:gd name="connsiteX3611" fmla="*/ 1783199 w 9906000"/>
              <a:gd name="connsiteY3611" fmla="*/ 215032 h 952500"/>
              <a:gd name="connsiteX3612" fmla="*/ 1747766 w 9906000"/>
              <a:gd name="connsiteY3612" fmla="*/ 272944 h 952500"/>
              <a:gd name="connsiteX3613" fmla="*/ 1784342 w 9906000"/>
              <a:gd name="connsiteY3613" fmla="*/ 369909 h 952500"/>
              <a:gd name="connsiteX3614" fmla="*/ 1839968 w 9906000"/>
              <a:gd name="connsiteY3614" fmla="*/ 351621 h 952500"/>
              <a:gd name="connsiteX3615" fmla="*/ 1855589 w 9906000"/>
              <a:gd name="connsiteY3615" fmla="*/ 293994 h 952500"/>
              <a:gd name="connsiteX3616" fmla="*/ 1854827 w 9906000"/>
              <a:gd name="connsiteY3616" fmla="*/ 292756 h 952500"/>
              <a:gd name="connsiteX3617" fmla="*/ 1855684 w 9906000"/>
              <a:gd name="connsiteY3617" fmla="*/ 291423 h 952500"/>
              <a:gd name="connsiteX3618" fmla="*/ 1839968 w 9906000"/>
              <a:gd name="connsiteY3618" fmla="*/ 233701 h 952500"/>
              <a:gd name="connsiteX3619" fmla="*/ 1595461 w 9906000"/>
              <a:gd name="connsiteY3619" fmla="*/ 215032 h 952500"/>
              <a:gd name="connsiteX3620" fmla="*/ 1538692 w 9906000"/>
              <a:gd name="connsiteY3620" fmla="*/ 233701 h 952500"/>
              <a:gd name="connsiteX3621" fmla="*/ 1522976 w 9906000"/>
              <a:gd name="connsiteY3621" fmla="*/ 291423 h 952500"/>
              <a:gd name="connsiteX3622" fmla="*/ 1523833 w 9906000"/>
              <a:gd name="connsiteY3622" fmla="*/ 292756 h 952500"/>
              <a:gd name="connsiteX3623" fmla="*/ 1522976 w 9906000"/>
              <a:gd name="connsiteY3623" fmla="*/ 293994 h 952500"/>
              <a:gd name="connsiteX3624" fmla="*/ 1538597 w 9906000"/>
              <a:gd name="connsiteY3624" fmla="*/ 351621 h 952500"/>
              <a:gd name="connsiteX3625" fmla="*/ 1594223 w 9906000"/>
              <a:gd name="connsiteY3625" fmla="*/ 369909 h 952500"/>
              <a:gd name="connsiteX3626" fmla="*/ 1630799 w 9906000"/>
              <a:gd name="connsiteY3626" fmla="*/ 272944 h 952500"/>
              <a:gd name="connsiteX3627" fmla="*/ 9431560 w 9906000"/>
              <a:gd name="connsiteY3627" fmla="*/ 214274 h 952500"/>
              <a:gd name="connsiteX3628" fmla="*/ 9394984 w 9906000"/>
              <a:gd name="connsiteY3628" fmla="*/ 311239 h 952500"/>
              <a:gd name="connsiteX3629" fmla="*/ 9430417 w 9906000"/>
              <a:gd name="connsiteY3629" fmla="*/ 369151 h 952500"/>
              <a:gd name="connsiteX3630" fmla="*/ 9487186 w 9906000"/>
              <a:gd name="connsiteY3630" fmla="*/ 350482 h 952500"/>
              <a:gd name="connsiteX3631" fmla="*/ 9502902 w 9906000"/>
              <a:gd name="connsiteY3631" fmla="*/ 292760 h 952500"/>
              <a:gd name="connsiteX3632" fmla="*/ 9502045 w 9906000"/>
              <a:gd name="connsiteY3632" fmla="*/ 291522 h 952500"/>
              <a:gd name="connsiteX3633" fmla="*/ 9502902 w 9906000"/>
              <a:gd name="connsiteY3633" fmla="*/ 290284 h 952500"/>
              <a:gd name="connsiteX3634" fmla="*/ 9487186 w 9906000"/>
              <a:gd name="connsiteY3634" fmla="*/ 232562 h 952500"/>
              <a:gd name="connsiteX3635" fmla="*/ 9241536 w 9906000"/>
              <a:gd name="connsiteY3635" fmla="*/ 214274 h 952500"/>
              <a:gd name="connsiteX3636" fmla="*/ 9185910 w 9906000"/>
              <a:gd name="connsiteY3636" fmla="*/ 232562 h 952500"/>
              <a:gd name="connsiteX3637" fmla="*/ 9170194 w 9906000"/>
              <a:gd name="connsiteY3637" fmla="*/ 290284 h 952500"/>
              <a:gd name="connsiteX3638" fmla="*/ 9171051 w 9906000"/>
              <a:gd name="connsiteY3638" fmla="*/ 291522 h 952500"/>
              <a:gd name="connsiteX3639" fmla="*/ 9170194 w 9906000"/>
              <a:gd name="connsiteY3639" fmla="*/ 292760 h 952500"/>
              <a:gd name="connsiteX3640" fmla="*/ 9185910 w 9906000"/>
              <a:gd name="connsiteY3640" fmla="*/ 350482 h 952500"/>
              <a:gd name="connsiteX3641" fmla="*/ 9242679 w 9906000"/>
              <a:gd name="connsiteY3641" fmla="*/ 369151 h 952500"/>
              <a:gd name="connsiteX3642" fmla="*/ 9278112 w 9906000"/>
              <a:gd name="connsiteY3642" fmla="*/ 311239 h 952500"/>
              <a:gd name="connsiteX3643" fmla="*/ 7732395 w 9906000"/>
              <a:gd name="connsiteY3643" fmla="*/ 214274 h 952500"/>
              <a:gd name="connsiteX3644" fmla="*/ 7695819 w 9906000"/>
              <a:gd name="connsiteY3644" fmla="*/ 311239 h 952500"/>
              <a:gd name="connsiteX3645" fmla="*/ 7731252 w 9906000"/>
              <a:gd name="connsiteY3645" fmla="*/ 369151 h 952500"/>
              <a:gd name="connsiteX3646" fmla="*/ 7788021 w 9906000"/>
              <a:gd name="connsiteY3646" fmla="*/ 350482 h 952500"/>
              <a:gd name="connsiteX3647" fmla="*/ 7803737 w 9906000"/>
              <a:gd name="connsiteY3647" fmla="*/ 292760 h 952500"/>
              <a:gd name="connsiteX3648" fmla="*/ 7802880 w 9906000"/>
              <a:gd name="connsiteY3648" fmla="*/ 291522 h 952500"/>
              <a:gd name="connsiteX3649" fmla="*/ 7803737 w 9906000"/>
              <a:gd name="connsiteY3649" fmla="*/ 290284 h 952500"/>
              <a:gd name="connsiteX3650" fmla="*/ 7788021 w 9906000"/>
              <a:gd name="connsiteY3650" fmla="*/ 232562 h 952500"/>
              <a:gd name="connsiteX3651" fmla="*/ 7542371 w 9906000"/>
              <a:gd name="connsiteY3651" fmla="*/ 214274 h 952500"/>
              <a:gd name="connsiteX3652" fmla="*/ 7486745 w 9906000"/>
              <a:gd name="connsiteY3652" fmla="*/ 232562 h 952500"/>
              <a:gd name="connsiteX3653" fmla="*/ 7471029 w 9906000"/>
              <a:gd name="connsiteY3653" fmla="*/ 290284 h 952500"/>
              <a:gd name="connsiteX3654" fmla="*/ 7471886 w 9906000"/>
              <a:gd name="connsiteY3654" fmla="*/ 291522 h 952500"/>
              <a:gd name="connsiteX3655" fmla="*/ 7471029 w 9906000"/>
              <a:gd name="connsiteY3655" fmla="*/ 292760 h 952500"/>
              <a:gd name="connsiteX3656" fmla="*/ 7486745 w 9906000"/>
              <a:gd name="connsiteY3656" fmla="*/ 350482 h 952500"/>
              <a:gd name="connsiteX3657" fmla="*/ 7543514 w 9906000"/>
              <a:gd name="connsiteY3657" fmla="*/ 369151 h 952500"/>
              <a:gd name="connsiteX3658" fmla="*/ 7578947 w 9906000"/>
              <a:gd name="connsiteY3658" fmla="*/ 311239 h 952500"/>
              <a:gd name="connsiteX3659" fmla="*/ 8580882 w 9906000"/>
              <a:gd name="connsiteY3659" fmla="*/ 213798 h 952500"/>
              <a:gd name="connsiteX3660" fmla="*/ 8545449 w 9906000"/>
              <a:gd name="connsiteY3660" fmla="*/ 271710 h 952500"/>
              <a:gd name="connsiteX3661" fmla="*/ 8582025 w 9906000"/>
              <a:gd name="connsiteY3661" fmla="*/ 368675 h 952500"/>
              <a:gd name="connsiteX3662" fmla="*/ 8637651 w 9906000"/>
              <a:gd name="connsiteY3662" fmla="*/ 350387 h 952500"/>
              <a:gd name="connsiteX3663" fmla="*/ 8653272 w 9906000"/>
              <a:gd name="connsiteY3663" fmla="*/ 292760 h 952500"/>
              <a:gd name="connsiteX3664" fmla="*/ 8652510 w 9906000"/>
              <a:gd name="connsiteY3664" fmla="*/ 291522 h 952500"/>
              <a:gd name="connsiteX3665" fmla="*/ 8653367 w 9906000"/>
              <a:gd name="connsiteY3665" fmla="*/ 290189 h 952500"/>
              <a:gd name="connsiteX3666" fmla="*/ 8637651 w 9906000"/>
              <a:gd name="connsiteY3666" fmla="*/ 232467 h 952500"/>
              <a:gd name="connsiteX3667" fmla="*/ 8393144 w 9906000"/>
              <a:gd name="connsiteY3667" fmla="*/ 213798 h 952500"/>
              <a:gd name="connsiteX3668" fmla="*/ 8336375 w 9906000"/>
              <a:gd name="connsiteY3668" fmla="*/ 232467 h 952500"/>
              <a:gd name="connsiteX3669" fmla="*/ 8320659 w 9906000"/>
              <a:gd name="connsiteY3669" fmla="*/ 290189 h 952500"/>
              <a:gd name="connsiteX3670" fmla="*/ 8321516 w 9906000"/>
              <a:gd name="connsiteY3670" fmla="*/ 291522 h 952500"/>
              <a:gd name="connsiteX3671" fmla="*/ 8320659 w 9906000"/>
              <a:gd name="connsiteY3671" fmla="*/ 292760 h 952500"/>
              <a:gd name="connsiteX3672" fmla="*/ 8336280 w 9906000"/>
              <a:gd name="connsiteY3672" fmla="*/ 350387 h 952500"/>
              <a:gd name="connsiteX3673" fmla="*/ 8391906 w 9906000"/>
              <a:gd name="connsiteY3673" fmla="*/ 368675 h 952500"/>
              <a:gd name="connsiteX3674" fmla="*/ 8428482 w 9906000"/>
              <a:gd name="connsiteY3674" fmla="*/ 271710 h 952500"/>
              <a:gd name="connsiteX3675" fmla="*/ 6362568 w 9906000"/>
              <a:gd name="connsiteY3675" fmla="*/ 211033 h 952500"/>
              <a:gd name="connsiteX3676" fmla="*/ 6338469 w 9906000"/>
              <a:gd name="connsiteY3676" fmla="*/ 235131 h 952500"/>
              <a:gd name="connsiteX3677" fmla="*/ 6304370 w 9906000"/>
              <a:gd name="connsiteY3677" fmla="*/ 235131 h 952500"/>
              <a:gd name="connsiteX3678" fmla="*/ 6304370 w 9906000"/>
              <a:gd name="connsiteY3678" fmla="*/ 269231 h 952500"/>
              <a:gd name="connsiteX3679" fmla="*/ 6280272 w 9906000"/>
              <a:gd name="connsiteY3679" fmla="*/ 293329 h 952500"/>
              <a:gd name="connsiteX3680" fmla="*/ 6304370 w 9906000"/>
              <a:gd name="connsiteY3680" fmla="*/ 317427 h 952500"/>
              <a:gd name="connsiteX3681" fmla="*/ 6304370 w 9906000"/>
              <a:gd name="connsiteY3681" fmla="*/ 351527 h 952500"/>
              <a:gd name="connsiteX3682" fmla="*/ 6338469 w 9906000"/>
              <a:gd name="connsiteY3682" fmla="*/ 351527 h 952500"/>
              <a:gd name="connsiteX3683" fmla="*/ 6362568 w 9906000"/>
              <a:gd name="connsiteY3683" fmla="*/ 375625 h 952500"/>
              <a:gd name="connsiteX3684" fmla="*/ 6386666 w 9906000"/>
              <a:gd name="connsiteY3684" fmla="*/ 351527 h 952500"/>
              <a:gd name="connsiteX3685" fmla="*/ 6420765 w 9906000"/>
              <a:gd name="connsiteY3685" fmla="*/ 351527 h 952500"/>
              <a:gd name="connsiteX3686" fmla="*/ 6420765 w 9906000"/>
              <a:gd name="connsiteY3686" fmla="*/ 317427 h 952500"/>
              <a:gd name="connsiteX3687" fmla="*/ 6444864 w 9906000"/>
              <a:gd name="connsiteY3687" fmla="*/ 293329 h 952500"/>
              <a:gd name="connsiteX3688" fmla="*/ 6420765 w 9906000"/>
              <a:gd name="connsiteY3688" fmla="*/ 269231 h 952500"/>
              <a:gd name="connsiteX3689" fmla="*/ 6420765 w 9906000"/>
              <a:gd name="connsiteY3689" fmla="*/ 235131 h 952500"/>
              <a:gd name="connsiteX3690" fmla="*/ 6386666 w 9906000"/>
              <a:gd name="connsiteY3690" fmla="*/ 235131 h 952500"/>
              <a:gd name="connsiteX3691" fmla="*/ 4663403 w 9906000"/>
              <a:gd name="connsiteY3691" fmla="*/ 211033 h 952500"/>
              <a:gd name="connsiteX3692" fmla="*/ 4639305 w 9906000"/>
              <a:gd name="connsiteY3692" fmla="*/ 235131 h 952500"/>
              <a:gd name="connsiteX3693" fmla="*/ 4605205 w 9906000"/>
              <a:gd name="connsiteY3693" fmla="*/ 235131 h 952500"/>
              <a:gd name="connsiteX3694" fmla="*/ 4605205 w 9906000"/>
              <a:gd name="connsiteY3694" fmla="*/ 269231 h 952500"/>
              <a:gd name="connsiteX3695" fmla="*/ 4581107 w 9906000"/>
              <a:gd name="connsiteY3695" fmla="*/ 293329 h 952500"/>
              <a:gd name="connsiteX3696" fmla="*/ 4605205 w 9906000"/>
              <a:gd name="connsiteY3696" fmla="*/ 317427 h 952500"/>
              <a:gd name="connsiteX3697" fmla="*/ 4605205 w 9906000"/>
              <a:gd name="connsiteY3697" fmla="*/ 351527 h 952500"/>
              <a:gd name="connsiteX3698" fmla="*/ 4639305 w 9906000"/>
              <a:gd name="connsiteY3698" fmla="*/ 351527 h 952500"/>
              <a:gd name="connsiteX3699" fmla="*/ 4663403 w 9906000"/>
              <a:gd name="connsiteY3699" fmla="*/ 375625 h 952500"/>
              <a:gd name="connsiteX3700" fmla="*/ 4687501 w 9906000"/>
              <a:gd name="connsiteY3700" fmla="*/ 351527 h 952500"/>
              <a:gd name="connsiteX3701" fmla="*/ 4721600 w 9906000"/>
              <a:gd name="connsiteY3701" fmla="*/ 351527 h 952500"/>
              <a:gd name="connsiteX3702" fmla="*/ 4721600 w 9906000"/>
              <a:gd name="connsiteY3702" fmla="*/ 317427 h 952500"/>
              <a:gd name="connsiteX3703" fmla="*/ 4745699 w 9906000"/>
              <a:gd name="connsiteY3703" fmla="*/ 293329 h 952500"/>
              <a:gd name="connsiteX3704" fmla="*/ 4721600 w 9906000"/>
              <a:gd name="connsiteY3704" fmla="*/ 269231 h 952500"/>
              <a:gd name="connsiteX3705" fmla="*/ 4721600 w 9906000"/>
              <a:gd name="connsiteY3705" fmla="*/ 235131 h 952500"/>
              <a:gd name="connsiteX3706" fmla="*/ 4687501 w 9906000"/>
              <a:gd name="connsiteY3706" fmla="*/ 235131 h 952500"/>
              <a:gd name="connsiteX3707" fmla="*/ 5512938 w 9906000"/>
              <a:gd name="connsiteY3707" fmla="*/ 210938 h 952500"/>
              <a:gd name="connsiteX3708" fmla="*/ 5488839 w 9906000"/>
              <a:gd name="connsiteY3708" fmla="*/ 235036 h 952500"/>
              <a:gd name="connsiteX3709" fmla="*/ 5454740 w 9906000"/>
              <a:gd name="connsiteY3709" fmla="*/ 235036 h 952500"/>
              <a:gd name="connsiteX3710" fmla="*/ 5454740 w 9906000"/>
              <a:gd name="connsiteY3710" fmla="*/ 269136 h 952500"/>
              <a:gd name="connsiteX3711" fmla="*/ 5430642 w 9906000"/>
              <a:gd name="connsiteY3711" fmla="*/ 293234 h 952500"/>
              <a:gd name="connsiteX3712" fmla="*/ 5454740 w 9906000"/>
              <a:gd name="connsiteY3712" fmla="*/ 317332 h 952500"/>
              <a:gd name="connsiteX3713" fmla="*/ 5454740 w 9906000"/>
              <a:gd name="connsiteY3713" fmla="*/ 351432 h 952500"/>
              <a:gd name="connsiteX3714" fmla="*/ 5488839 w 9906000"/>
              <a:gd name="connsiteY3714" fmla="*/ 351432 h 952500"/>
              <a:gd name="connsiteX3715" fmla="*/ 5512938 w 9906000"/>
              <a:gd name="connsiteY3715" fmla="*/ 375530 h 952500"/>
              <a:gd name="connsiteX3716" fmla="*/ 5537036 w 9906000"/>
              <a:gd name="connsiteY3716" fmla="*/ 351432 h 952500"/>
              <a:gd name="connsiteX3717" fmla="*/ 5571135 w 9906000"/>
              <a:gd name="connsiteY3717" fmla="*/ 351432 h 952500"/>
              <a:gd name="connsiteX3718" fmla="*/ 5571135 w 9906000"/>
              <a:gd name="connsiteY3718" fmla="*/ 317332 h 952500"/>
              <a:gd name="connsiteX3719" fmla="*/ 5595234 w 9906000"/>
              <a:gd name="connsiteY3719" fmla="*/ 293234 h 952500"/>
              <a:gd name="connsiteX3720" fmla="*/ 5571135 w 9906000"/>
              <a:gd name="connsiteY3720" fmla="*/ 269136 h 952500"/>
              <a:gd name="connsiteX3721" fmla="*/ 5571135 w 9906000"/>
              <a:gd name="connsiteY3721" fmla="*/ 235036 h 952500"/>
              <a:gd name="connsiteX3722" fmla="*/ 5537036 w 9906000"/>
              <a:gd name="connsiteY3722" fmla="*/ 235036 h 952500"/>
              <a:gd name="connsiteX3723" fmla="*/ 3813773 w 9906000"/>
              <a:gd name="connsiteY3723" fmla="*/ 210938 h 952500"/>
              <a:gd name="connsiteX3724" fmla="*/ 3789674 w 9906000"/>
              <a:gd name="connsiteY3724" fmla="*/ 235036 h 952500"/>
              <a:gd name="connsiteX3725" fmla="*/ 3755575 w 9906000"/>
              <a:gd name="connsiteY3725" fmla="*/ 235036 h 952500"/>
              <a:gd name="connsiteX3726" fmla="*/ 3755575 w 9906000"/>
              <a:gd name="connsiteY3726" fmla="*/ 269136 h 952500"/>
              <a:gd name="connsiteX3727" fmla="*/ 3731477 w 9906000"/>
              <a:gd name="connsiteY3727" fmla="*/ 293234 h 952500"/>
              <a:gd name="connsiteX3728" fmla="*/ 3755575 w 9906000"/>
              <a:gd name="connsiteY3728" fmla="*/ 317332 h 952500"/>
              <a:gd name="connsiteX3729" fmla="*/ 3755575 w 9906000"/>
              <a:gd name="connsiteY3729" fmla="*/ 351432 h 952500"/>
              <a:gd name="connsiteX3730" fmla="*/ 3789674 w 9906000"/>
              <a:gd name="connsiteY3730" fmla="*/ 351432 h 952500"/>
              <a:gd name="connsiteX3731" fmla="*/ 3813773 w 9906000"/>
              <a:gd name="connsiteY3731" fmla="*/ 375530 h 952500"/>
              <a:gd name="connsiteX3732" fmla="*/ 3837871 w 9906000"/>
              <a:gd name="connsiteY3732" fmla="*/ 351432 h 952500"/>
              <a:gd name="connsiteX3733" fmla="*/ 3871971 w 9906000"/>
              <a:gd name="connsiteY3733" fmla="*/ 351432 h 952500"/>
              <a:gd name="connsiteX3734" fmla="*/ 3871971 w 9906000"/>
              <a:gd name="connsiteY3734" fmla="*/ 317332 h 952500"/>
              <a:gd name="connsiteX3735" fmla="*/ 3896069 w 9906000"/>
              <a:gd name="connsiteY3735" fmla="*/ 293234 h 952500"/>
              <a:gd name="connsiteX3736" fmla="*/ 3871971 w 9906000"/>
              <a:gd name="connsiteY3736" fmla="*/ 269136 h 952500"/>
              <a:gd name="connsiteX3737" fmla="*/ 3871971 w 9906000"/>
              <a:gd name="connsiteY3737" fmla="*/ 235036 h 952500"/>
              <a:gd name="connsiteX3738" fmla="*/ 3837871 w 9906000"/>
              <a:gd name="connsiteY3738" fmla="*/ 235036 h 952500"/>
              <a:gd name="connsiteX3739" fmla="*/ 2963728 w 9906000"/>
              <a:gd name="connsiteY3739" fmla="*/ 210460 h 952500"/>
              <a:gd name="connsiteX3740" fmla="*/ 2939629 w 9906000"/>
              <a:gd name="connsiteY3740" fmla="*/ 234558 h 952500"/>
              <a:gd name="connsiteX3741" fmla="*/ 2905530 w 9906000"/>
              <a:gd name="connsiteY3741" fmla="*/ 234558 h 952500"/>
              <a:gd name="connsiteX3742" fmla="*/ 2905530 w 9906000"/>
              <a:gd name="connsiteY3742" fmla="*/ 268658 h 952500"/>
              <a:gd name="connsiteX3743" fmla="*/ 2881432 w 9906000"/>
              <a:gd name="connsiteY3743" fmla="*/ 292756 h 952500"/>
              <a:gd name="connsiteX3744" fmla="*/ 2905530 w 9906000"/>
              <a:gd name="connsiteY3744" fmla="*/ 316854 h 952500"/>
              <a:gd name="connsiteX3745" fmla="*/ 2905530 w 9906000"/>
              <a:gd name="connsiteY3745" fmla="*/ 350954 h 952500"/>
              <a:gd name="connsiteX3746" fmla="*/ 2939629 w 9906000"/>
              <a:gd name="connsiteY3746" fmla="*/ 350954 h 952500"/>
              <a:gd name="connsiteX3747" fmla="*/ 2963728 w 9906000"/>
              <a:gd name="connsiteY3747" fmla="*/ 375052 h 952500"/>
              <a:gd name="connsiteX3748" fmla="*/ 2987826 w 9906000"/>
              <a:gd name="connsiteY3748" fmla="*/ 350954 h 952500"/>
              <a:gd name="connsiteX3749" fmla="*/ 3021925 w 9906000"/>
              <a:gd name="connsiteY3749" fmla="*/ 350954 h 952500"/>
              <a:gd name="connsiteX3750" fmla="*/ 3021925 w 9906000"/>
              <a:gd name="connsiteY3750" fmla="*/ 316854 h 952500"/>
              <a:gd name="connsiteX3751" fmla="*/ 3046024 w 9906000"/>
              <a:gd name="connsiteY3751" fmla="*/ 292756 h 952500"/>
              <a:gd name="connsiteX3752" fmla="*/ 3021925 w 9906000"/>
              <a:gd name="connsiteY3752" fmla="*/ 268658 h 952500"/>
              <a:gd name="connsiteX3753" fmla="*/ 3021925 w 9906000"/>
              <a:gd name="connsiteY3753" fmla="*/ 234558 h 952500"/>
              <a:gd name="connsiteX3754" fmla="*/ 2987826 w 9906000"/>
              <a:gd name="connsiteY3754" fmla="*/ 234558 h 952500"/>
              <a:gd name="connsiteX3755" fmla="*/ 1264563 w 9906000"/>
              <a:gd name="connsiteY3755" fmla="*/ 210460 h 952500"/>
              <a:gd name="connsiteX3756" fmla="*/ 1240465 w 9906000"/>
              <a:gd name="connsiteY3756" fmla="*/ 234558 h 952500"/>
              <a:gd name="connsiteX3757" fmla="*/ 1206365 w 9906000"/>
              <a:gd name="connsiteY3757" fmla="*/ 234558 h 952500"/>
              <a:gd name="connsiteX3758" fmla="*/ 1206365 w 9906000"/>
              <a:gd name="connsiteY3758" fmla="*/ 268658 h 952500"/>
              <a:gd name="connsiteX3759" fmla="*/ 1182267 w 9906000"/>
              <a:gd name="connsiteY3759" fmla="*/ 292756 h 952500"/>
              <a:gd name="connsiteX3760" fmla="*/ 1206365 w 9906000"/>
              <a:gd name="connsiteY3760" fmla="*/ 316854 h 952500"/>
              <a:gd name="connsiteX3761" fmla="*/ 1206365 w 9906000"/>
              <a:gd name="connsiteY3761" fmla="*/ 350954 h 952500"/>
              <a:gd name="connsiteX3762" fmla="*/ 1240465 w 9906000"/>
              <a:gd name="connsiteY3762" fmla="*/ 350954 h 952500"/>
              <a:gd name="connsiteX3763" fmla="*/ 1264563 w 9906000"/>
              <a:gd name="connsiteY3763" fmla="*/ 375052 h 952500"/>
              <a:gd name="connsiteX3764" fmla="*/ 1288661 w 9906000"/>
              <a:gd name="connsiteY3764" fmla="*/ 350954 h 952500"/>
              <a:gd name="connsiteX3765" fmla="*/ 1322760 w 9906000"/>
              <a:gd name="connsiteY3765" fmla="*/ 350954 h 952500"/>
              <a:gd name="connsiteX3766" fmla="*/ 1322760 w 9906000"/>
              <a:gd name="connsiteY3766" fmla="*/ 316854 h 952500"/>
              <a:gd name="connsiteX3767" fmla="*/ 1346859 w 9906000"/>
              <a:gd name="connsiteY3767" fmla="*/ 292756 h 952500"/>
              <a:gd name="connsiteX3768" fmla="*/ 1322760 w 9906000"/>
              <a:gd name="connsiteY3768" fmla="*/ 268658 h 952500"/>
              <a:gd name="connsiteX3769" fmla="*/ 1322760 w 9906000"/>
              <a:gd name="connsiteY3769" fmla="*/ 234558 h 952500"/>
              <a:gd name="connsiteX3770" fmla="*/ 1288661 w 9906000"/>
              <a:gd name="connsiteY3770" fmla="*/ 234558 h 952500"/>
              <a:gd name="connsiteX3771" fmla="*/ 2114098 w 9906000"/>
              <a:gd name="connsiteY3771" fmla="*/ 210365 h 952500"/>
              <a:gd name="connsiteX3772" fmla="*/ 2089999 w 9906000"/>
              <a:gd name="connsiteY3772" fmla="*/ 234463 h 952500"/>
              <a:gd name="connsiteX3773" fmla="*/ 2055900 w 9906000"/>
              <a:gd name="connsiteY3773" fmla="*/ 234463 h 952500"/>
              <a:gd name="connsiteX3774" fmla="*/ 2055900 w 9906000"/>
              <a:gd name="connsiteY3774" fmla="*/ 268563 h 952500"/>
              <a:gd name="connsiteX3775" fmla="*/ 2031802 w 9906000"/>
              <a:gd name="connsiteY3775" fmla="*/ 292661 h 952500"/>
              <a:gd name="connsiteX3776" fmla="*/ 2055900 w 9906000"/>
              <a:gd name="connsiteY3776" fmla="*/ 316759 h 952500"/>
              <a:gd name="connsiteX3777" fmla="*/ 2055900 w 9906000"/>
              <a:gd name="connsiteY3777" fmla="*/ 350859 h 952500"/>
              <a:gd name="connsiteX3778" fmla="*/ 2089999 w 9906000"/>
              <a:gd name="connsiteY3778" fmla="*/ 350859 h 952500"/>
              <a:gd name="connsiteX3779" fmla="*/ 2114098 w 9906000"/>
              <a:gd name="connsiteY3779" fmla="*/ 374957 h 952500"/>
              <a:gd name="connsiteX3780" fmla="*/ 2138196 w 9906000"/>
              <a:gd name="connsiteY3780" fmla="*/ 350859 h 952500"/>
              <a:gd name="connsiteX3781" fmla="*/ 2172295 w 9906000"/>
              <a:gd name="connsiteY3781" fmla="*/ 350859 h 952500"/>
              <a:gd name="connsiteX3782" fmla="*/ 2172295 w 9906000"/>
              <a:gd name="connsiteY3782" fmla="*/ 316759 h 952500"/>
              <a:gd name="connsiteX3783" fmla="*/ 2196394 w 9906000"/>
              <a:gd name="connsiteY3783" fmla="*/ 292661 h 952500"/>
              <a:gd name="connsiteX3784" fmla="*/ 2172295 w 9906000"/>
              <a:gd name="connsiteY3784" fmla="*/ 268563 h 952500"/>
              <a:gd name="connsiteX3785" fmla="*/ 2172295 w 9906000"/>
              <a:gd name="connsiteY3785" fmla="*/ 234463 h 952500"/>
              <a:gd name="connsiteX3786" fmla="*/ 2138196 w 9906000"/>
              <a:gd name="connsiteY3786" fmla="*/ 234463 h 952500"/>
              <a:gd name="connsiteX3787" fmla="*/ 414933 w 9906000"/>
              <a:gd name="connsiteY3787" fmla="*/ 210365 h 952500"/>
              <a:gd name="connsiteX3788" fmla="*/ 390834 w 9906000"/>
              <a:gd name="connsiteY3788" fmla="*/ 234463 h 952500"/>
              <a:gd name="connsiteX3789" fmla="*/ 356735 w 9906000"/>
              <a:gd name="connsiteY3789" fmla="*/ 234463 h 952500"/>
              <a:gd name="connsiteX3790" fmla="*/ 356735 w 9906000"/>
              <a:gd name="connsiteY3790" fmla="*/ 268563 h 952500"/>
              <a:gd name="connsiteX3791" fmla="*/ 332637 w 9906000"/>
              <a:gd name="connsiteY3791" fmla="*/ 292661 h 952500"/>
              <a:gd name="connsiteX3792" fmla="*/ 356735 w 9906000"/>
              <a:gd name="connsiteY3792" fmla="*/ 316759 h 952500"/>
              <a:gd name="connsiteX3793" fmla="*/ 356735 w 9906000"/>
              <a:gd name="connsiteY3793" fmla="*/ 350859 h 952500"/>
              <a:gd name="connsiteX3794" fmla="*/ 390834 w 9906000"/>
              <a:gd name="connsiteY3794" fmla="*/ 350859 h 952500"/>
              <a:gd name="connsiteX3795" fmla="*/ 414933 w 9906000"/>
              <a:gd name="connsiteY3795" fmla="*/ 374957 h 952500"/>
              <a:gd name="connsiteX3796" fmla="*/ 439031 w 9906000"/>
              <a:gd name="connsiteY3796" fmla="*/ 350859 h 952500"/>
              <a:gd name="connsiteX3797" fmla="*/ 473131 w 9906000"/>
              <a:gd name="connsiteY3797" fmla="*/ 350859 h 952500"/>
              <a:gd name="connsiteX3798" fmla="*/ 473131 w 9906000"/>
              <a:gd name="connsiteY3798" fmla="*/ 316759 h 952500"/>
              <a:gd name="connsiteX3799" fmla="*/ 497229 w 9906000"/>
              <a:gd name="connsiteY3799" fmla="*/ 292661 h 952500"/>
              <a:gd name="connsiteX3800" fmla="*/ 473131 w 9906000"/>
              <a:gd name="connsiteY3800" fmla="*/ 268563 h 952500"/>
              <a:gd name="connsiteX3801" fmla="*/ 473131 w 9906000"/>
              <a:gd name="connsiteY3801" fmla="*/ 234463 h 952500"/>
              <a:gd name="connsiteX3802" fmla="*/ 439031 w 9906000"/>
              <a:gd name="connsiteY3802" fmla="*/ 234463 h 952500"/>
              <a:gd name="connsiteX3803" fmla="*/ 9761411 w 9906000"/>
              <a:gd name="connsiteY3803" fmla="*/ 209226 h 952500"/>
              <a:gd name="connsiteX3804" fmla="*/ 9737312 w 9906000"/>
              <a:gd name="connsiteY3804" fmla="*/ 233324 h 952500"/>
              <a:gd name="connsiteX3805" fmla="*/ 9703213 w 9906000"/>
              <a:gd name="connsiteY3805" fmla="*/ 233324 h 952500"/>
              <a:gd name="connsiteX3806" fmla="*/ 9703213 w 9906000"/>
              <a:gd name="connsiteY3806" fmla="*/ 267424 h 952500"/>
              <a:gd name="connsiteX3807" fmla="*/ 9679115 w 9906000"/>
              <a:gd name="connsiteY3807" fmla="*/ 291522 h 952500"/>
              <a:gd name="connsiteX3808" fmla="*/ 9703213 w 9906000"/>
              <a:gd name="connsiteY3808" fmla="*/ 315620 h 952500"/>
              <a:gd name="connsiteX3809" fmla="*/ 9703213 w 9906000"/>
              <a:gd name="connsiteY3809" fmla="*/ 349720 h 952500"/>
              <a:gd name="connsiteX3810" fmla="*/ 9737312 w 9906000"/>
              <a:gd name="connsiteY3810" fmla="*/ 349720 h 952500"/>
              <a:gd name="connsiteX3811" fmla="*/ 9761411 w 9906000"/>
              <a:gd name="connsiteY3811" fmla="*/ 373818 h 952500"/>
              <a:gd name="connsiteX3812" fmla="*/ 9785509 w 9906000"/>
              <a:gd name="connsiteY3812" fmla="*/ 349720 h 952500"/>
              <a:gd name="connsiteX3813" fmla="*/ 9819608 w 9906000"/>
              <a:gd name="connsiteY3813" fmla="*/ 349720 h 952500"/>
              <a:gd name="connsiteX3814" fmla="*/ 9819608 w 9906000"/>
              <a:gd name="connsiteY3814" fmla="*/ 315620 h 952500"/>
              <a:gd name="connsiteX3815" fmla="*/ 9843707 w 9906000"/>
              <a:gd name="connsiteY3815" fmla="*/ 291522 h 952500"/>
              <a:gd name="connsiteX3816" fmla="*/ 9819608 w 9906000"/>
              <a:gd name="connsiteY3816" fmla="*/ 267424 h 952500"/>
              <a:gd name="connsiteX3817" fmla="*/ 9819608 w 9906000"/>
              <a:gd name="connsiteY3817" fmla="*/ 233324 h 952500"/>
              <a:gd name="connsiteX3818" fmla="*/ 9785509 w 9906000"/>
              <a:gd name="connsiteY3818" fmla="*/ 233324 h 952500"/>
              <a:gd name="connsiteX3819" fmla="*/ 8062246 w 9906000"/>
              <a:gd name="connsiteY3819" fmla="*/ 209226 h 952500"/>
              <a:gd name="connsiteX3820" fmla="*/ 8038148 w 9906000"/>
              <a:gd name="connsiteY3820" fmla="*/ 233324 h 952500"/>
              <a:gd name="connsiteX3821" fmla="*/ 8004048 w 9906000"/>
              <a:gd name="connsiteY3821" fmla="*/ 233324 h 952500"/>
              <a:gd name="connsiteX3822" fmla="*/ 8004048 w 9906000"/>
              <a:gd name="connsiteY3822" fmla="*/ 267424 h 952500"/>
              <a:gd name="connsiteX3823" fmla="*/ 7979950 w 9906000"/>
              <a:gd name="connsiteY3823" fmla="*/ 291522 h 952500"/>
              <a:gd name="connsiteX3824" fmla="*/ 8004048 w 9906000"/>
              <a:gd name="connsiteY3824" fmla="*/ 315620 h 952500"/>
              <a:gd name="connsiteX3825" fmla="*/ 8004048 w 9906000"/>
              <a:gd name="connsiteY3825" fmla="*/ 349720 h 952500"/>
              <a:gd name="connsiteX3826" fmla="*/ 8038148 w 9906000"/>
              <a:gd name="connsiteY3826" fmla="*/ 349720 h 952500"/>
              <a:gd name="connsiteX3827" fmla="*/ 8062246 w 9906000"/>
              <a:gd name="connsiteY3827" fmla="*/ 373818 h 952500"/>
              <a:gd name="connsiteX3828" fmla="*/ 8086344 w 9906000"/>
              <a:gd name="connsiteY3828" fmla="*/ 349720 h 952500"/>
              <a:gd name="connsiteX3829" fmla="*/ 8120443 w 9906000"/>
              <a:gd name="connsiteY3829" fmla="*/ 349720 h 952500"/>
              <a:gd name="connsiteX3830" fmla="*/ 8120443 w 9906000"/>
              <a:gd name="connsiteY3830" fmla="*/ 315620 h 952500"/>
              <a:gd name="connsiteX3831" fmla="*/ 8144542 w 9906000"/>
              <a:gd name="connsiteY3831" fmla="*/ 291522 h 952500"/>
              <a:gd name="connsiteX3832" fmla="*/ 8120443 w 9906000"/>
              <a:gd name="connsiteY3832" fmla="*/ 267424 h 952500"/>
              <a:gd name="connsiteX3833" fmla="*/ 8120443 w 9906000"/>
              <a:gd name="connsiteY3833" fmla="*/ 233324 h 952500"/>
              <a:gd name="connsiteX3834" fmla="*/ 8086344 w 9906000"/>
              <a:gd name="connsiteY3834" fmla="*/ 233324 h 952500"/>
              <a:gd name="connsiteX3835" fmla="*/ 8911781 w 9906000"/>
              <a:gd name="connsiteY3835" fmla="*/ 209131 h 952500"/>
              <a:gd name="connsiteX3836" fmla="*/ 8887682 w 9906000"/>
              <a:gd name="connsiteY3836" fmla="*/ 233229 h 952500"/>
              <a:gd name="connsiteX3837" fmla="*/ 8853583 w 9906000"/>
              <a:gd name="connsiteY3837" fmla="*/ 233229 h 952500"/>
              <a:gd name="connsiteX3838" fmla="*/ 8853583 w 9906000"/>
              <a:gd name="connsiteY3838" fmla="*/ 267329 h 952500"/>
              <a:gd name="connsiteX3839" fmla="*/ 8829485 w 9906000"/>
              <a:gd name="connsiteY3839" fmla="*/ 291427 h 952500"/>
              <a:gd name="connsiteX3840" fmla="*/ 8853583 w 9906000"/>
              <a:gd name="connsiteY3840" fmla="*/ 315525 h 952500"/>
              <a:gd name="connsiteX3841" fmla="*/ 8853583 w 9906000"/>
              <a:gd name="connsiteY3841" fmla="*/ 349625 h 952500"/>
              <a:gd name="connsiteX3842" fmla="*/ 8887682 w 9906000"/>
              <a:gd name="connsiteY3842" fmla="*/ 349625 h 952500"/>
              <a:gd name="connsiteX3843" fmla="*/ 8911781 w 9906000"/>
              <a:gd name="connsiteY3843" fmla="*/ 373723 h 952500"/>
              <a:gd name="connsiteX3844" fmla="*/ 8935879 w 9906000"/>
              <a:gd name="connsiteY3844" fmla="*/ 349625 h 952500"/>
              <a:gd name="connsiteX3845" fmla="*/ 8969978 w 9906000"/>
              <a:gd name="connsiteY3845" fmla="*/ 349625 h 952500"/>
              <a:gd name="connsiteX3846" fmla="*/ 8969978 w 9906000"/>
              <a:gd name="connsiteY3846" fmla="*/ 315525 h 952500"/>
              <a:gd name="connsiteX3847" fmla="*/ 8994077 w 9906000"/>
              <a:gd name="connsiteY3847" fmla="*/ 291427 h 952500"/>
              <a:gd name="connsiteX3848" fmla="*/ 8969978 w 9906000"/>
              <a:gd name="connsiteY3848" fmla="*/ 267329 h 952500"/>
              <a:gd name="connsiteX3849" fmla="*/ 8969978 w 9906000"/>
              <a:gd name="connsiteY3849" fmla="*/ 233229 h 952500"/>
              <a:gd name="connsiteX3850" fmla="*/ 8935879 w 9906000"/>
              <a:gd name="connsiteY3850" fmla="*/ 233229 h 952500"/>
              <a:gd name="connsiteX3851" fmla="*/ 7212616 w 9906000"/>
              <a:gd name="connsiteY3851" fmla="*/ 209131 h 952500"/>
              <a:gd name="connsiteX3852" fmla="*/ 7188517 w 9906000"/>
              <a:gd name="connsiteY3852" fmla="*/ 233229 h 952500"/>
              <a:gd name="connsiteX3853" fmla="*/ 7154418 w 9906000"/>
              <a:gd name="connsiteY3853" fmla="*/ 233229 h 952500"/>
              <a:gd name="connsiteX3854" fmla="*/ 7154418 w 9906000"/>
              <a:gd name="connsiteY3854" fmla="*/ 267329 h 952500"/>
              <a:gd name="connsiteX3855" fmla="*/ 7130320 w 9906000"/>
              <a:gd name="connsiteY3855" fmla="*/ 291427 h 952500"/>
              <a:gd name="connsiteX3856" fmla="*/ 7154418 w 9906000"/>
              <a:gd name="connsiteY3856" fmla="*/ 315525 h 952500"/>
              <a:gd name="connsiteX3857" fmla="*/ 7154418 w 9906000"/>
              <a:gd name="connsiteY3857" fmla="*/ 349625 h 952500"/>
              <a:gd name="connsiteX3858" fmla="*/ 7188517 w 9906000"/>
              <a:gd name="connsiteY3858" fmla="*/ 349625 h 952500"/>
              <a:gd name="connsiteX3859" fmla="*/ 7212616 w 9906000"/>
              <a:gd name="connsiteY3859" fmla="*/ 373723 h 952500"/>
              <a:gd name="connsiteX3860" fmla="*/ 7236714 w 9906000"/>
              <a:gd name="connsiteY3860" fmla="*/ 349625 h 952500"/>
              <a:gd name="connsiteX3861" fmla="*/ 7270814 w 9906000"/>
              <a:gd name="connsiteY3861" fmla="*/ 349625 h 952500"/>
              <a:gd name="connsiteX3862" fmla="*/ 7270814 w 9906000"/>
              <a:gd name="connsiteY3862" fmla="*/ 315525 h 952500"/>
              <a:gd name="connsiteX3863" fmla="*/ 7294912 w 9906000"/>
              <a:gd name="connsiteY3863" fmla="*/ 291427 h 952500"/>
              <a:gd name="connsiteX3864" fmla="*/ 7270814 w 9906000"/>
              <a:gd name="connsiteY3864" fmla="*/ 267329 h 952500"/>
              <a:gd name="connsiteX3865" fmla="*/ 7270814 w 9906000"/>
              <a:gd name="connsiteY3865" fmla="*/ 233229 h 952500"/>
              <a:gd name="connsiteX3866" fmla="*/ 7236714 w 9906000"/>
              <a:gd name="connsiteY3866" fmla="*/ 233229 h 952500"/>
              <a:gd name="connsiteX3867" fmla="*/ 5877269 w 9906000"/>
              <a:gd name="connsiteY3867" fmla="*/ 197984 h 952500"/>
              <a:gd name="connsiteX3868" fmla="*/ 5856123 w 9906000"/>
              <a:gd name="connsiteY3868" fmla="*/ 210176 h 952500"/>
              <a:gd name="connsiteX3869" fmla="*/ 5888985 w 9906000"/>
              <a:gd name="connsiteY3869" fmla="*/ 297234 h 952500"/>
              <a:gd name="connsiteX3870" fmla="*/ 5929085 w 9906000"/>
              <a:gd name="connsiteY3870" fmla="*/ 231702 h 952500"/>
              <a:gd name="connsiteX3871" fmla="*/ 5914512 w 9906000"/>
              <a:gd name="connsiteY3871" fmla="*/ 207890 h 952500"/>
              <a:gd name="connsiteX3872" fmla="*/ 4178104 w 9906000"/>
              <a:gd name="connsiteY3872" fmla="*/ 197984 h 952500"/>
              <a:gd name="connsiteX3873" fmla="*/ 4156959 w 9906000"/>
              <a:gd name="connsiteY3873" fmla="*/ 210176 h 952500"/>
              <a:gd name="connsiteX3874" fmla="*/ 4189820 w 9906000"/>
              <a:gd name="connsiteY3874" fmla="*/ 297234 h 952500"/>
              <a:gd name="connsiteX3875" fmla="*/ 4229920 w 9906000"/>
              <a:gd name="connsiteY3875" fmla="*/ 231702 h 952500"/>
              <a:gd name="connsiteX3876" fmla="*/ 4215347 w 9906000"/>
              <a:gd name="connsiteY3876" fmla="*/ 207890 h 952500"/>
              <a:gd name="connsiteX3877" fmla="*/ 5998141 w 9906000"/>
              <a:gd name="connsiteY3877" fmla="*/ 197889 h 952500"/>
              <a:gd name="connsiteX3878" fmla="*/ 5960898 w 9906000"/>
              <a:gd name="connsiteY3878" fmla="*/ 207890 h 952500"/>
              <a:gd name="connsiteX3879" fmla="*/ 5946325 w 9906000"/>
              <a:gd name="connsiteY3879" fmla="*/ 231702 h 952500"/>
              <a:gd name="connsiteX3880" fmla="*/ 5986425 w 9906000"/>
              <a:gd name="connsiteY3880" fmla="*/ 297139 h 952500"/>
              <a:gd name="connsiteX3881" fmla="*/ 6019287 w 9906000"/>
              <a:gd name="connsiteY3881" fmla="*/ 210081 h 952500"/>
              <a:gd name="connsiteX3882" fmla="*/ 4298976 w 9906000"/>
              <a:gd name="connsiteY3882" fmla="*/ 197889 h 952500"/>
              <a:gd name="connsiteX3883" fmla="*/ 4261734 w 9906000"/>
              <a:gd name="connsiteY3883" fmla="*/ 207890 h 952500"/>
              <a:gd name="connsiteX3884" fmla="*/ 4247160 w 9906000"/>
              <a:gd name="connsiteY3884" fmla="*/ 231702 h 952500"/>
              <a:gd name="connsiteX3885" fmla="*/ 4287261 w 9906000"/>
              <a:gd name="connsiteY3885" fmla="*/ 297139 h 952500"/>
              <a:gd name="connsiteX3886" fmla="*/ 4320122 w 9906000"/>
              <a:gd name="connsiteY3886" fmla="*/ 210081 h 952500"/>
              <a:gd name="connsiteX3887" fmla="*/ 2478429 w 9906000"/>
              <a:gd name="connsiteY3887" fmla="*/ 197411 h 952500"/>
              <a:gd name="connsiteX3888" fmla="*/ 2457283 w 9906000"/>
              <a:gd name="connsiteY3888" fmla="*/ 209603 h 952500"/>
              <a:gd name="connsiteX3889" fmla="*/ 2490145 w 9906000"/>
              <a:gd name="connsiteY3889" fmla="*/ 296661 h 952500"/>
              <a:gd name="connsiteX3890" fmla="*/ 2530245 w 9906000"/>
              <a:gd name="connsiteY3890" fmla="*/ 231129 h 952500"/>
              <a:gd name="connsiteX3891" fmla="*/ 2515672 w 9906000"/>
              <a:gd name="connsiteY3891" fmla="*/ 207317 h 952500"/>
              <a:gd name="connsiteX3892" fmla="*/ 779264 w 9906000"/>
              <a:gd name="connsiteY3892" fmla="*/ 197411 h 952500"/>
              <a:gd name="connsiteX3893" fmla="*/ 758119 w 9906000"/>
              <a:gd name="connsiteY3893" fmla="*/ 209603 h 952500"/>
              <a:gd name="connsiteX3894" fmla="*/ 790980 w 9906000"/>
              <a:gd name="connsiteY3894" fmla="*/ 296661 h 952500"/>
              <a:gd name="connsiteX3895" fmla="*/ 831080 w 9906000"/>
              <a:gd name="connsiteY3895" fmla="*/ 231129 h 952500"/>
              <a:gd name="connsiteX3896" fmla="*/ 816507 w 9906000"/>
              <a:gd name="connsiteY3896" fmla="*/ 207317 h 952500"/>
              <a:gd name="connsiteX3897" fmla="*/ 2599301 w 9906000"/>
              <a:gd name="connsiteY3897" fmla="*/ 197316 h 952500"/>
              <a:gd name="connsiteX3898" fmla="*/ 2562058 w 9906000"/>
              <a:gd name="connsiteY3898" fmla="*/ 207317 h 952500"/>
              <a:gd name="connsiteX3899" fmla="*/ 2547485 w 9906000"/>
              <a:gd name="connsiteY3899" fmla="*/ 231129 h 952500"/>
              <a:gd name="connsiteX3900" fmla="*/ 2587585 w 9906000"/>
              <a:gd name="connsiteY3900" fmla="*/ 296566 h 952500"/>
              <a:gd name="connsiteX3901" fmla="*/ 2620447 w 9906000"/>
              <a:gd name="connsiteY3901" fmla="*/ 209508 h 952500"/>
              <a:gd name="connsiteX3902" fmla="*/ 900136 w 9906000"/>
              <a:gd name="connsiteY3902" fmla="*/ 197316 h 952500"/>
              <a:gd name="connsiteX3903" fmla="*/ 862894 w 9906000"/>
              <a:gd name="connsiteY3903" fmla="*/ 207317 h 952500"/>
              <a:gd name="connsiteX3904" fmla="*/ 848320 w 9906000"/>
              <a:gd name="connsiteY3904" fmla="*/ 231129 h 952500"/>
              <a:gd name="connsiteX3905" fmla="*/ 888421 w 9906000"/>
              <a:gd name="connsiteY3905" fmla="*/ 296566 h 952500"/>
              <a:gd name="connsiteX3906" fmla="*/ 921282 w 9906000"/>
              <a:gd name="connsiteY3906" fmla="*/ 209508 h 952500"/>
              <a:gd name="connsiteX3907" fmla="*/ 9276112 w 9906000"/>
              <a:gd name="connsiteY3907" fmla="*/ 196177 h 952500"/>
              <a:gd name="connsiteX3908" fmla="*/ 9254966 w 9906000"/>
              <a:gd name="connsiteY3908" fmla="*/ 208369 h 952500"/>
              <a:gd name="connsiteX3909" fmla="*/ 9287828 w 9906000"/>
              <a:gd name="connsiteY3909" fmla="*/ 295427 h 952500"/>
              <a:gd name="connsiteX3910" fmla="*/ 9327928 w 9906000"/>
              <a:gd name="connsiteY3910" fmla="*/ 229895 h 952500"/>
              <a:gd name="connsiteX3911" fmla="*/ 9313355 w 9906000"/>
              <a:gd name="connsiteY3911" fmla="*/ 206083 h 952500"/>
              <a:gd name="connsiteX3912" fmla="*/ 7576947 w 9906000"/>
              <a:gd name="connsiteY3912" fmla="*/ 196177 h 952500"/>
              <a:gd name="connsiteX3913" fmla="*/ 7555802 w 9906000"/>
              <a:gd name="connsiteY3913" fmla="*/ 208369 h 952500"/>
              <a:gd name="connsiteX3914" fmla="*/ 7588663 w 9906000"/>
              <a:gd name="connsiteY3914" fmla="*/ 295427 h 952500"/>
              <a:gd name="connsiteX3915" fmla="*/ 7628763 w 9906000"/>
              <a:gd name="connsiteY3915" fmla="*/ 229895 h 952500"/>
              <a:gd name="connsiteX3916" fmla="*/ 7614190 w 9906000"/>
              <a:gd name="connsiteY3916" fmla="*/ 206083 h 952500"/>
              <a:gd name="connsiteX3917" fmla="*/ 9396984 w 9906000"/>
              <a:gd name="connsiteY3917" fmla="*/ 196082 h 952500"/>
              <a:gd name="connsiteX3918" fmla="*/ 9359741 w 9906000"/>
              <a:gd name="connsiteY3918" fmla="*/ 206083 h 952500"/>
              <a:gd name="connsiteX3919" fmla="*/ 9345168 w 9906000"/>
              <a:gd name="connsiteY3919" fmla="*/ 229895 h 952500"/>
              <a:gd name="connsiteX3920" fmla="*/ 9385268 w 9906000"/>
              <a:gd name="connsiteY3920" fmla="*/ 295332 h 952500"/>
              <a:gd name="connsiteX3921" fmla="*/ 9418130 w 9906000"/>
              <a:gd name="connsiteY3921" fmla="*/ 208274 h 952500"/>
              <a:gd name="connsiteX3922" fmla="*/ 7697819 w 9906000"/>
              <a:gd name="connsiteY3922" fmla="*/ 196082 h 952500"/>
              <a:gd name="connsiteX3923" fmla="*/ 7660577 w 9906000"/>
              <a:gd name="connsiteY3923" fmla="*/ 206083 h 952500"/>
              <a:gd name="connsiteX3924" fmla="*/ 7646003 w 9906000"/>
              <a:gd name="connsiteY3924" fmla="*/ 229895 h 952500"/>
              <a:gd name="connsiteX3925" fmla="*/ 7686104 w 9906000"/>
              <a:gd name="connsiteY3925" fmla="*/ 295332 h 952500"/>
              <a:gd name="connsiteX3926" fmla="*/ 7718965 w 9906000"/>
              <a:gd name="connsiteY3926" fmla="*/ 208274 h 952500"/>
              <a:gd name="connsiteX3927" fmla="*/ 6817265 w 9906000"/>
              <a:gd name="connsiteY3927" fmla="*/ 194724 h 952500"/>
              <a:gd name="connsiteX3928" fmla="*/ 6839712 w 9906000"/>
              <a:gd name="connsiteY3928" fmla="*/ 254279 h 952500"/>
              <a:gd name="connsiteX3929" fmla="*/ 6866329 w 9906000"/>
              <a:gd name="connsiteY3929" fmla="*/ 210777 h 952500"/>
              <a:gd name="connsiteX3930" fmla="*/ 6829959 w 9906000"/>
              <a:gd name="connsiteY3930" fmla="*/ 198841 h 952500"/>
              <a:gd name="connsiteX3931" fmla="*/ 3359540 w 9906000"/>
              <a:gd name="connsiteY3931" fmla="*/ 194483 h 952500"/>
              <a:gd name="connsiteX3932" fmla="*/ 3346286 w 9906000"/>
              <a:gd name="connsiteY3932" fmla="*/ 198841 h 952500"/>
              <a:gd name="connsiteX3933" fmla="*/ 3309519 w 9906000"/>
              <a:gd name="connsiteY3933" fmla="*/ 210843 h 952500"/>
              <a:gd name="connsiteX3934" fmla="*/ 3336656 w 9906000"/>
              <a:gd name="connsiteY3934" fmla="*/ 255196 h 952500"/>
              <a:gd name="connsiteX3935" fmla="*/ 6758629 w 9906000"/>
              <a:gd name="connsiteY3935" fmla="*/ 194202 h 952500"/>
              <a:gd name="connsiteX3936" fmla="*/ 6709229 w 9906000"/>
              <a:gd name="connsiteY3936" fmla="*/ 210453 h 952500"/>
              <a:gd name="connsiteX3937" fmla="*/ 6735985 w 9906000"/>
              <a:gd name="connsiteY3937" fmla="*/ 254184 h 952500"/>
              <a:gd name="connsiteX3938" fmla="*/ 5116698 w 9906000"/>
              <a:gd name="connsiteY3938" fmla="*/ 194174 h 952500"/>
              <a:gd name="connsiteX3939" fmla="*/ 5140034 w 9906000"/>
              <a:gd name="connsiteY3939" fmla="*/ 256086 h 952500"/>
              <a:gd name="connsiteX3940" fmla="*/ 5167656 w 9906000"/>
              <a:gd name="connsiteY3940" fmla="*/ 210938 h 952500"/>
              <a:gd name="connsiteX3941" fmla="*/ 5059548 w 9906000"/>
              <a:gd name="connsiteY3941" fmla="*/ 194174 h 952500"/>
              <a:gd name="connsiteX3942" fmla="*/ 5034973 w 9906000"/>
              <a:gd name="connsiteY3942" fmla="*/ 202270 h 952500"/>
              <a:gd name="connsiteX3943" fmla="*/ 5008589 w 9906000"/>
              <a:gd name="connsiteY3943" fmla="*/ 210843 h 952500"/>
              <a:gd name="connsiteX3944" fmla="*/ 5036211 w 9906000"/>
              <a:gd name="connsiteY3944" fmla="*/ 255991 h 952500"/>
              <a:gd name="connsiteX3945" fmla="*/ 3417533 w 9906000"/>
              <a:gd name="connsiteY3945" fmla="*/ 194174 h 952500"/>
              <a:gd name="connsiteX3946" fmla="*/ 3440541 w 9906000"/>
              <a:gd name="connsiteY3946" fmla="*/ 255216 h 952500"/>
              <a:gd name="connsiteX3947" fmla="*/ 3467775 w 9906000"/>
              <a:gd name="connsiteY3947" fmla="*/ 210702 h 952500"/>
              <a:gd name="connsiteX3948" fmla="*/ 1717858 w 9906000"/>
              <a:gd name="connsiteY3948" fmla="*/ 193601 h 952500"/>
              <a:gd name="connsiteX3949" fmla="*/ 1741194 w 9906000"/>
              <a:gd name="connsiteY3949" fmla="*/ 255513 h 952500"/>
              <a:gd name="connsiteX3950" fmla="*/ 1768816 w 9906000"/>
              <a:gd name="connsiteY3950" fmla="*/ 210365 h 952500"/>
              <a:gd name="connsiteX3951" fmla="*/ 1660708 w 9906000"/>
              <a:gd name="connsiteY3951" fmla="*/ 193601 h 952500"/>
              <a:gd name="connsiteX3952" fmla="*/ 1636133 w 9906000"/>
              <a:gd name="connsiteY3952" fmla="*/ 201697 h 952500"/>
              <a:gd name="connsiteX3953" fmla="*/ 1609749 w 9906000"/>
              <a:gd name="connsiteY3953" fmla="*/ 210270 h 952500"/>
              <a:gd name="connsiteX3954" fmla="*/ 1637371 w 9906000"/>
              <a:gd name="connsiteY3954" fmla="*/ 255418 h 952500"/>
              <a:gd name="connsiteX3955" fmla="*/ 18693 w 9906000"/>
              <a:gd name="connsiteY3955" fmla="*/ 193601 h 952500"/>
              <a:gd name="connsiteX3956" fmla="*/ 42029 w 9906000"/>
              <a:gd name="connsiteY3956" fmla="*/ 255513 h 952500"/>
              <a:gd name="connsiteX3957" fmla="*/ 69652 w 9906000"/>
              <a:gd name="connsiteY3957" fmla="*/ 210365 h 952500"/>
              <a:gd name="connsiteX3958" fmla="*/ 8515541 w 9906000"/>
              <a:gd name="connsiteY3958" fmla="*/ 192367 h 952500"/>
              <a:gd name="connsiteX3959" fmla="*/ 8538877 w 9906000"/>
              <a:gd name="connsiteY3959" fmla="*/ 254279 h 952500"/>
              <a:gd name="connsiteX3960" fmla="*/ 8566499 w 9906000"/>
              <a:gd name="connsiteY3960" fmla="*/ 209131 h 952500"/>
              <a:gd name="connsiteX3961" fmla="*/ 8458391 w 9906000"/>
              <a:gd name="connsiteY3961" fmla="*/ 192367 h 952500"/>
              <a:gd name="connsiteX3962" fmla="*/ 8433816 w 9906000"/>
              <a:gd name="connsiteY3962" fmla="*/ 200463 h 952500"/>
              <a:gd name="connsiteX3963" fmla="*/ 8407432 w 9906000"/>
              <a:gd name="connsiteY3963" fmla="*/ 209036 h 952500"/>
              <a:gd name="connsiteX3964" fmla="*/ 8435054 w 9906000"/>
              <a:gd name="connsiteY3964" fmla="*/ 254184 h 952500"/>
              <a:gd name="connsiteX3965" fmla="*/ 5937752 w 9906000"/>
              <a:gd name="connsiteY3965" fmla="*/ 161122 h 952500"/>
              <a:gd name="connsiteX3966" fmla="*/ 5927275 w 9906000"/>
              <a:gd name="connsiteY3966" fmla="*/ 200365 h 952500"/>
              <a:gd name="connsiteX3967" fmla="*/ 5937752 w 9906000"/>
              <a:gd name="connsiteY3967" fmla="*/ 217510 h 952500"/>
              <a:gd name="connsiteX3968" fmla="*/ 5948230 w 9906000"/>
              <a:gd name="connsiteY3968" fmla="*/ 200365 h 952500"/>
              <a:gd name="connsiteX3969" fmla="*/ 4238588 w 9906000"/>
              <a:gd name="connsiteY3969" fmla="*/ 161122 h 952500"/>
              <a:gd name="connsiteX3970" fmla="*/ 4228110 w 9906000"/>
              <a:gd name="connsiteY3970" fmla="*/ 200365 h 952500"/>
              <a:gd name="connsiteX3971" fmla="*/ 4238588 w 9906000"/>
              <a:gd name="connsiteY3971" fmla="*/ 217510 h 952500"/>
              <a:gd name="connsiteX3972" fmla="*/ 4249065 w 9906000"/>
              <a:gd name="connsiteY3972" fmla="*/ 200365 h 952500"/>
              <a:gd name="connsiteX3973" fmla="*/ 2538912 w 9906000"/>
              <a:gd name="connsiteY3973" fmla="*/ 160549 h 952500"/>
              <a:gd name="connsiteX3974" fmla="*/ 2528435 w 9906000"/>
              <a:gd name="connsiteY3974" fmla="*/ 199792 h 952500"/>
              <a:gd name="connsiteX3975" fmla="*/ 2538912 w 9906000"/>
              <a:gd name="connsiteY3975" fmla="*/ 216937 h 952500"/>
              <a:gd name="connsiteX3976" fmla="*/ 2549390 w 9906000"/>
              <a:gd name="connsiteY3976" fmla="*/ 199792 h 952500"/>
              <a:gd name="connsiteX3977" fmla="*/ 839748 w 9906000"/>
              <a:gd name="connsiteY3977" fmla="*/ 160549 h 952500"/>
              <a:gd name="connsiteX3978" fmla="*/ 829270 w 9906000"/>
              <a:gd name="connsiteY3978" fmla="*/ 199792 h 952500"/>
              <a:gd name="connsiteX3979" fmla="*/ 839748 w 9906000"/>
              <a:gd name="connsiteY3979" fmla="*/ 216937 h 952500"/>
              <a:gd name="connsiteX3980" fmla="*/ 850225 w 9906000"/>
              <a:gd name="connsiteY3980" fmla="*/ 199792 h 952500"/>
              <a:gd name="connsiteX3981" fmla="*/ 3388737 w 9906000"/>
              <a:gd name="connsiteY3981" fmla="*/ 160271 h 952500"/>
              <a:gd name="connsiteX3982" fmla="*/ 3384767 w 9906000"/>
              <a:gd name="connsiteY3982" fmla="*/ 170647 h 952500"/>
              <a:gd name="connsiteX3983" fmla="*/ 3384957 w 9906000"/>
              <a:gd name="connsiteY3983" fmla="*/ 170552 h 952500"/>
              <a:gd name="connsiteX3984" fmla="*/ 3379528 w 9906000"/>
              <a:gd name="connsiteY3984" fmla="*/ 185030 h 952500"/>
              <a:gd name="connsiteX3985" fmla="*/ 3378385 w 9906000"/>
              <a:gd name="connsiteY3985" fmla="*/ 188268 h 952500"/>
              <a:gd name="connsiteX3986" fmla="*/ 3346762 w 9906000"/>
              <a:gd name="connsiteY3986" fmla="*/ 271898 h 952500"/>
              <a:gd name="connsiteX3987" fmla="*/ 3388509 w 9906000"/>
              <a:gd name="connsiteY3987" fmla="*/ 340185 h 952500"/>
              <a:gd name="connsiteX3988" fmla="*/ 3430548 w 9906000"/>
              <a:gd name="connsiteY3988" fmla="*/ 271420 h 952500"/>
              <a:gd name="connsiteX3989" fmla="*/ 3398925 w 9906000"/>
              <a:gd name="connsiteY3989" fmla="*/ 187791 h 952500"/>
              <a:gd name="connsiteX3990" fmla="*/ 3397782 w 9906000"/>
              <a:gd name="connsiteY3990" fmla="*/ 184552 h 952500"/>
              <a:gd name="connsiteX3991" fmla="*/ 3392162 w 9906000"/>
              <a:gd name="connsiteY3991" fmla="*/ 170074 h 952500"/>
              <a:gd name="connsiteX3992" fmla="*/ 3392353 w 9906000"/>
              <a:gd name="connsiteY3992" fmla="*/ 170169 h 952500"/>
              <a:gd name="connsiteX3993" fmla="*/ 5088027 w 9906000"/>
              <a:gd name="connsiteY3993" fmla="*/ 159884 h 952500"/>
              <a:gd name="connsiteX3994" fmla="*/ 5084027 w 9906000"/>
              <a:gd name="connsiteY3994" fmla="*/ 170838 h 952500"/>
              <a:gd name="connsiteX3995" fmla="*/ 5084217 w 9906000"/>
              <a:gd name="connsiteY3995" fmla="*/ 170742 h 952500"/>
              <a:gd name="connsiteX3996" fmla="*/ 5078788 w 9906000"/>
              <a:gd name="connsiteY3996" fmla="*/ 185030 h 952500"/>
              <a:gd name="connsiteX3997" fmla="*/ 5077550 w 9906000"/>
              <a:gd name="connsiteY3997" fmla="*/ 188364 h 952500"/>
              <a:gd name="connsiteX3998" fmla="*/ 5046022 w 9906000"/>
              <a:gd name="connsiteY3998" fmla="*/ 271993 h 952500"/>
              <a:gd name="connsiteX3999" fmla="*/ 5088123 w 9906000"/>
              <a:gd name="connsiteY3999" fmla="*/ 340859 h 952500"/>
              <a:gd name="connsiteX4000" fmla="*/ 5130223 w 9906000"/>
              <a:gd name="connsiteY4000" fmla="*/ 271993 h 952500"/>
              <a:gd name="connsiteX4001" fmla="*/ 5098600 w 9906000"/>
              <a:gd name="connsiteY4001" fmla="*/ 188364 h 952500"/>
              <a:gd name="connsiteX4002" fmla="*/ 5097457 w 9906000"/>
              <a:gd name="connsiteY4002" fmla="*/ 185125 h 952500"/>
              <a:gd name="connsiteX4003" fmla="*/ 5091837 w 9906000"/>
              <a:gd name="connsiteY4003" fmla="*/ 170742 h 952500"/>
              <a:gd name="connsiteX4004" fmla="*/ 5092028 w 9906000"/>
              <a:gd name="connsiteY4004" fmla="*/ 170838 h 952500"/>
              <a:gd name="connsiteX4005" fmla="*/ 6787192 w 9906000"/>
              <a:gd name="connsiteY4005" fmla="*/ 159789 h 952500"/>
              <a:gd name="connsiteX4006" fmla="*/ 6783192 w 9906000"/>
              <a:gd name="connsiteY4006" fmla="*/ 170742 h 952500"/>
              <a:gd name="connsiteX4007" fmla="*/ 6783382 w 9906000"/>
              <a:gd name="connsiteY4007" fmla="*/ 170647 h 952500"/>
              <a:gd name="connsiteX4008" fmla="*/ 6777953 w 9906000"/>
              <a:gd name="connsiteY4008" fmla="*/ 185125 h 952500"/>
              <a:gd name="connsiteX4009" fmla="*/ 6776810 w 9906000"/>
              <a:gd name="connsiteY4009" fmla="*/ 188364 h 952500"/>
              <a:gd name="connsiteX4010" fmla="*/ 6745791 w 9906000"/>
              <a:gd name="connsiteY4010" fmla="*/ 270396 h 952500"/>
              <a:gd name="connsiteX4011" fmla="*/ 6787706 w 9906000"/>
              <a:gd name="connsiteY4011" fmla="*/ 338957 h 952500"/>
              <a:gd name="connsiteX4012" fmla="*/ 6829104 w 9906000"/>
              <a:gd name="connsiteY4012" fmla="*/ 271241 h 952500"/>
              <a:gd name="connsiteX4013" fmla="*/ 6797765 w 9906000"/>
              <a:gd name="connsiteY4013" fmla="*/ 188364 h 952500"/>
              <a:gd name="connsiteX4014" fmla="*/ 6796622 w 9906000"/>
              <a:gd name="connsiteY4014" fmla="*/ 185125 h 952500"/>
              <a:gd name="connsiteX4015" fmla="*/ 6791002 w 9906000"/>
              <a:gd name="connsiteY4015" fmla="*/ 170647 h 952500"/>
              <a:gd name="connsiteX4016" fmla="*/ 6791193 w 9906000"/>
              <a:gd name="connsiteY4016" fmla="*/ 170742 h 952500"/>
              <a:gd name="connsiteX4017" fmla="*/ 9336595 w 9906000"/>
              <a:gd name="connsiteY4017" fmla="*/ 159315 h 952500"/>
              <a:gd name="connsiteX4018" fmla="*/ 9326118 w 9906000"/>
              <a:gd name="connsiteY4018" fmla="*/ 198558 h 952500"/>
              <a:gd name="connsiteX4019" fmla="*/ 9336595 w 9906000"/>
              <a:gd name="connsiteY4019" fmla="*/ 215703 h 952500"/>
              <a:gd name="connsiteX4020" fmla="*/ 9347073 w 9906000"/>
              <a:gd name="connsiteY4020" fmla="*/ 198558 h 952500"/>
              <a:gd name="connsiteX4021" fmla="*/ 7637431 w 9906000"/>
              <a:gd name="connsiteY4021" fmla="*/ 159315 h 952500"/>
              <a:gd name="connsiteX4022" fmla="*/ 7626953 w 9906000"/>
              <a:gd name="connsiteY4022" fmla="*/ 198558 h 952500"/>
              <a:gd name="connsiteX4023" fmla="*/ 7637431 w 9906000"/>
              <a:gd name="connsiteY4023" fmla="*/ 215703 h 952500"/>
              <a:gd name="connsiteX4024" fmla="*/ 7647908 w 9906000"/>
              <a:gd name="connsiteY4024" fmla="*/ 198558 h 952500"/>
              <a:gd name="connsiteX4025" fmla="*/ 1689187 w 9906000"/>
              <a:gd name="connsiteY4025" fmla="*/ 159311 h 952500"/>
              <a:gd name="connsiteX4026" fmla="*/ 1685187 w 9906000"/>
              <a:gd name="connsiteY4026" fmla="*/ 170265 h 952500"/>
              <a:gd name="connsiteX4027" fmla="*/ 1685377 w 9906000"/>
              <a:gd name="connsiteY4027" fmla="*/ 170169 h 952500"/>
              <a:gd name="connsiteX4028" fmla="*/ 1679948 w 9906000"/>
              <a:gd name="connsiteY4028" fmla="*/ 184457 h 952500"/>
              <a:gd name="connsiteX4029" fmla="*/ 1678710 w 9906000"/>
              <a:gd name="connsiteY4029" fmla="*/ 187791 h 952500"/>
              <a:gd name="connsiteX4030" fmla="*/ 1647182 w 9906000"/>
              <a:gd name="connsiteY4030" fmla="*/ 271420 h 952500"/>
              <a:gd name="connsiteX4031" fmla="*/ 1689283 w 9906000"/>
              <a:gd name="connsiteY4031" fmla="*/ 340286 h 952500"/>
              <a:gd name="connsiteX4032" fmla="*/ 1731383 w 9906000"/>
              <a:gd name="connsiteY4032" fmla="*/ 271420 h 952500"/>
              <a:gd name="connsiteX4033" fmla="*/ 1699760 w 9906000"/>
              <a:gd name="connsiteY4033" fmla="*/ 187791 h 952500"/>
              <a:gd name="connsiteX4034" fmla="*/ 1698617 w 9906000"/>
              <a:gd name="connsiteY4034" fmla="*/ 184552 h 952500"/>
              <a:gd name="connsiteX4035" fmla="*/ 1692997 w 9906000"/>
              <a:gd name="connsiteY4035" fmla="*/ 170169 h 952500"/>
              <a:gd name="connsiteX4036" fmla="*/ 1693188 w 9906000"/>
              <a:gd name="connsiteY4036" fmla="*/ 170265 h 952500"/>
              <a:gd name="connsiteX4037" fmla="*/ 8486870 w 9906000"/>
              <a:gd name="connsiteY4037" fmla="*/ 158077 h 952500"/>
              <a:gd name="connsiteX4038" fmla="*/ 8482870 w 9906000"/>
              <a:gd name="connsiteY4038" fmla="*/ 169031 h 952500"/>
              <a:gd name="connsiteX4039" fmla="*/ 8483060 w 9906000"/>
              <a:gd name="connsiteY4039" fmla="*/ 168935 h 952500"/>
              <a:gd name="connsiteX4040" fmla="*/ 8477631 w 9906000"/>
              <a:gd name="connsiteY4040" fmla="*/ 183223 h 952500"/>
              <a:gd name="connsiteX4041" fmla="*/ 8476393 w 9906000"/>
              <a:gd name="connsiteY4041" fmla="*/ 186557 h 952500"/>
              <a:gd name="connsiteX4042" fmla="*/ 8444865 w 9906000"/>
              <a:gd name="connsiteY4042" fmla="*/ 270186 h 952500"/>
              <a:gd name="connsiteX4043" fmla="*/ 8486966 w 9906000"/>
              <a:gd name="connsiteY4043" fmla="*/ 339052 h 952500"/>
              <a:gd name="connsiteX4044" fmla="*/ 8529066 w 9906000"/>
              <a:gd name="connsiteY4044" fmla="*/ 270186 h 952500"/>
              <a:gd name="connsiteX4045" fmla="*/ 8497443 w 9906000"/>
              <a:gd name="connsiteY4045" fmla="*/ 186557 h 952500"/>
              <a:gd name="connsiteX4046" fmla="*/ 8496300 w 9906000"/>
              <a:gd name="connsiteY4046" fmla="*/ 183318 h 952500"/>
              <a:gd name="connsiteX4047" fmla="*/ 8490680 w 9906000"/>
              <a:gd name="connsiteY4047" fmla="*/ 168935 h 952500"/>
              <a:gd name="connsiteX4048" fmla="*/ 8490871 w 9906000"/>
              <a:gd name="connsiteY4048" fmla="*/ 169031 h 952500"/>
              <a:gd name="connsiteX4049" fmla="*/ 6420765 w 9906000"/>
              <a:gd name="connsiteY4049" fmla="*/ 152835 h 952500"/>
              <a:gd name="connsiteX4050" fmla="*/ 6372950 w 9906000"/>
              <a:gd name="connsiteY4050" fmla="*/ 200651 h 952500"/>
              <a:gd name="connsiteX4051" fmla="*/ 6392762 w 9906000"/>
              <a:gd name="connsiteY4051" fmla="*/ 220463 h 952500"/>
              <a:gd name="connsiteX4052" fmla="*/ 6420765 w 9906000"/>
              <a:gd name="connsiteY4052" fmla="*/ 220463 h 952500"/>
              <a:gd name="connsiteX4053" fmla="*/ 4721600 w 9906000"/>
              <a:gd name="connsiteY4053" fmla="*/ 152835 h 952500"/>
              <a:gd name="connsiteX4054" fmla="*/ 4673785 w 9906000"/>
              <a:gd name="connsiteY4054" fmla="*/ 200651 h 952500"/>
              <a:gd name="connsiteX4055" fmla="*/ 4693597 w 9906000"/>
              <a:gd name="connsiteY4055" fmla="*/ 220463 h 952500"/>
              <a:gd name="connsiteX4056" fmla="*/ 4721600 w 9906000"/>
              <a:gd name="connsiteY4056" fmla="*/ 220463 h 952500"/>
              <a:gd name="connsiteX4057" fmla="*/ 4605110 w 9906000"/>
              <a:gd name="connsiteY4057" fmla="*/ 152835 h 952500"/>
              <a:gd name="connsiteX4058" fmla="*/ 4605110 w 9906000"/>
              <a:gd name="connsiteY4058" fmla="*/ 220463 h 952500"/>
              <a:gd name="connsiteX4059" fmla="*/ 4633113 w 9906000"/>
              <a:gd name="connsiteY4059" fmla="*/ 220463 h 952500"/>
              <a:gd name="connsiteX4060" fmla="*/ 4652925 w 9906000"/>
              <a:gd name="connsiteY4060" fmla="*/ 200651 h 952500"/>
              <a:gd name="connsiteX4061" fmla="*/ 6304275 w 9906000"/>
              <a:gd name="connsiteY4061" fmla="*/ 152740 h 952500"/>
              <a:gd name="connsiteX4062" fmla="*/ 6304275 w 9906000"/>
              <a:gd name="connsiteY4062" fmla="*/ 220368 h 952500"/>
              <a:gd name="connsiteX4063" fmla="*/ 6332278 w 9906000"/>
              <a:gd name="connsiteY4063" fmla="*/ 220368 h 952500"/>
              <a:gd name="connsiteX4064" fmla="*/ 6352090 w 9906000"/>
              <a:gd name="connsiteY4064" fmla="*/ 200556 h 952500"/>
              <a:gd name="connsiteX4065" fmla="*/ 5571135 w 9906000"/>
              <a:gd name="connsiteY4065" fmla="*/ 152740 h 952500"/>
              <a:gd name="connsiteX4066" fmla="*/ 5523320 w 9906000"/>
              <a:gd name="connsiteY4066" fmla="*/ 200556 h 952500"/>
              <a:gd name="connsiteX4067" fmla="*/ 5543132 w 9906000"/>
              <a:gd name="connsiteY4067" fmla="*/ 220368 h 952500"/>
              <a:gd name="connsiteX4068" fmla="*/ 5571135 w 9906000"/>
              <a:gd name="connsiteY4068" fmla="*/ 220368 h 952500"/>
              <a:gd name="connsiteX4069" fmla="*/ 5454740 w 9906000"/>
              <a:gd name="connsiteY4069" fmla="*/ 152740 h 952500"/>
              <a:gd name="connsiteX4070" fmla="*/ 5454740 w 9906000"/>
              <a:gd name="connsiteY4070" fmla="*/ 220368 h 952500"/>
              <a:gd name="connsiteX4071" fmla="*/ 5482743 w 9906000"/>
              <a:gd name="connsiteY4071" fmla="*/ 220368 h 952500"/>
              <a:gd name="connsiteX4072" fmla="*/ 5502556 w 9906000"/>
              <a:gd name="connsiteY4072" fmla="*/ 200556 h 952500"/>
              <a:gd name="connsiteX4073" fmla="*/ 3871971 w 9906000"/>
              <a:gd name="connsiteY4073" fmla="*/ 152740 h 952500"/>
              <a:gd name="connsiteX4074" fmla="*/ 3824155 w 9906000"/>
              <a:gd name="connsiteY4074" fmla="*/ 200556 h 952500"/>
              <a:gd name="connsiteX4075" fmla="*/ 3843967 w 9906000"/>
              <a:gd name="connsiteY4075" fmla="*/ 220368 h 952500"/>
              <a:gd name="connsiteX4076" fmla="*/ 3871971 w 9906000"/>
              <a:gd name="connsiteY4076" fmla="*/ 220368 h 952500"/>
              <a:gd name="connsiteX4077" fmla="*/ 3755480 w 9906000"/>
              <a:gd name="connsiteY4077" fmla="*/ 152740 h 952500"/>
              <a:gd name="connsiteX4078" fmla="*/ 3755480 w 9906000"/>
              <a:gd name="connsiteY4078" fmla="*/ 220368 h 952500"/>
              <a:gd name="connsiteX4079" fmla="*/ 3783483 w 9906000"/>
              <a:gd name="connsiteY4079" fmla="*/ 220368 h 952500"/>
              <a:gd name="connsiteX4080" fmla="*/ 3803295 w 9906000"/>
              <a:gd name="connsiteY4080" fmla="*/ 200556 h 952500"/>
              <a:gd name="connsiteX4081" fmla="*/ 3021925 w 9906000"/>
              <a:gd name="connsiteY4081" fmla="*/ 152262 h 952500"/>
              <a:gd name="connsiteX4082" fmla="*/ 2974110 w 9906000"/>
              <a:gd name="connsiteY4082" fmla="*/ 200078 h 952500"/>
              <a:gd name="connsiteX4083" fmla="*/ 2993922 w 9906000"/>
              <a:gd name="connsiteY4083" fmla="*/ 219890 h 952500"/>
              <a:gd name="connsiteX4084" fmla="*/ 3021925 w 9906000"/>
              <a:gd name="connsiteY4084" fmla="*/ 219890 h 952500"/>
              <a:gd name="connsiteX4085" fmla="*/ 1322760 w 9906000"/>
              <a:gd name="connsiteY4085" fmla="*/ 152262 h 952500"/>
              <a:gd name="connsiteX4086" fmla="*/ 1274945 w 9906000"/>
              <a:gd name="connsiteY4086" fmla="*/ 200078 h 952500"/>
              <a:gd name="connsiteX4087" fmla="*/ 1294757 w 9906000"/>
              <a:gd name="connsiteY4087" fmla="*/ 219890 h 952500"/>
              <a:gd name="connsiteX4088" fmla="*/ 1322760 w 9906000"/>
              <a:gd name="connsiteY4088" fmla="*/ 219890 h 952500"/>
              <a:gd name="connsiteX4089" fmla="*/ 1206270 w 9906000"/>
              <a:gd name="connsiteY4089" fmla="*/ 152262 h 952500"/>
              <a:gd name="connsiteX4090" fmla="*/ 1206270 w 9906000"/>
              <a:gd name="connsiteY4090" fmla="*/ 219890 h 952500"/>
              <a:gd name="connsiteX4091" fmla="*/ 1234273 w 9906000"/>
              <a:gd name="connsiteY4091" fmla="*/ 219890 h 952500"/>
              <a:gd name="connsiteX4092" fmla="*/ 1254085 w 9906000"/>
              <a:gd name="connsiteY4092" fmla="*/ 200078 h 952500"/>
              <a:gd name="connsiteX4093" fmla="*/ 2905435 w 9906000"/>
              <a:gd name="connsiteY4093" fmla="*/ 152167 h 952500"/>
              <a:gd name="connsiteX4094" fmla="*/ 2905435 w 9906000"/>
              <a:gd name="connsiteY4094" fmla="*/ 219795 h 952500"/>
              <a:gd name="connsiteX4095" fmla="*/ 2933438 w 9906000"/>
              <a:gd name="connsiteY4095" fmla="*/ 219795 h 952500"/>
              <a:gd name="connsiteX4096" fmla="*/ 2953250 w 9906000"/>
              <a:gd name="connsiteY4096" fmla="*/ 199983 h 952500"/>
              <a:gd name="connsiteX4097" fmla="*/ 2172295 w 9906000"/>
              <a:gd name="connsiteY4097" fmla="*/ 152167 h 952500"/>
              <a:gd name="connsiteX4098" fmla="*/ 2124480 w 9906000"/>
              <a:gd name="connsiteY4098" fmla="*/ 199983 h 952500"/>
              <a:gd name="connsiteX4099" fmla="*/ 2144292 w 9906000"/>
              <a:gd name="connsiteY4099" fmla="*/ 219795 h 952500"/>
              <a:gd name="connsiteX4100" fmla="*/ 2172295 w 9906000"/>
              <a:gd name="connsiteY4100" fmla="*/ 219795 h 952500"/>
              <a:gd name="connsiteX4101" fmla="*/ 2055900 w 9906000"/>
              <a:gd name="connsiteY4101" fmla="*/ 152167 h 952500"/>
              <a:gd name="connsiteX4102" fmla="*/ 2055900 w 9906000"/>
              <a:gd name="connsiteY4102" fmla="*/ 219795 h 952500"/>
              <a:gd name="connsiteX4103" fmla="*/ 2083903 w 9906000"/>
              <a:gd name="connsiteY4103" fmla="*/ 219795 h 952500"/>
              <a:gd name="connsiteX4104" fmla="*/ 2103716 w 9906000"/>
              <a:gd name="connsiteY4104" fmla="*/ 199983 h 952500"/>
              <a:gd name="connsiteX4105" fmla="*/ 473131 w 9906000"/>
              <a:gd name="connsiteY4105" fmla="*/ 152167 h 952500"/>
              <a:gd name="connsiteX4106" fmla="*/ 425315 w 9906000"/>
              <a:gd name="connsiteY4106" fmla="*/ 199983 h 952500"/>
              <a:gd name="connsiteX4107" fmla="*/ 445127 w 9906000"/>
              <a:gd name="connsiteY4107" fmla="*/ 219795 h 952500"/>
              <a:gd name="connsiteX4108" fmla="*/ 473131 w 9906000"/>
              <a:gd name="connsiteY4108" fmla="*/ 219795 h 952500"/>
              <a:gd name="connsiteX4109" fmla="*/ 356640 w 9906000"/>
              <a:gd name="connsiteY4109" fmla="*/ 152167 h 952500"/>
              <a:gd name="connsiteX4110" fmla="*/ 356640 w 9906000"/>
              <a:gd name="connsiteY4110" fmla="*/ 219795 h 952500"/>
              <a:gd name="connsiteX4111" fmla="*/ 384643 w 9906000"/>
              <a:gd name="connsiteY4111" fmla="*/ 219795 h 952500"/>
              <a:gd name="connsiteX4112" fmla="*/ 404455 w 9906000"/>
              <a:gd name="connsiteY4112" fmla="*/ 199983 h 952500"/>
              <a:gd name="connsiteX4113" fmla="*/ 9819608 w 9906000"/>
              <a:gd name="connsiteY4113" fmla="*/ 151028 h 952500"/>
              <a:gd name="connsiteX4114" fmla="*/ 9771793 w 9906000"/>
              <a:gd name="connsiteY4114" fmla="*/ 198844 h 952500"/>
              <a:gd name="connsiteX4115" fmla="*/ 9791605 w 9906000"/>
              <a:gd name="connsiteY4115" fmla="*/ 218656 h 952500"/>
              <a:gd name="connsiteX4116" fmla="*/ 9819608 w 9906000"/>
              <a:gd name="connsiteY4116" fmla="*/ 218656 h 952500"/>
              <a:gd name="connsiteX4117" fmla="*/ 8120443 w 9906000"/>
              <a:gd name="connsiteY4117" fmla="*/ 151028 h 952500"/>
              <a:gd name="connsiteX4118" fmla="*/ 8072628 w 9906000"/>
              <a:gd name="connsiteY4118" fmla="*/ 198844 h 952500"/>
              <a:gd name="connsiteX4119" fmla="*/ 8092440 w 9906000"/>
              <a:gd name="connsiteY4119" fmla="*/ 218656 h 952500"/>
              <a:gd name="connsiteX4120" fmla="*/ 8120443 w 9906000"/>
              <a:gd name="connsiteY4120" fmla="*/ 218656 h 952500"/>
              <a:gd name="connsiteX4121" fmla="*/ 8003953 w 9906000"/>
              <a:gd name="connsiteY4121" fmla="*/ 151028 h 952500"/>
              <a:gd name="connsiteX4122" fmla="*/ 8003953 w 9906000"/>
              <a:gd name="connsiteY4122" fmla="*/ 218656 h 952500"/>
              <a:gd name="connsiteX4123" fmla="*/ 8031956 w 9906000"/>
              <a:gd name="connsiteY4123" fmla="*/ 218656 h 952500"/>
              <a:gd name="connsiteX4124" fmla="*/ 8051768 w 9906000"/>
              <a:gd name="connsiteY4124" fmla="*/ 198844 h 952500"/>
              <a:gd name="connsiteX4125" fmla="*/ 9703118 w 9906000"/>
              <a:gd name="connsiteY4125" fmla="*/ 150933 h 952500"/>
              <a:gd name="connsiteX4126" fmla="*/ 9703118 w 9906000"/>
              <a:gd name="connsiteY4126" fmla="*/ 218561 h 952500"/>
              <a:gd name="connsiteX4127" fmla="*/ 9731121 w 9906000"/>
              <a:gd name="connsiteY4127" fmla="*/ 218561 h 952500"/>
              <a:gd name="connsiteX4128" fmla="*/ 9750933 w 9906000"/>
              <a:gd name="connsiteY4128" fmla="*/ 198749 h 952500"/>
              <a:gd name="connsiteX4129" fmla="*/ 8969978 w 9906000"/>
              <a:gd name="connsiteY4129" fmla="*/ 150933 h 952500"/>
              <a:gd name="connsiteX4130" fmla="*/ 8922163 w 9906000"/>
              <a:gd name="connsiteY4130" fmla="*/ 198749 h 952500"/>
              <a:gd name="connsiteX4131" fmla="*/ 8941975 w 9906000"/>
              <a:gd name="connsiteY4131" fmla="*/ 218561 h 952500"/>
              <a:gd name="connsiteX4132" fmla="*/ 8969978 w 9906000"/>
              <a:gd name="connsiteY4132" fmla="*/ 218561 h 952500"/>
              <a:gd name="connsiteX4133" fmla="*/ 8853583 w 9906000"/>
              <a:gd name="connsiteY4133" fmla="*/ 150933 h 952500"/>
              <a:gd name="connsiteX4134" fmla="*/ 8853583 w 9906000"/>
              <a:gd name="connsiteY4134" fmla="*/ 218561 h 952500"/>
              <a:gd name="connsiteX4135" fmla="*/ 8881586 w 9906000"/>
              <a:gd name="connsiteY4135" fmla="*/ 218561 h 952500"/>
              <a:gd name="connsiteX4136" fmla="*/ 8901399 w 9906000"/>
              <a:gd name="connsiteY4136" fmla="*/ 198749 h 952500"/>
              <a:gd name="connsiteX4137" fmla="*/ 7270814 w 9906000"/>
              <a:gd name="connsiteY4137" fmla="*/ 150933 h 952500"/>
              <a:gd name="connsiteX4138" fmla="*/ 7222998 w 9906000"/>
              <a:gd name="connsiteY4138" fmla="*/ 198749 h 952500"/>
              <a:gd name="connsiteX4139" fmla="*/ 7242810 w 9906000"/>
              <a:gd name="connsiteY4139" fmla="*/ 218561 h 952500"/>
              <a:gd name="connsiteX4140" fmla="*/ 7270814 w 9906000"/>
              <a:gd name="connsiteY4140" fmla="*/ 218561 h 952500"/>
              <a:gd name="connsiteX4141" fmla="*/ 7154323 w 9906000"/>
              <a:gd name="connsiteY4141" fmla="*/ 150933 h 952500"/>
              <a:gd name="connsiteX4142" fmla="*/ 7154323 w 9906000"/>
              <a:gd name="connsiteY4142" fmla="*/ 218561 h 952500"/>
              <a:gd name="connsiteX4143" fmla="*/ 7182326 w 9906000"/>
              <a:gd name="connsiteY4143" fmla="*/ 218561 h 952500"/>
              <a:gd name="connsiteX4144" fmla="*/ 7202138 w 9906000"/>
              <a:gd name="connsiteY4144" fmla="*/ 198749 h 952500"/>
              <a:gd name="connsiteX4145" fmla="*/ 6083961 w 9906000"/>
              <a:gd name="connsiteY4145" fmla="*/ 121974 h 952500"/>
              <a:gd name="connsiteX4146" fmla="*/ 6097201 w 9906000"/>
              <a:gd name="connsiteY4146" fmla="*/ 171409 h 952500"/>
              <a:gd name="connsiteX4147" fmla="*/ 6050052 w 9906000"/>
              <a:gd name="connsiteY4147" fmla="*/ 183982 h 952500"/>
              <a:gd name="connsiteX4148" fmla="*/ 6039289 w 9906000"/>
              <a:gd name="connsiteY4148" fmla="*/ 202746 h 952500"/>
              <a:gd name="connsiteX4149" fmla="*/ 6100535 w 9906000"/>
              <a:gd name="connsiteY4149" fmla="*/ 222844 h 952500"/>
              <a:gd name="connsiteX4150" fmla="*/ 6114822 w 9906000"/>
              <a:gd name="connsiteY4150" fmla="*/ 275613 h 952500"/>
              <a:gd name="connsiteX4151" fmla="*/ 6150922 w 9906000"/>
              <a:gd name="connsiteY4151" fmla="*/ 220463 h 952500"/>
              <a:gd name="connsiteX4152" fmla="*/ 6186355 w 9906000"/>
              <a:gd name="connsiteY4152" fmla="*/ 220463 h 952500"/>
              <a:gd name="connsiteX4153" fmla="*/ 6161209 w 9906000"/>
              <a:gd name="connsiteY4153" fmla="*/ 195412 h 952500"/>
              <a:gd name="connsiteX4154" fmla="*/ 6176259 w 9906000"/>
              <a:gd name="connsiteY4154" fmla="*/ 123689 h 952500"/>
              <a:gd name="connsiteX4155" fmla="*/ 6154637 w 9906000"/>
              <a:gd name="connsiteY4155" fmla="*/ 123689 h 952500"/>
              <a:gd name="connsiteX4156" fmla="*/ 6120156 w 9906000"/>
              <a:gd name="connsiteY4156" fmla="*/ 158169 h 952500"/>
              <a:gd name="connsiteX4157" fmla="*/ 4384797 w 9906000"/>
              <a:gd name="connsiteY4157" fmla="*/ 121974 h 952500"/>
              <a:gd name="connsiteX4158" fmla="*/ 4398036 w 9906000"/>
              <a:gd name="connsiteY4158" fmla="*/ 171409 h 952500"/>
              <a:gd name="connsiteX4159" fmla="*/ 4350888 w 9906000"/>
              <a:gd name="connsiteY4159" fmla="*/ 183982 h 952500"/>
              <a:gd name="connsiteX4160" fmla="*/ 4340124 w 9906000"/>
              <a:gd name="connsiteY4160" fmla="*/ 202746 h 952500"/>
              <a:gd name="connsiteX4161" fmla="*/ 4401370 w 9906000"/>
              <a:gd name="connsiteY4161" fmla="*/ 222844 h 952500"/>
              <a:gd name="connsiteX4162" fmla="*/ 4415658 w 9906000"/>
              <a:gd name="connsiteY4162" fmla="*/ 275613 h 952500"/>
              <a:gd name="connsiteX4163" fmla="*/ 4451757 w 9906000"/>
              <a:gd name="connsiteY4163" fmla="*/ 220463 h 952500"/>
              <a:gd name="connsiteX4164" fmla="*/ 4487190 w 9906000"/>
              <a:gd name="connsiteY4164" fmla="*/ 220463 h 952500"/>
              <a:gd name="connsiteX4165" fmla="*/ 4462044 w 9906000"/>
              <a:gd name="connsiteY4165" fmla="*/ 195412 h 952500"/>
              <a:gd name="connsiteX4166" fmla="*/ 4477094 w 9906000"/>
              <a:gd name="connsiteY4166" fmla="*/ 123689 h 952500"/>
              <a:gd name="connsiteX4167" fmla="*/ 4455472 w 9906000"/>
              <a:gd name="connsiteY4167" fmla="*/ 123689 h 952500"/>
              <a:gd name="connsiteX4168" fmla="*/ 4420992 w 9906000"/>
              <a:gd name="connsiteY4168" fmla="*/ 158169 h 952500"/>
              <a:gd name="connsiteX4169" fmla="*/ 5791449 w 9906000"/>
              <a:gd name="connsiteY4169" fmla="*/ 121879 h 952500"/>
              <a:gd name="connsiteX4170" fmla="*/ 5755254 w 9906000"/>
              <a:gd name="connsiteY4170" fmla="*/ 158074 h 952500"/>
              <a:gd name="connsiteX4171" fmla="*/ 5720678 w 9906000"/>
              <a:gd name="connsiteY4171" fmla="*/ 123594 h 952500"/>
              <a:gd name="connsiteX4172" fmla="*/ 5699056 w 9906000"/>
              <a:gd name="connsiteY4172" fmla="*/ 123594 h 952500"/>
              <a:gd name="connsiteX4173" fmla="*/ 5714106 w 9906000"/>
              <a:gd name="connsiteY4173" fmla="*/ 195317 h 952500"/>
              <a:gd name="connsiteX4174" fmla="*/ 5689055 w 9906000"/>
              <a:gd name="connsiteY4174" fmla="*/ 220368 h 952500"/>
              <a:gd name="connsiteX4175" fmla="*/ 5724583 w 9906000"/>
              <a:gd name="connsiteY4175" fmla="*/ 220368 h 952500"/>
              <a:gd name="connsiteX4176" fmla="*/ 5760588 w 9906000"/>
              <a:gd name="connsiteY4176" fmla="*/ 275517 h 952500"/>
              <a:gd name="connsiteX4177" fmla="*/ 5774875 w 9906000"/>
              <a:gd name="connsiteY4177" fmla="*/ 222844 h 952500"/>
              <a:gd name="connsiteX4178" fmla="*/ 5836121 w 9906000"/>
              <a:gd name="connsiteY4178" fmla="*/ 202746 h 952500"/>
              <a:gd name="connsiteX4179" fmla="*/ 5825262 w 9906000"/>
              <a:gd name="connsiteY4179" fmla="*/ 183982 h 952500"/>
              <a:gd name="connsiteX4180" fmla="*/ 5778209 w 9906000"/>
              <a:gd name="connsiteY4180" fmla="*/ 171219 h 952500"/>
              <a:gd name="connsiteX4181" fmla="*/ 4092284 w 9906000"/>
              <a:gd name="connsiteY4181" fmla="*/ 121879 h 952500"/>
              <a:gd name="connsiteX4182" fmla="*/ 4056089 w 9906000"/>
              <a:gd name="connsiteY4182" fmla="*/ 158074 h 952500"/>
              <a:gd name="connsiteX4183" fmla="*/ 4021513 w 9906000"/>
              <a:gd name="connsiteY4183" fmla="*/ 123594 h 952500"/>
              <a:gd name="connsiteX4184" fmla="*/ 3999891 w 9906000"/>
              <a:gd name="connsiteY4184" fmla="*/ 123594 h 952500"/>
              <a:gd name="connsiteX4185" fmla="*/ 4014941 w 9906000"/>
              <a:gd name="connsiteY4185" fmla="*/ 195317 h 952500"/>
              <a:gd name="connsiteX4186" fmla="*/ 3989890 w 9906000"/>
              <a:gd name="connsiteY4186" fmla="*/ 220368 h 952500"/>
              <a:gd name="connsiteX4187" fmla="*/ 4025418 w 9906000"/>
              <a:gd name="connsiteY4187" fmla="*/ 220368 h 952500"/>
              <a:gd name="connsiteX4188" fmla="*/ 4061423 w 9906000"/>
              <a:gd name="connsiteY4188" fmla="*/ 275517 h 952500"/>
              <a:gd name="connsiteX4189" fmla="*/ 4075710 w 9906000"/>
              <a:gd name="connsiteY4189" fmla="*/ 222844 h 952500"/>
              <a:gd name="connsiteX4190" fmla="*/ 4136956 w 9906000"/>
              <a:gd name="connsiteY4190" fmla="*/ 202746 h 952500"/>
              <a:gd name="connsiteX4191" fmla="*/ 4126098 w 9906000"/>
              <a:gd name="connsiteY4191" fmla="*/ 183982 h 952500"/>
              <a:gd name="connsiteX4192" fmla="*/ 4079044 w 9906000"/>
              <a:gd name="connsiteY4192" fmla="*/ 171219 h 952500"/>
              <a:gd name="connsiteX4193" fmla="*/ 6933892 w 9906000"/>
              <a:gd name="connsiteY4193" fmla="*/ 121527 h 952500"/>
              <a:gd name="connsiteX4194" fmla="*/ 6938677 w 9906000"/>
              <a:gd name="connsiteY4194" fmla="*/ 148933 h 952500"/>
              <a:gd name="connsiteX4195" fmla="*/ 6937904 w 9906000"/>
              <a:gd name="connsiteY4195" fmla="*/ 149797 h 952500"/>
              <a:gd name="connsiteX4196" fmla="*/ 6938068 w 9906000"/>
              <a:gd name="connsiteY4196" fmla="*/ 150740 h 952500"/>
              <a:gd name="connsiteX4197" fmla="*/ 6892308 w 9906000"/>
              <a:gd name="connsiteY4197" fmla="*/ 201862 h 952500"/>
              <a:gd name="connsiteX4198" fmla="*/ 6950678 w 9906000"/>
              <a:gd name="connsiteY4198" fmla="*/ 221037 h 952500"/>
              <a:gd name="connsiteX4199" fmla="*/ 6964966 w 9906000"/>
              <a:gd name="connsiteY4199" fmla="*/ 273806 h 952500"/>
              <a:gd name="connsiteX4200" fmla="*/ 7000970 w 9906000"/>
              <a:gd name="connsiteY4200" fmla="*/ 218656 h 952500"/>
              <a:gd name="connsiteX4201" fmla="*/ 7036499 w 9906000"/>
              <a:gd name="connsiteY4201" fmla="*/ 218656 h 952500"/>
              <a:gd name="connsiteX4202" fmla="*/ 7011353 w 9906000"/>
              <a:gd name="connsiteY4202" fmla="*/ 193510 h 952500"/>
              <a:gd name="connsiteX4203" fmla="*/ 7025582 w 9906000"/>
              <a:gd name="connsiteY4203" fmla="*/ 125618 h 952500"/>
              <a:gd name="connsiteX4204" fmla="*/ 6956261 w 9906000"/>
              <a:gd name="connsiteY4204" fmla="*/ 140167 h 952500"/>
              <a:gd name="connsiteX4205" fmla="*/ 2685121 w 9906000"/>
              <a:gd name="connsiteY4205" fmla="*/ 121401 h 952500"/>
              <a:gd name="connsiteX4206" fmla="*/ 2698361 w 9906000"/>
              <a:gd name="connsiteY4206" fmla="*/ 170836 h 952500"/>
              <a:gd name="connsiteX4207" fmla="*/ 2651212 w 9906000"/>
              <a:gd name="connsiteY4207" fmla="*/ 183409 h 952500"/>
              <a:gd name="connsiteX4208" fmla="*/ 2640449 w 9906000"/>
              <a:gd name="connsiteY4208" fmla="*/ 202173 h 952500"/>
              <a:gd name="connsiteX4209" fmla="*/ 2701695 w 9906000"/>
              <a:gd name="connsiteY4209" fmla="*/ 222271 h 952500"/>
              <a:gd name="connsiteX4210" fmla="*/ 2715982 w 9906000"/>
              <a:gd name="connsiteY4210" fmla="*/ 275040 h 952500"/>
              <a:gd name="connsiteX4211" fmla="*/ 2752082 w 9906000"/>
              <a:gd name="connsiteY4211" fmla="*/ 219890 h 952500"/>
              <a:gd name="connsiteX4212" fmla="*/ 2787515 w 9906000"/>
              <a:gd name="connsiteY4212" fmla="*/ 219890 h 952500"/>
              <a:gd name="connsiteX4213" fmla="*/ 2762369 w 9906000"/>
              <a:gd name="connsiteY4213" fmla="*/ 194839 h 952500"/>
              <a:gd name="connsiteX4214" fmla="*/ 2777419 w 9906000"/>
              <a:gd name="connsiteY4214" fmla="*/ 123116 h 952500"/>
              <a:gd name="connsiteX4215" fmla="*/ 2755797 w 9906000"/>
              <a:gd name="connsiteY4215" fmla="*/ 123116 h 952500"/>
              <a:gd name="connsiteX4216" fmla="*/ 2721316 w 9906000"/>
              <a:gd name="connsiteY4216" fmla="*/ 157596 h 952500"/>
              <a:gd name="connsiteX4217" fmla="*/ 985957 w 9906000"/>
              <a:gd name="connsiteY4217" fmla="*/ 121401 h 952500"/>
              <a:gd name="connsiteX4218" fmla="*/ 999196 w 9906000"/>
              <a:gd name="connsiteY4218" fmla="*/ 170836 h 952500"/>
              <a:gd name="connsiteX4219" fmla="*/ 952048 w 9906000"/>
              <a:gd name="connsiteY4219" fmla="*/ 183409 h 952500"/>
              <a:gd name="connsiteX4220" fmla="*/ 941284 w 9906000"/>
              <a:gd name="connsiteY4220" fmla="*/ 202173 h 952500"/>
              <a:gd name="connsiteX4221" fmla="*/ 1002530 w 9906000"/>
              <a:gd name="connsiteY4221" fmla="*/ 222271 h 952500"/>
              <a:gd name="connsiteX4222" fmla="*/ 1016818 w 9906000"/>
              <a:gd name="connsiteY4222" fmla="*/ 275040 h 952500"/>
              <a:gd name="connsiteX4223" fmla="*/ 1052917 w 9906000"/>
              <a:gd name="connsiteY4223" fmla="*/ 219890 h 952500"/>
              <a:gd name="connsiteX4224" fmla="*/ 1088350 w 9906000"/>
              <a:gd name="connsiteY4224" fmla="*/ 219890 h 952500"/>
              <a:gd name="connsiteX4225" fmla="*/ 1063204 w 9906000"/>
              <a:gd name="connsiteY4225" fmla="*/ 194839 h 952500"/>
              <a:gd name="connsiteX4226" fmla="*/ 1078254 w 9906000"/>
              <a:gd name="connsiteY4226" fmla="*/ 123116 h 952500"/>
              <a:gd name="connsiteX4227" fmla="*/ 1056632 w 9906000"/>
              <a:gd name="connsiteY4227" fmla="*/ 123116 h 952500"/>
              <a:gd name="connsiteX4228" fmla="*/ 1022152 w 9906000"/>
              <a:gd name="connsiteY4228" fmla="*/ 157596 h 952500"/>
              <a:gd name="connsiteX4229" fmla="*/ 2392609 w 9906000"/>
              <a:gd name="connsiteY4229" fmla="*/ 121306 h 952500"/>
              <a:gd name="connsiteX4230" fmla="*/ 2356414 w 9906000"/>
              <a:gd name="connsiteY4230" fmla="*/ 157501 h 952500"/>
              <a:gd name="connsiteX4231" fmla="*/ 2321838 w 9906000"/>
              <a:gd name="connsiteY4231" fmla="*/ 123021 h 952500"/>
              <a:gd name="connsiteX4232" fmla="*/ 2300216 w 9906000"/>
              <a:gd name="connsiteY4232" fmla="*/ 123021 h 952500"/>
              <a:gd name="connsiteX4233" fmla="*/ 2315266 w 9906000"/>
              <a:gd name="connsiteY4233" fmla="*/ 194744 h 952500"/>
              <a:gd name="connsiteX4234" fmla="*/ 2290215 w 9906000"/>
              <a:gd name="connsiteY4234" fmla="*/ 219795 h 952500"/>
              <a:gd name="connsiteX4235" fmla="*/ 2325743 w 9906000"/>
              <a:gd name="connsiteY4235" fmla="*/ 219795 h 952500"/>
              <a:gd name="connsiteX4236" fmla="*/ 2361748 w 9906000"/>
              <a:gd name="connsiteY4236" fmla="*/ 274944 h 952500"/>
              <a:gd name="connsiteX4237" fmla="*/ 2376035 w 9906000"/>
              <a:gd name="connsiteY4237" fmla="*/ 222271 h 952500"/>
              <a:gd name="connsiteX4238" fmla="*/ 2437281 w 9906000"/>
              <a:gd name="connsiteY4238" fmla="*/ 202173 h 952500"/>
              <a:gd name="connsiteX4239" fmla="*/ 2426422 w 9906000"/>
              <a:gd name="connsiteY4239" fmla="*/ 183409 h 952500"/>
              <a:gd name="connsiteX4240" fmla="*/ 2379369 w 9906000"/>
              <a:gd name="connsiteY4240" fmla="*/ 170646 h 952500"/>
              <a:gd name="connsiteX4241" fmla="*/ 693444 w 9906000"/>
              <a:gd name="connsiteY4241" fmla="*/ 121306 h 952500"/>
              <a:gd name="connsiteX4242" fmla="*/ 657249 w 9906000"/>
              <a:gd name="connsiteY4242" fmla="*/ 157501 h 952500"/>
              <a:gd name="connsiteX4243" fmla="*/ 622673 w 9906000"/>
              <a:gd name="connsiteY4243" fmla="*/ 123021 h 952500"/>
              <a:gd name="connsiteX4244" fmla="*/ 601051 w 9906000"/>
              <a:gd name="connsiteY4244" fmla="*/ 123021 h 952500"/>
              <a:gd name="connsiteX4245" fmla="*/ 616101 w 9906000"/>
              <a:gd name="connsiteY4245" fmla="*/ 194744 h 952500"/>
              <a:gd name="connsiteX4246" fmla="*/ 591050 w 9906000"/>
              <a:gd name="connsiteY4246" fmla="*/ 219795 h 952500"/>
              <a:gd name="connsiteX4247" fmla="*/ 626578 w 9906000"/>
              <a:gd name="connsiteY4247" fmla="*/ 219795 h 952500"/>
              <a:gd name="connsiteX4248" fmla="*/ 662583 w 9906000"/>
              <a:gd name="connsiteY4248" fmla="*/ 274944 h 952500"/>
              <a:gd name="connsiteX4249" fmla="*/ 676870 w 9906000"/>
              <a:gd name="connsiteY4249" fmla="*/ 222271 h 952500"/>
              <a:gd name="connsiteX4250" fmla="*/ 738116 w 9906000"/>
              <a:gd name="connsiteY4250" fmla="*/ 202173 h 952500"/>
              <a:gd name="connsiteX4251" fmla="*/ 727258 w 9906000"/>
              <a:gd name="connsiteY4251" fmla="*/ 183409 h 952500"/>
              <a:gd name="connsiteX4252" fmla="*/ 680204 w 9906000"/>
              <a:gd name="connsiteY4252" fmla="*/ 170646 h 952500"/>
              <a:gd name="connsiteX4253" fmla="*/ 3242704 w 9906000"/>
              <a:gd name="connsiteY4253" fmla="*/ 121219 h 952500"/>
              <a:gd name="connsiteX4254" fmla="*/ 3220080 w 9906000"/>
              <a:gd name="connsiteY4254" fmla="*/ 140072 h 952500"/>
              <a:gd name="connsiteX4255" fmla="*/ 3150391 w 9906000"/>
              <a:gd name="connsiteY4255" fmla="*/ 125446 h 952500"/>
              <a:gd name="connsiteX4256" fmla="*/ 3164895 w 9906000"/>
              <a:gd name="connsiteY4256" fmla="*/ 194744 h 952500"/>
              <a:gd name="connsiteX4257" fmla="*/ 3139750 w 9906000"/>
              <a:gd name="connsiteY4257" fmla="*/ 219890 h 952500"/>
              <a:gd name="connsiteX4258" fmla="*/ 3175278 w 9906000"/>
              <a:gd name="connsiteY4258" fmla="*/ 219890 h 952500"/>
              <a:gd name="connsiteX4259" fmla="*/ 3211378 w 9906000"/>
              <a:gd name="connsiteY4259" fmla="*/ 274944 h 952500"/>
              <a:gd name="connsiteX4260" fmla="*/ 3225665 w 9906000"/>
              <a:gd name="connsiteY4260" fmla="*/ 222176 h 952500"/>
              <a:gd name="connsiteX4261" fmla="*/ 3284816 w 9906000"/>
              <a:gd name="connsiteY4261" fmla="*/ 202745 h 952500"/>
              <a:gd name="connsiteX4262" fmla="*/ 3237667 w 9906000"/>
              <a:gd name="connsiteY4262" fmla="*/ 150072 h 952500"/>
              <a:gd name="connsiteX4263" fmla="*/ 3534595 w 9906000"/>
              <a:gd name="connsiteY4263" fmla="*/ 120736 h 952500"/>
              <a:gd name="connsiteX4264" fmla="*/ 3539834 w 9906000"/>
              <a:gd name="connsiteY4264" fmla="*/ 150740 h 952500"/>
              <a:gd name="connsiteX4265" fmla="*/ 3492944 w 9906000"/>
              <a:gd name="connsiteY4265" fmla="*/ 203124 h 952500"/>
              <a:gd name="connsiteX4266" fmla="*/ 3551230 w 9906000"/>
              <a:gd name="connsiteY4266" fmla="*/ 222271 h 952500"/>
              <a:gd name="connsiteX4267" fmla="*/ 3551342 w 9906000"/>
              <a:gd name="connsiteY4267" fmla="*/ 222682 h 952500"/>
              <a:gd name="connsiteX4268" fmla="*/ 3551835 w 9906000"/>
              <a:gd name="connsiteY4268" fmla="*/ 222844 h 952500"/>
              <a:gd name="connsiteX4269" fmla="*/ 3566123 w 9906000"/>
              <a:gd name="connsiteY4269" fmla="*/ 275613 h 952500"/>
              <a:gd name="connsiteX4270" fmla="*/ 3602127 w 9906000"/>
              <a:gd name="connsiteY4270" fmla="*/ 220463 h 952500"/>
              <a:gd name="connsiteX4271" fmla="*/ 3637656 w 9906000"/>
              <a:gd name="connsiteY4271" fmla="*/ 220463 h 952500"/>
              <a:gd name="connsiteX4272" fmla="*/ 3612510 w 9906000"/>
              <a:gd name="connsiteY4272" fmla="*/ 195317 h 952500"/>
              <a:gd name="connsiteX4273" fmla="*/ 3627083 w 9906000"/>
              <a:gd name="connsiteY4273" fmla="*/ 125784 h 952500"/>
              <a:gd name="connsiteX4274" fmla="*/ 3557931 w 9906000"/>
              <a:gd name="connsiteY4274" fmla="*/ 140262 h 952500"/>
              <a:gd name="connsiteX4275" fmla="*/ 6641745 w 9906000"/>
              <a:gd name="connsiteY4275" fmla="*/ 120641 h 952500"/>
              <a:gd name="connsiteX4276" fmla="*/ 6618314 w 9906000"/>
              <a:gd name="connsiteY4276" fmla="*/ 140167 h 952500"/>
              <a:gd name="connsiteX4277" fmla="*/ 6549162 w 9906000"/>
              <a:gd name="connsiteY4277" fmla="*/ 125689 h 952500"/>
              <a:gd name="connsiteX4278" fmla="*/ 6563735 w 9906000"/>
              <a:gd name="connsiteY4278" fmla="*/ 195317 h 952500"/>
              <a:gd name="connsiteX4279" fmla="*/ 6538590 w 9906000"/>
              <a:gd name="connsiteY4279" fmla="*/ 220463 h 952500"/>
              <a:gd name="connsiteX4280" fmla="*/ 6574118 w 9906000"/>
              <a:gd name="connsiteY4280" fmla="*/ 220463 h 952500"/>
              <a:gd name="connsiteX4281" fmla="*/ 6610193 w 9906000"/>
              <a:gd name="connsiteY4281" fmla="*/ 275478 h 952500"/>
              <a:gd name="connsiteX4282" fmla="*/ 6613636 w 9906000"/>
              <a:gd name="connsiteY4282" fmla="*/ 262894 h 952500"/>
              <a:gd name="connsiteX4283" fmla="*/ 6624505 w 9906000"/>
              <a:gd name="connsiteY4283" fmla="*/ 222749 h 952500"/>
              <a:gd name="connsiteX4284" fmla="*/ 6624631 w 9906000"/>
              <a:gd name="connsiteY4284" fmla="*/ 222708 h 952500"/>
              <a:gd name="connsiteX4285" fmla="*/ 6625114 w 9906000"/>
              <a:gd name="connsiteY4285" fmla="*/ 220942 h 952500"/>
              <a:gd name="connsiteX4286" fmla="*/ 6682544 w 9906000"/>
              <a:gd name="connsiteY4286" fmla="*/ 202076 h 952500"/>
              <a:gd name="connsiteX4287" fmla="*/ 6636507 w 9906000"/>
              <a:gd name="connsiteY4287" fmla="*/ 150645 h 952500"/>
              <a:gd name="connsiteX4288" fmla="*/ 5233760 w 9906000"/>
              <a:gd name="connsiteY4288" fmla="*/ 120641 h 952500"/>
              <a:gd name="connsiteX4289" fmla="*/ 5238999 w 9906000"/>
              <a:gd name="connsiteY4289" fmla="*/ 150645 h 952500"/>
              <a:gd name="connsiteX4290" fmla="*/ 5191850 w 9906000"/>
              <a:gd name="connsiteY4290" fmla="*/ 203318 h 952500"/>
              <a:gd name="connsiteX4291" fmla="*/ 5251000 w 9906000"/>
              <a:gd name="connsiteY4291" fmla="*/ 222749 h 952500"/>
              <a:gd name="connsiteX4292" fmla="*/ 5265288 w 9906000"/>
              <a:gd name="connsiteY4292" fmla="*/ 275517 h 952500"/>
              <a:gd name="connsiteX4293" fmla="*/ 5301292 w 9906000"/>
              <a:gd name="connsiteY4293" fmla="*/ 220368 h 952500"/>
              <a:gd name="connsiteX4294" fmla="*/ 5336916 w 9906000"/>
              <a:gd name="connsiteY4294" fmla="*/ 220368 h 952500"/>
              <a:gd name="connsiteX4295" fmla="*/ 5311770 w 9906000"/>
              <a:gd name="connsiteY4295" fmla="*/ 195222 h 952500"/>
              <a:gd name="connsiteX4296" fmla="*/ 5326343 w 9906000"/>
              <a:gd name="connsiteY4296" fmla="*/ 125689 h 952500"/>
              <a:gd name="connsiteX4297" fmla="*/ 5257191 w 9906000"/>
              <a:gd name="connsiteY4297" fmla="*/ 140167 h 952500"/>
              <a:gd name="connsiteX4298" fmla="*/ 4942581 w 9906000"/>
              <a:gd name="connsiteY4298" fmla="*/ 120641 h 952500"/>
              <a:gd name="connsiteX4299" fmla="*/ 4919149 w 9906000"/>
              <a:gd name="connsiteY4299" fmla="*/ 140167 h 952500"/>
              <a:gd name="connsiteX4300" fmla="*/ 4850093 w 9906000"/>
              <a:gd name="connsiteY4300" fmla="*/ 125689 h 952500"/>
              <a:gd name="connsiteX4301" fmla="*/ 4864666 w 9906000"/>
              <a:gd name="connsiteY4301" fmla="*/ 195317 h 952500"/>
              <a:gd name="connsiteX4302" fmla="*/ 4839520 w 9906000"/>
              <a:gd name="connsiteY4302" fmla="*/ 220463 h 952500"/>
              <a:gd name="connsiteX4303" fmla="*/ 4875048 w 9906000"/>
              <a:gd name="connsiteY4303" fmla="*/ 220463 h 952500"/>
              <a:gd name="connsiteX4304" fmla="*/ 4911053 w 9906000"/>
              <a:gd name="connsiteY4304" fmla="*/ 275517 h 952500"/>
              <a:gd name="connsiteX4305" fmla="*/ 4925340 w 9906000"/>
              <a:gd name="connsiteY4305" fmla="*/ 222749 h 952500"/>
              <a:gd name="connsiteX4306" fmla="*/ 4984491 w 9906000"/>
              <a:gd name="connsiteY4306" fmla="*/ 203318 h 952500"/>
              <a:gd name="connsiteX4307" fmla="*/ 4937342 w 9906000"/>
              <a:gd name="connsiteY4307" fmla="*/ 150740 h 952500"/>
              <a:gd name="connsiteX4308" fmla="*/ 9482804 w 9906000"/>
              <a:gd name="connsiteY4308" fmla="*/ 120167 h 952500"/>
              <a:gd name="connsiteX4309" fmla="*/ 9496044 w 9906000"/>
              <a:gd name="connsiteY4309" fmla="*/ 169602 h 952500"/>
              <a:gd name="connsiteX4310" fmla="*/ 9448895 w 9906000"/>
              <a:gd name="connsiteY4310" fmla="*/ 182175 h 952500"/>
              <a:gd name="connsiteX4311" fmla="*/ 9438132 w 9906000"/>
              <a:gd name="connsiteY4311" fmla="*/ 200939 h 952500"/>
              <a:gd name="connsiteX4312" fmla="*/ 9499378 w 9906000"/>
              <a:gd name="connsiteY4312" fmla="*/ 221037 h 952500"/>
              <a:gd name="connsiteX4313" fmla="*/ 9513665 w 9906000"/>
              <a:gd name="connsiteY4313" fmla="*/ 273806 h 952500"/>
              <a:gd name="connsiteX4314" fmla="*/ 9549765 w 9906000"/>
              <a:gd name="connsiteY4314" fmla="*/ 218656 h 952500"/>
              <a:gd name="connsiteX4315" fmla="*/ 9585198 w 9906000"/>
              <a:gd name="connsiteY4315" fmla="*/ 218656 h 952500"/>
              <a:gd name="connsiteX4316" fmla="*/ 9560052 w 9906000"/>
              <a:gd name="connsiteY4316" fmla="*/ 193605 h 952500"/>
              <a:gd name="connsiteX4317" fmla="*/ 9575102 w 9906000"/>
              <a:gd name="connsiteY4317" fmla="*/ 121882 h 952500"/>
              <a:gd name="connsiteX4318" fmla="*/ 9553480 w 9906000"/>
              <a:gd name="connsiteY4318" fmla="*/ 121882 h 952500"/>
              <a:gd name="connsiteX4319" fmla="*/ 9518999 w 9906000"/>
              <a:gd name="connsiteY4319" fmla="*/ 156362 h 952500"/>
              <a:gd name="connsiteX4320" fmla="*/ 7783640 w 9906000"/>
              <a:gd name="connsiteY4320" fmla="*/ 120167 h 952500"/>
              <a:gd name="connsiteX4321" fmla="*/ 7796879 w 9906000"/>
              <a:gd name="connsiteY4321" fmla="*/ 169602 h 952500"/>
              <a:gd name="connsiteX4322" fmla="*/ 7749731 w 9906000"/>
              <a:gd name="connsiteY4322" fmla="*/ 182175 h 952500"/>
              <a:gd name="connsiteX4323" fmla="*/ 7738967 w 9906000"/>
              <a:gd name="connsiteY4323" fmla="*/ 200939 h 952500"/>
              <a:gd name="connsiteX4324" fmla="*/ 7800213 w 9906000"/>
              <a:gd name="connsiteY4324" fmla="*/ 221037 h 952500"/>
              <a:gd name="connsiteX4325" fmla="*/ 7814501 w 9906000"/>
              <a:gd name="connsiteY4325" fmla="*/ 273806 h 952500"/>
              <a:gd name="connsiteX4326" fmla="*/ 7850600 w 9906000"/>
              <a:gd name="connsiteY4326" fmla="*/ 218656 h 952500"/>
              <a:gd name="connsiteX4327" fmla="*/ 7886033 w 9906000"/>
              <a:gd name="connsiteY4327" fmla="*/ 218656 h 952500"/>
              <a:gd name="connsiteX4328" fmla="*/ 7860887 w 9906000"/>
              <a:gd name="connsiteY4328" fmla="*/ 193605 h 952500"/>
              <a:gd name="connsiteX4329" fmla="*/ 7875937 w 9906000"/>
              <a:gd name="connsiteY4329" fmla="*/ 121882 h 952500"/>
              <a:gd name="connsiteX4330" fmla="*/ 7854315 w 9906000"/>
              <a:gd name="connsiteY4330" fmla="*/ 121882 h 952500"/>
              <a:gd name="connsiteX4331" fmla="*/ 7819835 w 9906000"/>
              <a:gd name="connsiteY4331" fmla="*/ 156362 h 952500"/>
              <a:gd name="connsiteX4332" fmla="*/ 135755 w 9906000"/>
              <a:gd name="connsiteY4332" fmla="*/ 120163 h 952500"/>
              <a:gd name="connsiteX4333" fmla="*/ 140994 w 9906000"/>
              <a:gd name="connsiteY4333" fmla="*/ 150167 h 952500"/>
              <a:gd name="connsiteX4334" fmla="*/ 93845 w 9906000"/>
              <a:gd name="connsiteY4334" fmla="*/ 202840 h 952500"/>
              <a:gd name="connsiteX4335" fmla="*/ 152995 w 9906000"/>
              <a:gd name="connsiteY4335" fmla="*/ 222271 h 952500"/>
              <a:gd name="connsiteX4336" fmla="*/ 167283 w 9906000"/>
              <a:gd name="connsiteY4336" fmla="*/ 275040 h 952500"/>
              <a:gd name="connsiteX4337" fmla="*/ 203287 w 9906000"/>
              <a:gd name="connsiteY4337" fmla="*/ 219890 h 952500"/>
              <a:gd name="connsiteX4338" fmla="*/ 238816 w 9906000"/>
              <a:gd name="connsiteY4338" fmla="*/ 219890 h 952500"/>
              <a:gd name="connsiteX4339" fmla="*/ 213670 w 9906000"/>
              <a:gd name="connsiteY4339" fmla="*/ 194744 h 952500"/>
              <a:gd name="connsiteX4340" fmla="*/ 228243 w 9906000"/>
              <a:gd name="connsiteY4340" fmla="*/ 125211 h 952500"/>
              <a:gd name="connsiteX4341" fmla="*/ 159091 w 9906000"/>
              <a:gd name="connsiteY4341" fmla="*/ 139689 h 952500"/>
              <a:gd name="connsiteX4342" fmla="*/ 9190292 w 9906000"/>
              <a:gd name="connsiteY4342" fmla="*/ 120072 h 952500"/>
              <a:gd name="connsiteX4343" fmla="*/ 9154097 w 9906000"/>
              <a:gd name="connsiteY4343" fmla="*/ 156267 h 952500"/>
              <a:gd name="connsiteX4344" fmla="*/ 9119521 w 9906000"/>
              <a:gd name="connsiteY4344" fmla="*/ 121787 h 952500"/>
              <a:gd name="connsiteX4345" fmla="*/ 9097899 w 9906000"/>
              <a:gd name="connsiteY4345" fmla="*/ 121787 h 952500"/>
              <a:gd name="connsiteX4346" fmla="*/ 9112949 w 9906000"/>
              <a:gd name="connsiteY4346" fmla="*/ 193510 h 952500"/>
              <a:gd name="connsiteX4347" fmla="*/ 9087898 w 9906000"/>
              <a:gd name="connsiteY4347" fmla="*/ 218561 h 952500"/>
              <a:gd name="connsiteX4348" fmla="*/ 9123426 w 9906000"/>
              <a:gd name="connsiteY4348" fmla="*/ 218561 h 952500"/>
              <a:gd name="connsiteX4349" fmla="*/ 9159431 w 9906000"/>
              <a:gd name="connsiteY4349" fmla="*/ 273710 h 952500"/>
              <a:gd name="connsiteX4350" fmla="*/ 9173718 w 9906000"/>
              <a:gd name="connsiteY4350" fmla="*/ 221037 h 952500"/>
              <a:gd name="connsiteX4351" fmla="*/ 9234964 w 9906000"/>
              <a:gd name="connsiteY4351" fmla="*/ 200939 h 952500"/>
              <a:gd name="connsiteX4352" fmla="*/ 9224105 w 9906000"/>
              <a:gd name="connsiteY4352" fmla="*/ 182175 h 952500"/>
              <a:gd name="connsiteX4353" fmla="*/ 9177052 w 9906000"/>
              <a:gd name="connsiteY4353" fmla="*/ 169412 h 952500"/>
              <a:gd name="connsiteX4354" fmla="*/ 7491127 w 9906000"/>
              <a:gd name="connsiteY4354" fmla="*/ 120072 h 952500"/>
              <a:gd name="connsiteX4355" fmla="*/ 7454932 w 9906000"/>
              <a:gd name="connsiteY4355" fmla="*/ 156267 h 952500"/>
              <a:gd name="connsiteX4356" fmla="*/ 7420356 w 9906000"/>
              <a:gd name="connsiteY4356" fmla="*/ 121787 h 952500"/>
              <a:gd name="connsiteX4357" fmla="*/ 7398734 w 9906000"/>
              <a:gd name="connsiteY4357" fmla="*/ 121787 h 952500"/>
              <a:gd name="connsiteX4358" fmla="*/ 7413784 w 9906000"/>
              <a:gd name="connsiteY4358" fmla="*/ 193510 h 952500"/>
              <a:gd name="connsiteX4359" fmla="*/ 7388733 w 9906000"/>
              <a:gd name="connsiteY4359" fmla="*/ 218561 h 952500"/>
              <a:gd name="connsiteX4360" fmla="*/ 7424261 w 9906000"/>
              <a:gd name="connsiteY4360" fmla="*/ 218561 h 952500"/>
              <a:gd name="connsiteX4361" fmla="*/ 7460266 w 9906000"/>
              <a:gd name="connsiteY4361" fmla="*/ 273710 h 952500"/>
              <a:gd name="connsiteX4362" fmla="*/ 7474553 w 9906000"/>
              <a:gd name="connsiteY4362" fmla="*/ 221037 h 952500"/>
              <a:gd name="connsiteX4363" fmla="*/ 7535799 w 9906000"/>
              <a:gd name="connsiteY4363" fmla="*/ 200939 h 952500"/>
              <a:gd name="connsiteX4364" fmla="*/ 7524941 w 9906000"/>
              <a:gd name="connsiteY4364" fmla="*/ 182175 h 952500"/>
              <a:gd name="connsiteX4365" fmla="*/ 7477887 w 9906000"/>
              <a:gd name="connsiteY4365" fmla="*/ 169412 h 952500"/>
              <a:gd name="connsiteX4366" fmla="*/ 1834920 w 9906000"/>
              <a:gd name="connsiteY4366" fmla="*/ 120068 h 952500"/>
              <a:gd name="connsiteX4367" fmla="*/ 1840159 w 9906000"/>
              <a:gd name="connsiteY4367" fmla="*/ 150072 h 952500"/>
              <a:gd name="connsiteX4368" fmla="*/ 1793010 w 9906000"/>
              <a:gd name="connsiteY4368" fmla="*/ 202745 h 952500"/>
              <a:gd name="connsiteX4369" fmla="*/ 1852160 w 9906000"/>
              <a:gd name="connsiteY4369" fmla="*/ 222176 h 952500"/>
              <a:gd name="connsiteX4370" fmla="*/ 1866448 w 9906000"/>
              <a:gd name="connsiteY4370" fmla="*/ 274944 h 952500"/>
              <a:gd name="connsiteX4371" fmla="*/ 1902452 w 9906000"/>
              <a:gd name="connsiteY4371" fmla="*/ 219795 h 952500"/>
              <a:gd name="connsiteX4372" fmla="*/ 1938076 w 9906000"/>
              <a:gd name="connsiteY4372" fmla="*/ 219795 h 952500"/>
              <a:gd name="connsiteX4373" fmla="*/ 1912930 w 9906000"/>
              <a:gd name="connsiteY4373" fmla="*/ 194649 h 952500"/>
              <a:gd name="connsiteX4374" fmla="*/ 1927503 w 9906000"/>
              <a:gd name="connsiteY4374" fmla="*/ 125116 h 952500"/>
              <a:gd name="connsiteX4375" fmla="*/ 1858351 w 9906000"/>
              <a:gd name="connsiteY4375" fmla="*/ 139594 h 952500"/>
              <a:gd name="connsiteX4376" fmla="*/ 1543741 w 9906000"/>
              <a:gd name="connsiteY4376" fmla="*/ 120068 h 952500"/>
              <a:gd name="connsiteX4377" fmla="*/ 1520309 w 9906000"/>
              <a:gd name="connsiteY4377" fmla="*/ 139594 h 952500"/>
              <a:gd name="connsiteX4378" fmla="*/ 1451253 w 9906000"/>
              <a:gd name="connsiteY4378" fmla="*/ 125116 h 952500"/>
              <a:gd name="connsiteX4379" fmla="*/ 1465826 w 9906000"/>
              <a:gd name="connsiteY4379" fmla="*/ 194744 h 952500"/>
              <a:gd name="connsiteX4380" fmla="*/ 1440680 w 9906000"/>
              <a:gd name="connsiteY4380" fmla="*/ 219890 h 952500"/>
              <a:gd name="connsiteX4381" fmla="*/ 1476208 w 9906000"/>
              <a:gd name="connsiteY4381" fmla="*/ 219890 h 952500"/>
              <a:gd name="connsiteX4382" fmla="*/ 1512213 w 9906000"/>
              <a:gd name="connsiteY4382" fmla="*/ 274944 h 952500"/>
              <a:gd name="connsiteX4383" fmla="*/ 1526500 w 9906000"/>
              <a:gd name="connsiteY4383" fmla="*/ 222176 h 952500"/>
              <a:gd name="connsiteX4384" fmla="*/ 1585651 w 9906000"/>
              <a:gd name="connsiteY4384" fmla="*/ 202745 h 952500"/>
              <a:gd name="connsiteX4385" fmla="*/ 1538502 w 9906000"/>
              <a:gd name="connsiteY4385" fmla="*/ 150167 h 952500"/>
              <a:gd name="connsiteX4386" fmla="*/ 8632603 w 9906000"/>
              <a:gd name="connsiteY4386" fmla="*/ 118834 h 952500"/>
              <a:gd name="connsiteX4387" fmla="*/ 8637842 w 9906000"/>
              <a:gd name="connsiteY4387" fmla="*/ 148838 h 952500"/>
              <a:gd name="connsiteX4388" fmla="*/ 8590693 w 9906000"/>
              <a:gd name="connsiteY4388" fmla="*/ 201511 h 952500"/>
              <a:gd name="connsiteX4389" fmla="*/ 8649843 w 9906000"/>
              <a:gd name="connsiteY4389" fmla="*/ 220942 h 952500"/>
              <a:gd name="connsiteX4390" fmla="*/ 8664131 w 9906000"/>
              <a:gd name="connsiteY4390" fmla="*/ 273710 h 952500"/>
              <a:gd name="connsiteX4391" fmla="*/ 8700135 w 9906000"/>
              <a:gd name="connsiteY4391" fmla="*/ 218561 h 952500"/>
              <a:gd name="connsiteX4392" fmla="*/ 8735759 w 9906000"/>
              <a:gd name="connsiteY4392" fmla="*/ 218561 h 952500"/>
              <a:gd name="connsiteX4393" fmla="*/ 8710613 w 9906000"/>
              <a:gd name="connsiteY4393" fmla="*/ 193415 h 952500"/>
              <a:gd name="connsiteX4394" fmla="*/ 8725186 w 9906000"/>
              <a:gd name="connsiteY4394" fmla="*/ 123882 h 952500"/>
              <a:gd name="connsiteX4395" fmla="*/ 8656034 w 9906000"/>
              <a:gd name="connsiteY4395" fmla="*/ 138360 h 952500"/>
              <a:gd name="connsiteX4396" fmla="*/ 8341424 w 9906000"/>
              <a:gd name="connsiteY4396" fmla="*/ 118834 h 952500"/>
              <a:gd name="connsiteX4397" fmla="*/ 8317992 w 9906000"/>
              <a:gd name="connsiteY4397" fmla="*/ 138360 h 952500"/>
              <a:gd name="connsiteX4398" fmla="*/ 8248936 w 9906000"/>
              <a:gd name="connsiteY4398" fmla="*/ 123882 h 952500"/>
              <a:gd name="connsiteX4399" fmla="*/ 8263509 w 9906000"/>
              <a:gd name="connsiteY4399" fmla="*/ 193510 h 952500"/>
              <a:gd name="connsiteX4400" fmla="*/ 8238363 w 9906000"/>
              <a:gd name="connsiteY4400" fmla="*/ 218656 h 952500"/>
              <a:gd name="connsiteX4401" fmla="*/ 8273891 w 9906000"/>
              <a:gd name="connsiteY4401" fmla="*/ 218656 h 952500"/>
              <a:gd name="connsiteX4402" fmla="*/ 8309896 w 9906000"/>
              <a:gd name="connsiteY4402" fmla="*/ 273710 h 952500"/>
              <a:gd name="connsiteX4403" fmla="*/ 8324183 w 9906000"/>
              <a:gd name="connsiteY4403" fmla="*/ 220942 h 952500"/>
              <a:gd name="connsiteX4404" fmla="*/ 8383334 w 9906000"/>
              <a:gd name="connsiteY4404" fmla="*/ 201511 h 952500"/>
              <a:gd name="connsiteX4405" fmla="*/ 8336185 w 9906000"/>
              <a:gd name="connsiteY4405" fmla="*/ 148933 h 952500"/>
              <a:gd name="connsiteX4406" fmla="*/ 6465342 w 9906000"/>
              <a:gd name="connsiteY4406" fmla="*/ 108258 h 952500"/>
              <a:gd name="connsiteX4407" fmla="*/ 6435434 w 9906000"/>
              <a:gd name="connsiteY4407" fmla="*/ 138167 h 952500"/>
              <a:gd name="connsiteX4408" fmla="*/ 6435434 w 9906000"/>
              <a:gd name="connsiteY4408" fmla="*/ 220463 h 952500"/>
              <a:gd name="connsiteX4409" fmla="*/ 6517825 w 9906000"/>
              <a:gd name="connsiteY4409" fmla="*/ 220463 h 952500"/>
              <a:gd name="connsiteX4410" fmla="*/ 6547734 w 9906000"/>
              <a:gd name="connsiteY4410" fmla="*/ 190554 h 952500"/>
              <a:gd name="connsiteX4411" fmla="*/ 6533446 w 9906000"/>
              <a:gd name="connsiteY4411" fmla="*/ 122546 h 952500"/>
              <a:gd name="connsiteX4412" fmla="*/ 6259698 w 9906000"/>
              <a:gd name="connsiteY4412" fmla="*/ 108258 h 952500"/>
              <a:gd name="connsiteX4413" fmla="*/ 6192832 w 9906000"/>
              <a:gd name="connsiteY4413" fmla="*/ 122260 h 952500"/>
              <a:gd name="connsiteX4414" fmla="*/ 6192832 w 9906000"/>
              <a:gd name="connsiteY4414" fmla="*/ 123594 h 952500"/>
              <a:gd name="connsiteX4415" fmla="*/ 6191403 w 9906000"/>
              <a:gd name="connsiteY4415" fmla="*/ 123594 h 952500"/>
              <a:gd name="connsiteX4416" fmla="*/ 6177306 w 9906000"/>
              <a:gd name="connsiteY4416" fmla="*/ 190554 h 952500"/>
              <a:gd name="connsiteX4417" fmla="*/ 6207215 w 9906000"/>
              <a:gd name="connsiteY4417" fmla="*/ 220463 h 952500"/>
              <a:gd name="connsiteX4418" fmla="*/ 6289606 w 9906000"/>
              <a:gd name="connsiteY4418" fmla="*/ 220463 h 952500"/>
              <a:gd name="connsiteX4419" fmla="*/ 6289606 w 9906000"/>
              <a:gd name="connsiteY4419" fmla="*/ 138167 h 952500"/>
              <a:gd name="connsiteX4420" fmla="*/ 5615712 w 9906000"/>
              <a:gd name="connsiteY4420" fmla="*/ 108258 h 952500"/>
              <a:gd name="connsiteX4421" fmla="*/ 5585899 w 9906000"/>
              <a:gd name="connsiteY4421" fmla="*/ 138072 h 952500"/>
              <a:gd name="connsiteX4422" fmla="*/ 5585899 w 9906000"/>
              <a:gd name="connsiteY4422" fmla="*/ 220368 h 952500"/>
              <a:gd name="connsiteX4423" fmla="*/ 5668290 w 9906000"/>
              <a:gd name="connsiteY4423" fmla="*/ 220368 h 952500"/>
              <a:gd name="connsiteX4424" fmla="*/ 5698104 w 9906000"/>
              <a:gd name="connsiteY4424" fmla="*/ 190554 h 952500"/>
              <a:gd name="connsiteX4425" fmla="*/ 5684102 w 9906000"/>
              <a:gd name="connsiteY4425" fmla="*/ 123594 h 952500"/>
              <a:gd name="connsiteX4426" fmla="*/ 5682673 w 9906000"/>
              <a:gd name="connsiteY4426" fmla="*/ 123594 h 952500"/>
              <a:gd name="connsiteX4427" fmla="*/ 5682673 w 9906000"/>
              <a:gd name="connsiteY4427" fmla="*/ 122260 h 952500"/>
              <a:gd name="connsiteX4428" fmla="*/ 4766178 w 9906000"/>
              <a:gd name="connsiteY4428" fmla="*/ 108258 h 952500"/>
              <a:gd name="connsiteX4429" fmla="*/ 4736269 w 9906000"/>
              <a:gd name="connsiteY4429" fmla="*/ 138167 h 952500"/>
              <a:gd name="connsiteX4430" fmla="*/ 4736269 w 9906000"/>
              <a:gd name="connsiteY4430" fmla="*/ 220463 h 952500"/>
              <a:gd name="connsiteX4431" fmla="*/ 4818660 w 9906000"/>
              <a:gd name="connsiteY4431" fmla="*/ 220463 h 952500"/>
              <a:gd name="connsiteX4432" fmla="*/ 4848569 w 9906000"/>
              <a:gd name="connsiteY4432" fmla="*/ 190554 h 952500"/>
              <a:gd name="connsiteX4433" fmla="*/ 4834281 w 9906000"/>
              <a:gd name="connsiteY4433" fmla="*/ 122546 h 952500"/>
              <a:gd name="connsiteX4434" fmla="*/ 4560533 w 9906000"/>
              <a:gd name="connsiteY4434" fmla="*/ 108258 h 952500"/>
              <a:gd name="connsiteX4435" fmla="*/ 4493667 w 9906000"/>
              <a:gd name="connsiteY4435" fmla="*/ 122260 h 952500"/>
              <a:gd name="connsiteX4436" fmla="*/ 4493667 w 9906000"/>
              <a:gd name="connsiteY4436" fmla="*/ 123594 h 952500"/>
              <a:gd name="connsiteX4437" fmla="*/ 4492239 w 9906000"/>
              <a:gd name="connsiteY4437" fmla="*/ 123594 h 952500"/>
              <a:gd name="connsiteX4438" fmla="*/ 4478142 w 9906000"/>
              <a:gd name="connsiteY4438" fmla="*/ 190554 h 952500"/>
              <a:gd name="connsiteX4439" fmla="*/ 4508050 w 9906000"/>
              <a:gd name="connsiteY4439" fmla="*/ 220463 h 952500"/>
              <a:gd name="connsiteX4440" fmla="*/ 4590441 w 9906000"/>
              <a:gd name="connsiteY4440" fmla="*/ 220463 h 952500"/>
              <a:gd name="connsiteX4441" fmla="*/ 4590441 w 9906000"/>
              <a:gd name="connsiteY4441" fmla="*/ 138167 h 952500"/>
              <a:gd name="connsiteX4442" fmla="*/ 3916548 w 9906000"/>
              <a:gd name="connsiteY4442" fmla="*/ 108258 h 952500"/>
              <a:gd name="connsiteX4443" fmla="*/ 3886734 w 9906000"/>
              <a:gd name="connsiteY4443" fmla="*/ 138072 h 952500"/>
              <a:gd name="connsiteX4444" fmla="*/ 3886734 w 9906000"/>
              <a:gd name="connsiteY4444" fmla="*/ 220368 h 952500"/>
              <a:gd name="connsiteX4445" fmla="*/ 3969126 w 9906000"/>
              <a:gd name="connsiteY4445" fmla="*/ 220368 h 952500"/>
              <a:gd name="connsiteX4446" fmla="*/ 3998939 w 9906000"/>
              <a:gd name="connsiteY4446" fmla="*/ 190554 h 952500"/>
              <a:gd name="connsiteX4447" fmla="*/ 3984937 w 9906000"/>
              <a:gd name="connsiteY4447" fmla="*/ 123594 h 952500"/>
              <a:gd name="connsiteX4448" fmla="*/ 3983508 w 9906000"/>
              <a:gd name="connsiteY4448" fmla="*/ 123594 h 952500"/>
              <a:gd name="connsiteX4449" fmla="*/ 3983508 w 9906000"/>
              <a:gd name="connsiteY4449" fmla="*/ 122260 h 952500"/>
              <a:gd name="connsiteX4450" fmla="*/ 5410068 w 9906000"/>
              <a:gd name="connsiteY4450" fmla="*/ 108163 h 952500"/>
              <a:gd name="connsiteX4451" fmla="*/ 5341964 w 9906000"/>
              <a:gd name="connsiteY4451" fmla="*/ 122450 h 952500"/>
              <a:gd name="connsiteX4452" fmla="*/ 5327676 w 9906000"/>
              <a:gd name="connsiteY4452" fmla="*/ 190459 h 952500"/>
              <a:gd name="connsiteX4453" fmla="*/ 5357585 w 9906000"/>
              <a:gd name="connsiteY4453" fmla="*/ 220368 h 952500"/>
              <a:gd name="connsiteX4454" fmla="*/ 5439976 w 9906000"/>
              <a:gd name="connsiteY4454" fmla="*/ 220368 h 952500"/>
              <a:gd name="connsiteX4455" fmla="*/ 5439976 w 9906000"/>
              <a:gd name="connsiteY4455" fmla="*/ 138072 h 952500"/>
              <a:gd name="connsiteX4456" fmla="*/ 3710903 w 9906000"/>
              <a:gd name="connsiteY4456" fmla="*/ 108163 h 952500"/>
              <a:gd name="connsiteX4457" fmla="*/ 3642799 w 9906000"/>
              <a:gd name="connsiteY4457" fmla="*/ 122450 h 952500"/>
              <a:gd name="connsiteX4458" fmla="*/ 3628512 w 9906000"/>
              <a:gd name="connsiteY4458" fmla="*/ 190459 h 952500"/>
              <a:gd name="connsiteX4459" fmla="*/ 3658420 w 9906000"/>
              <a:gd name="connsiteY4459" fmla="*/ 220368 h 952500"/>
              <a:gd name="connsiteX4460" fmla="*/ 3740811 w 9906000"/>
              <a:gd name="connsiteY4460" fmla="*/ 220368 h 952500"/>
              <a:gd name="connsiteX4461" fmla="*/ 3740811 w 9906000"/>
              <a:gd name="connsiteY4461" fmla="*/ 138072 h 952500"/>
              <a:gd name="connsiteX4462" fmla="*/ 3066502 w 9906000"/>
              <a:gd name="connsiteY4462" fmla="*/ 107685 h 952500"/>
              <a:gd name="connsiteX4463" fmla="*/ 3036594 w 9906000"/>
              <a:gd name="connsiteY4463" fmla="*/ 137594 h 952500"/>
              <a:gd name="connsiteX4464" fmla="*/ 3036594 w 9906000"/>
              <a:gd name="connsiteY4464" fmla="*/ 219890 h 952500"/>
              <a:gd name="connsiteX4465" fmla="*/ 3118985 w 9906000"/>
              <a:gd name="connsiteY4465" fmla="*/ 219890 h 952500"/>
              <a:gd name="connsiteX4466" fmla="*/ 3148894 w 9906000"/>
              <a:gd name="connsiteY4466" fmla="*/ 189981 h 952500"/>
              <a:gd name="connsiteX4467" fmla="*/ 3134606 w 9906000"/>
              <a:gd name="connsiteY4467" fmla="*/ 121973 h 952500"/>
              <a:gd name="connsiteX4468" fmla="*/ 2860858 w 9906000"/>
              <a:gd name="connsiteY4468" fmla="*/ 107685 h 952500"/>
              <a:gd name="connsiteX4469" fmla="*/ 2793992 w 9906000"/>
              <a:gd name="connsiteY4469" fmla="*/ 121687 h 952500"/>
              <a:gd name="connsiteX4470" fmla="*/ 2793992 w 9906000"/>
              <a:gd name="connsiteY4470" fmla="*/ 123021 h 952500"/>
              <a:gd name="connsiteX4471" fmla="*/ 2792563 w 9906000"/>
              <a:gd name="connsiteY4471" fmla="*/ 123021 h 952500"/>
              <a:gd name="connsiteX4472" fmla="*/ 2778466 w 9906000"/>
              <a:gd name="connsiteY4472" fmla="*/ 189981 h 952500"/>
              <a:gd name="connsiteX4473" fmla="*/ 2808375 w 9906000"/>
              <a:gd name="connsiteY4473" fmla="*/ 219890 h 952500"/>
              <a:gd name="connsiteX4474" fmla="*/ 2890766 w 9906000"/>
              <a:gd name="connsiteY4474" fmla="*/ 219890 h 952500"/>
              <a:gd name="connsiteX4475" fmla="*/ 2890766 w 9906000"/>
              <a:gd name="connsiteY4475" fmla="*/ 137594 h 952500"/>
              <a:gd name="connsiteX4476" fmla="*/ 2216872 w 9906000"/>
              <a:gd name="connsiteY4476" fmla="*/ 107685 h 952500"/>
              <a:gd name="connsiteX4477" fmla="*/ 2187059 w 9906000"/>
              <a:gd name="connsiteY4477" fmla="*/ 137499 h 952500"/>
              <a:gd name="connsiteX4478" fmla="*/ 2187059 w 9906000"/>
              <a:gd name="connsiteY4478" fmla="*/ 219795 h 952500"/>
              <a:gd name="connsiteX4479" fmla="*/ 2269450 w 9906000"/>
              <a:gd name="connsiteY4479" fmla="*/ 219795 h 952500"/>
              <a:gd name="connsiteX4480" fmla="*/ 2299264 w 9906000"/>
              <a:gd name="connsiteY4480" fmla="*/ 189981 h 952500"/>
              <a:gd name="connsiteX4481" fmla="*/ 2285262 w 9906000"/>
              <a:gd name="connsiteY4481" fmla="*/ 123021 h 952500"/>
              <a:gd name="connsiteX4482" fmla="*/ 2283833 w 9906000"/>
              <a:gd name="connsiteY4482" fmla="*/ 123021 h 952500"/>
              <a:gd name="connsiteX4483" fmla="*/ 2283833 w 9906000"/>
              <a:gd name="connsiteY4483" fmla="*/ 121687 h 952500"/>
              <a:gd name="connsiteX4484" fmla="*/ 1367338 w 9906000"/>
              <a:gd name="connsiteY4484" fmla="*/ 107685 h 952500"/>
              <a:gd name="connsiteX4485" fmla="*/ 1337429 w 9906000"/>
              <a:gd name="connsiteY4485" fmla="*/ 137594 h 952500"/>
              <a:gd name="connsiteX4486" fmla="*/ 1337429 w 9906000"/>
              <a:gd name="connsiteY4486" fmla="*/ 219890 h 952500"/>
              <a:gd name="connsiteX4487" fmla="*/ 1419820 w 9906000"/>
              <a:gd name="connsiteY4487" fmla="*/ 219890 h 952500"/>
              <a:gd name="connsiteX4488" fmla="*/ 1449729 w 9906000"/>
              <a:gd name="connsiteY4488" fmla="*/ 189981 h 952500"/>
              <a:gd name="connsiteX4489" fmla="*/ 1435441 w 9906000"/>
              <a:gd name="connsiteY4489" fmla="*/ 121973 h 952500"/>
              <a:gd name="connsiteX4490" fmla="*/ 1161693 w 9906000"/>
              <a:gd name="connsiteY4490" fmla="*/ 107685 h 952500"/>
              <a:gd name="connsiteX4491" fmla="*/ 1094827 w 9906000"/>
              <a:gd name="connsiteY4491" fmla="*/ 121687 h 952500"/>
              <a:gd name="connsiteX4492" fmla="*/ 1094827 w 9906000"/>
              <a:gd name="connsiteY4492" fmla="*/ 123021 h 952500"/>
              <a:gd name="connsiteX4493" fmla="*/ 1093399 w 9906000"/>
              <a:gd name="connsiteY4493" fmla="*/ 123021 h 952500"/>
              <a:gd name="connsiteX4494" fmla="*/ 1079302 w 9906000"/>
              <a:gd name="connsiteY4494" fmla="*/ 189981 h 952500"/>
              <a:gd name="connsiteX4495" fmla="*/ 1109210 w 9906000"/>
              <a:gd name="connsiteY4495" fmla="*/ 219890 h 952500"/>
              <a:gd name="connsiteX4496" fmla="*/ 1191601 w 9906000"/>
              <a:gd name="connsiteY4496" fmla="*/ 219890 h 952500"/>
              <a:gd name="connsiteX4497" fmla="*/ 1191601 w 9906000"/>
              <a:gd name="connsiteY4497" fmla="*/ 137594 h 952500"/>
              <a:gd name="connsiteX4498" fmla="*/ 517708 w 9906000"/>
              <a:gd name="connsiteY4498" fmla="*/ 107685 h 952500"/>
              <a:gd name="connsiteX4499" fmla="*/ 487894 w 9906000"/>
              <a:gd name="connsiteY4499" fmla="*/ 137499 h 952500"/>
              <a:gd name="connsiteX4500" fmla="*/ 487894 w 9906000"/>
              <a:gd name="connsiteY4500" fmla="*/ 219795 h 952500"/>
              <a:gd name="connsiteX4501" fmla="*/ 570286 w 9906000"/>
              <a:gd name="connsiteY4501" fmla="*/ 219795 h 952500"/>
              <a:gd name="connsiteX4502" fmla="*/ 600099 w 9906000"/>
              <a:gd name="connsiteY4502" fmla="*/ 189981 h 952500"/>
              <a:gd name="connsiteX4503" fmla="*/ 586097 w 9906000"/>
              <a:gd name="connsiteY4503" fmla="*/ 123021 h 952500"/>
              <a:gd name="connsiteX4504" fmla="*/ 584668 w 9906000"/>
              <a:gd name="connsiteY4504" fmla="*/ 123021 h 952500"/>
              <a:gd name="connsiteX4505" fmla="*/ 584668 w 9906000"/>
              <a:gd name="connsiteY4505" fmla="*/ 121687 h 952500"/>
              <a:gd name="connsiteX4506" fmla="*/ 2011228 w 9906000"/>
              <a:gd name="connsiteY4506" fmla="*/ 107590 h 952500"/>
              <a:gd name="connsiteX4507" fmla="*/ 1943124 w 9906000"/>
              <a:gd name="connsiteY4507" fmla="*/ 121877 h 952500"/>
              <a:gd name="connsiteX4508" fmla="*/ 1928836 w 9906000"/>
              <a:gd name="connsiteY4508" fmla="*/ 189886 h 952500"/>
              <a:gd name="connsiteX4509" fmla="*/ 1958745 w 9906000"/>
              <a:gd name="connsiteY4509" fmla="*/ 219795 h 952500"/>
              <a:gd name="connsiteX4510" fmla="*/ 2041136 w 9906000"/>
              <a:gd name="connsiteY4510" fmla="*/ 219795 h 952500"/>
              <a:gd name="connsiteX4511" fmla="*/ 2041136 w 9906000"/>
              <a:gd name="connsiteY4511" fmla="*/ 137499 h 952500"/>
              <a:gd name="connsiteX4512" fmla="*/ 312063 w 9906000"/>
              <a:gd name="connsiteY4512" fmla="*/ 107590 h 952500"/>
              <a:gd name="connsiteX4513" fmla="*/ 243959 w 9906000"/>
              <a:gd name="connsiteY4513" fmla="*/ 121877 h 952500"/>
              <a:gd name="connsiteX4514" fmla="*/ 229672 w 9906000"/>
              <a:gd name="connsiteY4514" fmla="*/ 189886 h 952500"/>
              <a:gd name="connsiteX4515" fmla="*/ 259580 w 9906000"/>
              <a:gd name="connsiteY4515" fmla="*/ 219795 h 952500"/>
              <a:gd name="connsiteX4516" fmla="*/ 341971 w 9906000"/>
              <a:gd name="connsiteY4516" fmla="*/ 219795 h 952500"/>
              <a:gd name="connsiteX4517" fmla="*/ 341971 w 9906000"/>
              <a:gd name="connsiteY4517" fmla="*/ 137499 h 952500"/>
              <a:gd name="connsiteX4518" fmla="*/ 9658541 w 9906000"/>
              <a:gd name="connsiteY4518" fmla="*/ 106451 h 952500"/>
              <a:gd name="connsiteX4519" fmla="*/ 9591675 w 9906000"/>
              <a:gd name="connsiteY4519" fmla="*/ 120453 h 952500"/>
              <a:gd name="connsiteX4520" fmla="*/ 9591675 w 9906000"/>
              <a:gd name="connsiteY4520" fmla="*/ 121787 h 952500"/>
              <a:gd name="connsiteX4521" fmla="*/ 9590246 w 9906000"/>
              <a:gd name="connsiteY4521" fmla="*/ 121787 h 952500"/>
              <a:gd name="connsiteX4522" fmla="*/ 9576149 w 9906000"/>
              <a:gd name="connsiteY4522" fmla="*/ 188747 h 952500"/>
              <a:gd name="connsiteX4523" fmla="*/ 9606058 w 9906000"/>
              <a:gd name="connsiteY4523" fmla="*/ 218656 h 952500"/>
              <a:gd name="connsiteX4524" fmla="*/ 9688449 w 9906000"/>
              <a:gd name="connsiteY4524" fmla="*/ 218656 h 952500"/>
              <a:gd name="connsiteX4525" fmla="*/ 9688449 w 9906000"/>
              <a:gd name="connsiteY4525" fmla="*/ 136360 h 952500"/>
              <a:gd name="connsiteX4526" fmla="*/ 9014555 w 9906000"/>
              <a:gd name="connsiteY4526" fmla="*/ 106451 h 952500"/>
              <a:gd name="connsiteX4527" fmla="*/ 8984742 w 9906000"/>
              <a:gd name="connsiteY4527" fmla="*/ 136265 h 952500"/>
              <a:gd name="connsiteX4528" fmla="*/ 8984742 w 9906000"/>
              <a:gd name="connsiteY4528" fmla="*/ 218561 h 952500"/>
              <a:gd name="connsiteX4529" fmla="*/ 9067133 w 9906000"/>
              <a:gd name="connsiteY4529" fmla="*/ 218561 h 952500"/>
              <a:gd name="connsiteX4530" fmla="*/ 9096947 w 9906000"/>
              <a:gd name="connsiteY4530" fmla="*/ 188747 h 952500"/>
              <a:gd name="connsiteX4531" fmla="*/ 9082945 w 9906000"/>
              <a:gd name="connsiteY4531" fmla="*/ 121787 h 952500"/>
              <a:gd name="connsiteX4532" fmla="*/ 9081516 w 9906000"/>
              <a:gd name="connsiteY4532" fmla="*/ 121787 h 952500"/>
              <a:gd name="connsiteX4533" fmla="*/ 9081516 w 9906000"/>
              <a:gd name="connsiteY4533" fmla="*/ 120453 h 952500"/>
              <a:gd name="connsiteX4534" fmla="*/ 8165021 w 9906000"/>
              <a:gd name="connsiteY4534" fmla="*/ 106451 h 952500"/>
              <a:gd name="connsiteX4535" fmla="*/ 8135112 w 9906000"/>
              <a:gd name="connsiteY4535" fmla="*/ 136360 h 952500"/>
              <a:gd name="connsiteX4536" fmla="*/ 8135112 w 9906000"/>
              <a:gd name="connsiteY4536" fmla="*/ 218656 h 952500"/>
              <a:gd name="connsiteX4537" fmla="*/ 8217503 w 9906000"/>
              <a:gd name="connsiteY4537" fmla="*/ 218656 h 952500"/>
              <a:gd name="connsiteX4538" fmla="*/ 8247412 w 9906000"/>
              <a:gd name="connsiteY4538" fmla="*/ 188747 h 952500"/>
              <a:gd name="connsiteX4539" fmla="*/ 8233124 w 9906000"/>
              <a:gd name="connsiteY4539" fmla="*/ 120739 h 952500"/>
              <a:gd name="connsiteX4540" fmla="*/ 7959376 w 9906000"/>
              <a:gd name="connsiteY4540" fmla="*/ 106451 h 952500"/>
              <a:gd name="connsiteX4541" fmla="*/ 7892510 w 9906000"/>
              <a:gd name="connsiteY4541" fmla="*/ 120453 h 952500"/>
              <a:gd name="connsiteX4542" fmla="*/ 7892510 w 9906000"/>
              <a:gd name="connsiteY4542" fmla="*/ 121787 h 952500"/>
              <a:gd name="connsiteX4543" fmla="*/ 7891082 w 9906000"/>
              <a:gd name="connsiteY4543" fmla="*/ 121787 h 952500"/>
              <a:gd name="connsiteX4544" fmla="*/ 7876985 w 9906000"/>
              <a:gd name="connsiteY4544" fmla="*/ 188747 h 952500"/>
              <a:gd name="connsiteX4545" fmla="*/ 7906893 w 9906000"/>
              <a:gd name="connsiteY4545" fmla="*/ 218656 h 952500"/>
              <a:gd name="connsiteX4546" fmla="*/ 7989284 w 9906000"/>
              <a:gd name="connsiteY4546" fmla="*/ 218656 h 952500"/>
              <a:gd name="connsiteX4547" fmla="*/ 7989284 w 9906000"/>
              <a:gd name="connsiteY4547" fmla="*/ 136360 h 952500"/>
              <a:gd name="connsiteX4548" fmla="*/ 7315391 w 9906000"/>
              <a:gd name="connsiteY4548" fmla="*/ 106451 h 952500"/>
              <a:gd name="connsiteX4549" fmla="*/ 7285577 w 9906000"/>
              <a:gd name="connsiteY4549" fmla="*/ 136265 h 952500"/>
              <a:gd name="connsiteX4550" fmla="*/ 7285577 w 9906000"/>
              <a:gd name="connsiteY4550" fmla="*/ 218561 h 952500"/>
              <a:gd name="connsiteX4551" fmla="*/ 7367969 w 9906000"/>
              <a:gd name="connsiteY4551" fmla="*/ 218561 h 952500"/>
              <a:gd name="connsiteX4552" fmla="*/ 7397782 w 9906000"/>
              <a:gd name="connsiteY4552" fmla="*/ 188747 h 952500"/>
              <a:gd name="connsiteX4553" fmla="*/ 7383780 w 9906000"/>
              <a:gd name="connsiteY4553" fmla="*/ 121787 h 952500"/>
              <a:gd name="connsiteX4554" fmla="*/ 7382351 w 9906000"/>
              <a:gd name="connsiteY4554" fmla="*/ 121787 h 952500"/>
              <a:gd name="connsiteX4555" fmla="*/ 7382351 w 9906000"/>
              <a:gd name="connsiteY4555" fmla="*/ 120453 h 952500"/>
              <a:gd name="connsiteX4556" fmla="*/ 8808911 w 9906000"/>
              <a:gd name="connsiteY4556" fmla="*/ 106356 h 952500"/>
              <a:gd name="connsiteX4557" fmla="*/ 8740807 w 9906000"/>
              <a:gd name="connsiteY4557" fmla="*/ 120643 h 952500"/>
              <a:gd name="connsiteX4558" fmla="*/ 8726519 w 9906000"/>
              <a:gd name="connsiteY4558" fmla="*/ 188652 h 952500"/>
              <a:gd name="connsiteX4559" fmla="*/ 8756428 w 9906000"/>
              <a:gd name="connsiteY4559" fmla="*/ 218561 h 952500"/>
              <a:gd name="connsiteX4560" fmla="*/ 8838819 w 9906000"/>
              <a:gd name="connsiteY4560" fmla="*/ 218561 h 952500"/>
              <a:gd name="connsiteX4561" fmla="*/ 8838819 w 9906000"/>
              <a:gd name="connsiteY4561" fmla="*/ 136265 h 952500"/>
              <a:gd name="connsiteX4562" fmla="*/ 7109746 w 9906000"/>
              <a:gd name="connsiteY4562" fmla="*/ 106356 h 952500"/>
              <a:gd name="connsiteX4563" fmla="*/ 7041642 w 9906000"/>
              <a:gd name="connsiteY4563" fmla="*/ 120643 h 952500"/>
              <a:gd name="connsiteX4564" fmla="*/ 7027355 w 9906000"/>
              <a:gd name="connsiteY4564" fmla="*/ 188652 h 952500"/>
              <a:gd name="connsiteX4565" fmla="*/ 7057263 w 9906000"/>
              <a:gd name="connsiteY4565" fmla="*/ 218561 h 952500"/>
              <a:gd name="connsiteX4566" fmla="*/ 7139654 w 9906000"/>
              <a:gd name="connsiteY4566" fmla="*/ 218561 h 952500"/>
              <a:gd name="connsiteX4567" fmla="*/ 7139654 w 9906000"/>
              <a:gd name="connsiteY4567" fmla="*/ 136265 h 952500"/>
              <a:gd name="connsiteX4568" fmla="*/ 5512842 w 9906000"/>
              <a:gd name="connsiteY4568" fmla="*/ 51680 h 952500"/>
              <a:gd name="connsiteX4569" fmla="*/ 5454645 w 9906000"/>
              <a:gd name="connsiteY4569" fmla="*/ 89685 h 952500"/>
              <a:gd name="connsiteX4570" fmla="*/ 5454645 w 9906000"/>
              <a:gd name="connsiteY4570" fmla="*/ 131880 h 952500"/>
              <a:gd name="connsiteX4571" fmla="*/ 5512842 w 9906000"/>
              <a:gd name="connsiteY4571" fmla="*/ 190078 h 952500"/>
              <a:gd name="connsiteX4572" fmla="*/ 5571040 w 9906000"/>
              <a:gd name="connsiteY4572" fmla="*/ 131880 h 952500"/>
              <a:gd name="connsiteX4573" fmla="*/ 5571040 w 9906000"/>
              <a:gd name="connsiteY4573" fmla="*/ 89685 h 952500"/>
              <a:gd name="connsiteX4574" fmla="*/ 3813678 w 9906000"/>
              <a:gd name="connsiteY4574" fmla="*/ 51680 h 952500"/>
              <a:gd name="connsiteX4575" fmla="*/ 3755480 w 9906000"/>
              <a:gd name="connsiteY4575" fmla="*/ 89685 h 952500"/>
              <a:gd name="connsiteX4576" fmla="*/ 3755480 w 9906000"/>
              <a:gd name="connsiteY4576" fmla="*/ 131880 h 952500"/>
              <a:gd name="connsiteX4577" fmla="*/ 3813678 w 9906000"/>
              <a:gd name="connsiteY4577" fmla="*/ 190078 h 952500"/>
              <a:gd name="connsiteX4578" fmla="*/ 3871875 w 9906000"/>
              <a:gd name="connsiteY4578" fmla="*/ 131880 h 952500"/>
              <a:gd name="connsiteX4579" fmla="*/ 3871875 w 9906000"/>
              <a:gd name="connsiteY4579" fmla="*/ 89685 h 952500"/>
              <a:gd name="connsiteX4580" fmla="*/ 6362568 w 9906000"/>
              <a:gd name="connsiteY4580" fmla="*/ 51585 h 952500"/>
              <a:gd name="connsiteX4581" fmla="*/ 6304370 w 9906000"/>
              <a:gd name="connsiteY4581" fmla="*/ 89685 h 952500"/>
              <a:gd name="connsiteX4582" fmla="*/ 6304370 w 9906000"/>
              <a:gd name="connsiteY4582" fmla="*/ 131975 h 952500"/>
              <a:gd name="connsiteX4583" fmla="*/ 6362568 w 9906000"/>
              <a:gd name="connsiteY4583" fmla="*/ 190173 h 952500"/>
              <a:gd name="connsiteX4584" fmla="*/ 6420765 w 9906000"/>
              <a:gd name="connsiteY4584" fmla="*/ 131975 h 952500"/>
              <a:gd name="connsiteX4585" fmla="*/ 6420765 w 9906000"/>
              <a:gd name="connsiteY4585" fmla="*/ 89685 h 952500"/>
              <a:gd name="connsiteX4586" fmla="*/ 4663403 w 9906000"/>
              <a:gd name="connsiteY4586" fmla="*/ 51585 h 952500"/>
              <a:gd name="connsiteX4587" fmla="*/ 4605205 w 9906000"/>
              <a:gd name="connsiteY4587" fmla="*/ 89685 h 952500"/>
              <a:gd name="connsiteX4588" fmla="*/ 4605205 w 9906000"/>
              <a:gd name="connsiteY4588" fmla="*/ 131975 h 952500"/>
              <a:gd name="connsiteX4589" fmla="*/ 4663403 w 9906000"/>
              <a:gd name="connsiteY4589" fmla="*/ 190173 h 952500"/>
              <a:gd name="connsiteX4590" fmla="*/ 4721600 w 9906000"/>
              <a:gd name="connsiteY4590" fmla="*/ 131975 h 952500"/>
              <a:gd name="connsiteX4591" fmla="*/ 4721600 w 9906000"/>
              <a:gd name="connsiteY4591" fmla="*/ 89685 h 952500"/>
              <a:gd name="connsiteX4592" fmla="*/ 2114002 w 9906000"/>
              <a:gd name="connsiteY4592" fmla="*/ 51107 h 952500"/>
              <a:gd name="connsiteX4593" fmla="*/ 2055805 w 9906000"/>
              <a:gd name="connsiteY4593" fmla="*/ 89112 h 952500"/>
              <a:gd name="connsiteX4594" fmla="*/ 2055805 w 9906000"/>
              <a:gd name="connsiteY4594" fmla="*/ 131307 h 952500"/>
              <a:gd name="connsiteX4595" fmla="*/ 2114002 w 9906000"/>
              <a:gd name="connsiteY4595" fmla="*/ 189505 h 952500"/>
              <a:gd name="connsiteX4596" fmla="*/ 2172200 w 9906000"/>
              <a:gd name="connsiteY4596" fmla="*/ 131307 h 952500"/>
              <a:gd name="connsiteX4597" fmla="*/ 2172200 w 9906000"/>
              <a:gd name="connsiteY4597" fmla="*/ 89112 h 952500"/>
              <a:gd name="connsiteX4598" fmla="*/ 414838 w 9906000"/>
              <a:gd name="connsiteY4598" fmla="*/ 51107 h 952500"/>
              <a:gd name="connsiteX4599" fmla="*/ 356640 w 9906000"/>
              <a:gd name="connsiteY4599" fmla="*/ 89112 h 952500"/>
              <a:gd name="connsiteX4600" fmla="*/ 356640 w 9906000"/>
              <a:gd name="connsiteY4600" fmla="*/ 131307 h 952500"/>
              <a:gd name="connsiteX4601" fmla="*/ 414838 w 9906000"/>
              <a:gd name="connsiteY4601" fmla="*/ 189505 h 952500"/>
              <a:gd name="connsiteX4602" fmla="*/ 473035 w 9906000"/>
              <a:gd name="connsiteY4602" fmla="*/ 131307 h 952500"/>
              <a:gd name="connsiteX4603" fmla="*/ 473035 w 9906000"/>
              <a:gd name="connsiteY4603" fmla="*/ 89112 h 952500"/>
              <a:gd name="connsiteX4604" fmla="*/ 2963728 w 9906000"/>
              <a:gd name="connsiteY4604" fmla="*/ 51012 h 952500"/>
              <a:gd name="connsiteX4605" fmla="*/ 2905530 w 9906000"/>
              <a:gd name="connsiteY4605" fmla="*/ 89112 h 952500"/>
              <a:gd name="connsiteX4606" fmla="*/ 2905530 w 9906000"/>
              <a:gd name="connsiteY4606" fmla="*/ 131402 h 952500"/>
              <a:gd name="connsiteX4607" fmla="*/ 2963728 w 9906000"/>
              <a:gd name="connsiteY4607" fmla="*/ 189600 h 952500"/>
              <a:gd name="connsiteX4608" fmla="*/ 3021925 w 9906000"/>
              <a:gd name="connsiteY4608" fmla="*/ 131402 h 952500"/>
              <a:gd name="connsiteX4609" fmla="*/ 3021925 w 9906000"/>
              <a:gd name="connsiteY4609" fmla="*/ 89112 h 952500"/>
              <a:gd name="connsiteX4610" fmla="*/ 1264563 w 9906000"/>
              <a:gd name="connsiteY4610" fmla="*/ 51012 h 952500"/>
              <a:gd name="connsiteX4611" fmla="*/ 1206365 w 9906000"/>
              <a:gd name="connsiteY4611" fmla="*/ 89112 h 952500"/>
              <a:gd name="connsiteX4612" fmla="*/ 1206365 w 9906000"/>
              <a:gd name="connsiteY4612" fmla="*/ 131402 h 952500"/>
              <a:gd name="connsiteX4613" fmla="*/ 1264563 w 9906000"/>
              <a:gd name="connsiteY4613" fmla="*/ 189600 h 952500"/>
              <a:gd name="connsiteX4614" fmla="*/ 1322760 w 9906000"/>
              <a:gd name="connsiteY4614" fmla="*/ 131402 h 952500"/>
              <a:gd name="connsiteX4615" fmla="*/ 1322760 w 9906000"/>
              <a:gd name="connsiteY4615" fmla="*/ 89112 h 952500"/>
              <a:gd name="connsiteX4616" fmla="*/ 8911685 w 9906000"/>
              <a:gd name="connsiteY4616" fmla="*/ 49873 h 952500"/>
              <a:gd name="connsiteX4617" fmla="*/ 8853488 w 9906000"/>
              <a:gd name="connsiteY4617" fmla="*/ 87878 h 952500"/>
              <a:gd name="connsiteX4618" fmla="*/ 8853488 w 9906000"/>
              <a:gd name="connsiteY4618" fmla="*/ 130073 h 952500"/>
              <a:gd name="connsiteX4619" fmla="*/ 8911685 w 9906000"/>
              <a:gd name="connsiteY4619" fmla="*/ 188271 h 952500"/>
              <a:gd name="connsiteX4620" fmla="*/ 8969883 w 9906000"/>
              <a:gd name="connsiteY4620" fmla="*/ 130073 h 952500"/>
              <a:gd name="connsiteX4621" fmla="*/ 8969883 w 9906000"/>
              <a:gd name="connsiteY4621" fmla="*/ 87878 h 952500"/>
              <a:gd name="connsiteX4622" fmla="*/ 7212521 w 9906000"/>
              <a:gd name="connsiteY4622" fmla="*/ 49873 h 952500"/>
              <a:gd name="connsiteX4623" fmla="*/ 7154323 w 9906000"/>
              <a:gd name="connsiteY4623" fmla="*/ 87878 h 952500"/>
              <a:gd name="connsiteX4624" fmla="*/ 7154323 w 9906000"/>
              <a:gd name="connsiteY4624" fmla="*/ 130073 h 952500"/>
              <a:gd name="connsiteX4625" fmla="*/ 7212521 w 9906000"/>
              <a:gd name="connsiteY4625" fmla="*/ 188271 h 952500"/>
              <a:gd name="connsiteX4626" fmla="*/ 7270718 w 9906000"/>
              <a:gd name="connsiteY4626" fmla="*/ 130073 h 952500"/>
              <a:gd name="connsiteX4627" fmla="*/ 7270718 w 9906000"/>
              <a:gd name="connsiteY4627" fmla="*/ 87878 h 952500"/>
              <a:gd name="connsiteX4628" fmla="*/ 9761411 w 9906000"/>
              <a:gd name="connsiteY4628" fmla="*/ 49778 h 952500"/>
              <a:gd name="connsiteX4629" fmla="*/ 9703213 w 9906000"/>
              <a:gd name="connsiteY4629" fmla="*/ 87878 h 952500"/>
              <a:gd name="connsiteX4630" fmla="*/ 9703213 w 9906000"/>
              <a:gd name="connsiteY4630" fmla="*/ 130168 h 952500"/>
              <a:gd name="connsiteX4631" fmla="*/ 9761411 w 9906000"/>
              <a:gd name="connsiteY4631" fmla="*/ 188366 h 952500"/>
              <a:gd name="connsiteX4632" fmla="*/ 9819608 w 9906000"/>
              <a:gd name="connsiteY4632" fmla="*/ 130168 h 952500"/>
              <a:gd name="connsiteX4633" fmla="*/ 9819608 w 9906000"/>
              <a:gd name="connsiteY4633" fmla="*/ 87878 h 952500"/>
              <a:gd name="connsiteX4634" fmla="*/ 8062246 w 9906000"/>
              <a:gd name="connsiteY4634" fmla="*/ 49778 h 952500"/>
              <a:gd name="connsiteX4635" fmla="*/ 8004048 w 9906000"/>
              <a:gd name="connsiteY4635" fmla="*/ 87878 h 952500"/>
              <a:gd name="connsiteX4636" fmla="*/ 8004048 w 9906000"/>
              <a:gd name="connsiteY4636" fmla="*/ 130168 h 952500"/>
              <a:gd name="connsiteX4637" fmla="*/ 8062246 w 9906000"/>
              <a:gd name="connsiteY4637" fmla="*/ 188366 h 952500"/>
              <a:gd name="connsiteX4638" fmla="*/ 8120443 w 9906000"/>
              <a:gd name="connsiteY4638" fmla="*/ 130168 h 952500"/>
              <a:gd name="connsiteX4639" fmla="*/ 8120443 w 9906000"/>
              <a:gd name="connsiteY4639" fmla="*/ 87878 h 952500"/>
              <a:gd name="connsiteX4640" fmla="*/ 3343626 w 9906000"/>
              <a:gd name="connsiteY4640" fmla="*/ 37069 h 952500"/>
              <a:gd name="connsiteX4641" fmla="*/ 3260847 w 9906000"/>
              <a:gd name="connsiteY4641" fmla="*/ 106068 h 952500"/>
              <a:gd name="connsiteX4642" fmla="*/ 3253990 w 9906000"/>
              <a:gd name="connsiteY4642" fmla="*/ 146261 h 952500"/>
              <a:gd name="connsiteX4643" fmla="*/ 3300151 w 9906000"/>
              <a:gd name="connsiteY4643" fmla="*/ 197792 h 952500"/>
              <a:gd name="connsiteX4644" fmla="*/ 3312819 w 9906000"/>
              <a:gd name="connsiteY4644" fmla="*/ 193601 h 952500"/>
              <a:gd name="connsiteX4645" fmla="*/ 3366730 w 9906000"/>
              <a:gd name="connsiteY4645" fmla="*/ 175980 h 952500"/>
              <a:gd name="connsiteX4646" fmla="*/ 3380732 w 9906000"/>
              <a:gd name="connsiteY4646" fmla="*/ 137784 h 952500"/>
              <a:gd name="connsiteX4647" fmla="*/ 6742234 w 9906000"/>
              <a:gd name="connsiteY4647" fmla="*/ 37011 h 952500"/>
              <a:gd name="connsiteX4648" fmla="*/ 6659381 w 9906000"/>
              <a:gd name="connsiteY4648" fmla="*/ 106071 h 952500"/>
              <a:gd name="connsiteX4649" fmla="*/ 6652832 w 9906000"/>
              <a:gd name="connsiteY4649" fmla="*/ 144456 h 952500"/>
              <a:gd name="connsiteX4650" fmla="*/ 6699504 w 9906000"/>
              <a:gd name="connsiteY4650" fmla="*/ 196558 h 952500"/>
              <a:gd name="connsiteX4651" fmla="*/ 6765989 w 9906000"/>
              <a:gd name="connsiteY4651" fmla="*/ 174746 h 952500"/>
              <a:gd name="connsiteX4652" fmla="*/ 6779450 w 9906000"/>
              <a:gd name="connsiteY4652" fmla="*/ 138025 h 952500"/>
              <a:gd name="connsiteX4653" fmla="*/ 5133366 w 9906000"/>
              <a:gd name="connsiteY4653" fmla="*/ 37011 h 952500"/>
              <a:gd name="connsiteX4654" fmla="*/ 5096028 w 9906000"/>
              <a:gd name="connsiteY4654" fmla="*/ 138357 h 952500"/>
              <a:gd name="connsiteX4655" fmla="*/ 5110030 w 9906000"/>
              <a:gd name="connsiteY4655" fmla="*/ 176553 h 952500"/>
              <a:gd name="connsiteX4656" fmla="*/ 5146892 w 9906000"/>
              <a:gd name="connsiteY4656" fmla="*/ 188649 h 952500"/>
              <a:gd name="connsiteX4657" fmla="*/ 5176515 w 9906000"/>
              <a:gd name="connsiteY4657" fmla="*/ 198365 h 952500"/>
              <a:gd name="connsiteX4658" fmla="*/ 5223187 w 9906000"/>
              <a:gd name="connsiteY4658" fmla="*/ 146263 h 952500"/>
              <a:gd name="connsiteX4659" fmla="*/ 5216329 w 9906000"/>
              <a:gd name="connsiteY4659" fmla="*/ 106163 h 952500"/>
              <a:gd name="connsiteX4660" fmla="*/ 5042974 w 9906000"/>
              <a:gd name="connsiteY4660" fmla="*/ 37011 h 952500"/>
              <a:gd name="connsiteX4661" fmla="*/ 4960107 w 9906000"/>
              <a:gd name="connsiteY4661" fmla="*/ 106258 h 952500"/>
              <a:gd name="connsiteX4662" fmla="*/ 4953153 w 9906000"/>
              <a:gd name="connsiteY4662" fmla="*/ 146358 h 952500"/>
              <a:gd name="connsiteX4663" fmla="*/ 4999826 w 9906000"/>
              <a:gd name="connsiteY4663" fmla="*/ 198460 h 952500"/>
              <a:gd name="connsiteX4664" fmla="*/ 5066310 w 9906000"/>
              <a:gd name="connsiteY4664" fmla="*/ 176648 h 952500"/>
              <a:gd name="connsiteX4665" fmla="*/ 5080312 w 9906000"/>
              <a:gd name="connsiteY4665" fmla="*/ 138453 h 952500"/>
              <a:gd name="connsiteX4666" fmla="*/ 3434202 w 9906000"/>
              <a:gd name="connsiteY4666" fmla="*/ 37011 h 952500"/>
              <a:gd name="connsiteX4667" fmla="*/ 3396864 w 9906000"/>
              <a:gd name="connsiteY4667" fmla="*/ 138357 h 952500"/>
              <a:gd name="connsiteX4668" fmla="*/ 3410696 w 9906000"/>
              <a:gd name="connsiteY4668" fmla="*/ 176092 h 952500"/>
              <a:gd name="connsiteX4669" fmla="*/ 3476839 w 9906000"/>
              <a:gd name="connsiteY4669" fmla="*/ 197792 h 952500"/>
              <a:gd name="connsiteX4670" fmla="*/ 3523512 w 9906000"/>
              <a:gd name="connsiteY4670" fmla="*/ 145690 h 952500"/>
              <a:gd name="connsiteX4671" fmla="*/ 3516702 w 9906000"/>
              <a:gd name="connsiteY4671" fmla="*/ 105778 h 952500"/>
              <a:gd name="connsiteX4672" fmla="*/ 6832531 w 9906000"/>
              <a:gd name="connsiteY4672" fmla="*/ 36916 h 952500"/>
              <a:gd name="connsiteX4673" fmla="*/ 6795783 w 9906000"/>
              <a:gd name="connsiteY4673" fmla="*/ 136756 h 952500"/>
              <a:gd name="connsiteX4674" fmla="*/ 6809708 w 9906000"/>
              <a:gd name="connsiteY4674" fmla="*/ 174746 h 952500"/>
              <a:gd name="connsiteX4675" fmla="*/ 6854952 w 9906000"/>
              <a:gd name="connsiteY4675" fmla="*/ 189605 h 952500"/>
              <a:gd name="connsiteX4676" fmla="*/ 6876288 w 9906000"/>
              <a:gd name="connsiteY4676" fmla="*/ 196558 h 952500"/>
              <a:gd name="connsiteX4677" fmla="*/ 6922191 w 9906000"/>
              <a:gd name="connsiteY4677" fmla="*/ 145316 h 952500"/>
              <a:gd name="connsiteX4678" fmla="*/ 6915494 w 9906000"/>
              <a:gd name="connsiteY4678" fmla="*/ 106068 h 952500"/>
              <a:gd name="connsiteX4679" fmla="*/ 1734526 w 9906000"/>
              <a:gd name="connsiteY4679" fmla="*/ 36438 h 952500"/>
              <a:gd name="connsiteX4680" fmla="*/ 1697188 w 9906000"/>
              <a:gd name="connsiteY4680" fmla="*/ 137784 h 952500"/>
              <a:gd name="connsiteX4681" fmla="*/ 1711190 w 9906000"/>
              <a:gd name="connsiteY4681" fmla="*/ 175980 h 952500"/>
              <a:gd name="connsiteX4682" fmla="*/ 1748052 w 9906000"/>
              <a:gd name="connsiteY4682" fmla="*/ 188076 h 952500"/>
              <a:gd name="connsiteX4683" fmla="*/ 1777675 w 9906000"/>
              <a:gd name="connsiteY4683" fmla="*/ 197792 h 952500"/>
              <a:gd name="connsiteX4684" fmla="*/ 1824347 w 9906000"/>
              <a:gd name="connsiteY4684" fmla="*/ 145690 h 952500"/>
              <a:gd name="connsiteX4685" fmla="*/ 1817489 w 9906000"/>
              <a:gd name="connsiteY4685" fmla="*/ 105590 h 952500"/>
              <a:gd name="connsiteX4686" fmla="*/ 1644134 w 9906000"/>
              <a:gd name="connsiteY4686" fmla="*/ 36438 h 952500"/>
              <a:gd name="connsiteX4687" fmla="*/ 1561267 w 9906000"/>
              <a:gd name="connsiteY4687" fmla="*/ 105685 h 952500"/>
              <a:gd name="connsiteX4688" fmla="*/ 1554313 w 9906000"/>
              <a:gd name="connsiteY4688" fmla="*/ 145785 h 952500"/>
              <a:gd name="connsiteX4689" fmla="*/ 1600986 w 9906000"/>
              <a:gd name="connsiteY4689" fmla="*/ 197887 h 952500"/>
              <a:gd name="connsiteX4690" fmla="*/ 1667470 w 9906000"/>
              <a:gd name="connsiteY4690" fmla="*/ 176075 h 952500"/>
              <a:gd name="connsiteX4691" fmla="*/ 1681472 w 9906000"/>
              <a:gd name="connsiteY4691" fmla="*/ 137880 h 952500"/>
              <a:gd name="connsiteX4692" fmla="*/ 8532209 w 9906000"/>
              <a:gd name="connsiteY4692" fmla="*/ 35204 h 952500"/>
              <a:gd name="connsiteX4693" fmla="*/ 8494871 w 9906000"/>
              <a:gd name="connsiteY4693" fmla="*/ 136550 h 952500"/>
              <a:gd name="connsiteX4694" fmla="*/ 8508873 w 9906000"/>
              <a:gd name="connsiteY4694" fmla="*/ 174746 h 952500"/>
              <a:gd name="connsiteX4695" fmla="*/ 8545735 w 9906000"/>
              <a:gd name="connsiteY4695" fmla="*/ 186842 h 952500"/>
              <a:gd name="connsiteX4696" fmla="*/ 8575358 w 9906000"/>
              <a:gd name="connsiteY4696" fmla="*/ 196558 h 952500"/>
              <a:gd name="connsiteX4697" fmla="*/ 8622030 w 9906000"/>
              <a:gd name="connsiteY4697" fmla="*/ 144456 h 952500"/>
              <a:gd name="connsiteX4698" fmla="*/ 8615172 w 9906000"/>
              <a:gd name="connsiteY4698" fmla="*/ 104356 h 952500"/>
              <a:gd name="connsiteX4699" fmla="*/ 8441817 w 9906000"/>
              <a:gd name="connsiteY4699" fmla="*/ 35204 h 952500"/>
              <a:gd name="connsiteX4700" fmla="*/ 8358950 w 9906000"/>
              <a:gd name="connsiteY4700" fmla="*/ 104451 h 952500"/>
              <a:gd name="connsiteX4701" fmla="*/ 8351996 w 9906000"/>
              <a:gd name="connsiteY4701" fmla="*/ 144551 h 952500"/>
              <a:gd name="connsiteX4702" fmla="*/ 8398669 w 9906000"/>
              <a:gd name="connsiteY4702" fmla="*/ 196653 h 952500"/>
              <a:gd name="connsiteX4703" fmla="*/ 8465153 w 9906000"/>
              <a:gd name="connsiteY4703" fmla="*/ 174841 h 952500"/>
              <a:gd name="connsiteX4704" fmla="*/ 8479155 w 9906000"/>
              <a:gd name="connsiteY4704" fmla="*/ 136646 h 952500"/>
              <a:gd name="connsiteX4705" fmla="*/ 5898510 w 9906000"/>
              <a:gd name="connsiteY4705" fmla="*/ 14913 h 952500"/>
              <a:gd name="connsiteX4706" fmla="*/ 5812213 w 9906000"/>
              <a:gd name="connsiteY4706" fmla="*/ 101115 h 952500"/>
              <a:gd name="connsiteX4707" fmla="*/ 5796211 w 9906000"/>
              <a:gd name="connsiteY4707" fmla="*/ 160932 h 952500"/>
              <a:gd name="connsiteX4708" fmla="*/ 5834978 w 9906000"/>
              <a:gd name="connsiteY4708" fmla="*/ 171314 h 952500"/>
              <a:gd name="connsiteX4709" fmla="*/ 5849742 w 9906000"/>
              <a:gd name="connsiteY4709" fmla="*/ 196841 h 952500"/>
              <a:gd name="connsiteX4710" fmla="*/ 5875269 w 9906000"/>
              <a:gd name="connsiteY4710" fmla="*/ 182172 h 952500"/>
              <a:gd name="connsiteX4711" fmla="*/ 5914131 w 9906000"/>
              <a:gd name="connsiteY4711" fmla="*/ 192555 h 952500"/>
              <a:gd name="connsiteX4712" fmla="*/ 5930133 w 9906000"/>
              <a:gd name="connsiteY4712" fmla="*/ 132738 h 952500"/>
              <a:gd name="connsiteX4713" fmla="*/ 4199345 w 9906000"/>
              <a:gd name="connsiteY4713" fmla="*/ 14913 h 952500"/>
              <a:gd name="connsiteX4714" fmla="*/ 4113048 w 9906000"/>
              <a:gd name="connsiteY4714" fmla="*/ 101115 h 952500"/>
              <a:gd name="connsiteX4715" fmla="*/ 4097046 w 9906000"/>
              <a:gd name="connsiteY4715" fmla="*/ 160932 h 952500"/>
              <a:gd name="connsiteX4716" fmla="*/ 4135813 w 9906000"/>
              <a:gd name="connsiteY4716" fmla="*/ 171314 h 952500"/>
              <a:gd name="connsiteX4717" fmla="*/ 4150577 w 9906000"/>
              <a:gd name="connsiteY4717" fmla="*/ 196841 h 952500"/>
              <a:gd name="connsiteX4718" fmla="*/ 4176104 w 9906000"/>
              <a:gd name="connsiteY4718" fmla="*/ 182172 h 952500"/>
              <a:gd name="connsiteX4719" fmla="*/ 4214966 w 9906000"/>
              <a:gd name="connsiteY4719" fmla="*/ 192555 h 952500"/>
              <a:gd name="connsiteX4720" fmla="*/ 4230968 w 9906000"/>
              <a:gd name="connsiteY4720" fmla="*/ 132738 h 952500"/>
              <a:gd name="connsiteX4721" fmla="*/ 5976805 w 9906000"/>
              <a:gd name="connsiteY4721" fmla="*/ 14818 h 952500"/>
              <a:gd name="connsiteX4722" fmla="*/ 5945277 w 9906000"/>
              <a:gd name="connsiteY4722" fmla="*/ 132642 h 952500"/>
              <a:gd name="connsiteX4723" fmla="*/ 5961279 w 9906000"/>
              <a:gd name="connsiteY4723" fmla="*/ 192459 h 952500"/>
              <a:gd name="connsiteX4724" fmla="*/ 6000141 w 9906000"/>
              <a:gd name="connsiteY4724" fmla="*/ 182077 h 952500"/>
              <a:gd name="connsiteX4725" fmla="*/ 6025668 w 9906000"/>
              <a:gd name="connsiteY4725" fmla="*/ 196746 h 952500"/>
              <a:gd name="connsiteX4726" fmla="*/ 6040337 w 9906000"/>
              <a:gd name="connsiteY4726" fmla="*/ 171314 h 952500"/>
              <a:gd name="connsiteX4727" fmla="*/ 6079199 w 9906000"/>
              <a:gd name="connsiteY4727" fmla="*/ 160932 h 952500"/>
              <a:gd name="connsiteX4728" fmla="*/ 6063102 w 9906000"/>
              <a:gd name="connsiteY4728" fmla="*/ 101115 h 952500"/>
              <a:gd name="connsiteX4729" fmla="*/ 4277640 w 9906000"/>
              <a:gd name="connsiteY4729" fmla="*/ 14818 h 952500"/>
              <a:gd name="connsiteX4730" fmla="*/ 4246113 w 9906000"/>
              <a:gd name="connsiteY4730" fmla="*/ 132642 h 952500"/>
              <a:gd name="connsiteX4731" fmla="*/ 4262115 w 9906000"/>
              <a:gd name="connsiteY4731" fmla="*/ 192459 h 952500"/>
              <a:gd name="connsiteX4732" fmla="*/ 4300977 w 9906000"/>
              <a:gd name="connsiteY4732" fmla="*/ 182077 h 952500"/>
              <a:gd name="connsiteX4733" fmla="*/ 4326504 w 9906000"/>
              <a:gd name="connsiteY4733" fmla="*/ 196746 h 952500"/>
              <a:gd name="connsiteX4734" fmla="*/ 4341172 w 9906000"/>
              <a:gd name="connsiteY4734" fmla="*/ 171314 h 952500"/>
              <a:gd name="connsiteX4735" fmla="*/ 4380034 w 9906000"/>
              <a:gd name="connsiteY4735" fmla="*/ 160932 h 952500"/>
              <a:gd name="connsiteX4736" fmla="*/ 4363937 w 9906000"/>
              <a:gd name="connsiteY4736" fmla="*/ 101115 h 952500"/>
              <a:gd name="connsiteX4737" fmla="*/ 2499670 w 9906000"/>
              <a:gd name="connsiteY4737" fmla="*/ 14340 h 952500"/>
              <a:gd name="connsiteX4738" fmla="*/ 2413373 w 9906000"/>
              <a:gd name="connsiteY4738" fmla="*/ 100542 h 952500"/>
              <a:gd name="connsiteX4739" fmla="*/ 2397371 w 9906000"/>
              <a:gd name="connsiteY4739" fmla="*/ 160359 h 952500"/>
              <a:gd name="connsiteX4740" fmla="*/ 2436138 w 9906000"/>
              <a:gd name="connsiteY4740" fmla="*/ 170741 h 952500"/>
              <a:gd name="connsiteX4741" fmla="*/ 2450902 w 9906000"/>
              <a:gd name="connsiteY4741" fmla="*/ 196268 h 952500"/>
              <a:gd name="connsiteX4742" fmla="*/ 2476429 w 9906000"/>
              <a:gd name="connsiteY4742" fmla="*/ 181599 h 952500"/>
              <a:gd name="connsiteX4743" fmla="*/ 2515291 w 9906000"/>
              <a:gd name="connsiteY4743" fmla="*/ 191982 h 952500"/>
              <a:gd name="connsiteX4744" fmla="*/ 2531293 w 9906000"/>
              <a:gd name="connsiteY4744" fmla="*/ 132165 h 952500"/>
              <a:gd name="connsiteX4745" fmla="*/ 800505 w 9906000"/>
              <a:gd name="connsiteY4745" fmla="*/ 14340 h 952500"/>
              <a:gd name="connsiteX4746" fmla="*/ 714208 w 9906000"/>
              <a:gd name="connsiteY4746" fmla="*/ 100542 h 952500"/>
              <a:gd name="connsiteX4747" fmla="*/ 698206 w 9906000"/>
              <a:gd name="connsiteY4747" fmla="*/ 160359 h 952500"/>
              <a:gd name="connsiteX4748" fmla="*/ 736973 w 9906000"/>
              <a:gd name="connsiteY4748" fmla="*/ 170741 h 952500"/>
              <a:gd name="connsiteX4749" fmla="*/ 751737 w 9906000"/>
              <a:gd name="connsiteY4749" fmla="*/ 196268 h 952500"/>
              <a:gd name="connsiteX4750" fmla="*/ 777264 w 9906000"/>
              <a:gd name="connsiteY4750" fmla="*/ 181599 h 952500"/>
              <a:gd name="connsiteX4751" fmla="*/ 816126 w 9906000"/>
              <a:gd name="connsiteY4751" fmla="*/ 191982 h 952500"/>
              <a:gd name="connsiteX4752" fmla="*/ 832128 w 9906000"/>
              <a:gd name="connsiteY4752" fmla="*/ 132165 h 952500"/>
              <a:gd name="connsiteX4753" fmla="*/ 2577965 w 9906000"/>
              <a:gd name="connsiteY4753" fmla="*/ 14245 h 952500"/>
              <a:gd name="connsiteX4754" fmla="*/ 2546437 w 9906000"/>
              <a:gd name="connsiteY4754" fmla="*/ 132069 h 952500"/>
              <a:gd name="connsiteX4755" fmla="*/ 2562439 w 9906000"/>
              <a:gd name="connsiteY4755" fmla="*/ 191886 h 952500"/>
              <a:gd name="connsiteX4756" fmla="*/ 2601301 w 9906000"/>
              <a:gd name="connsiteY4756" fmla="*/ 181504 h 952500"/>
              <a:gd name="connsiteX4757" fmla="*/ 2626828 w 9906000"/>
              <a:gd name="connsiteY4757" fmla="*/ 196173 h 952500"/>
              <a:gd name="connsiteX4758" fmla="*/ 2641497 w 9906000"/>
              <a:gd name="connsiteY4758" fmla="*/ 170741 h 952500"/>
              <a:gd name="connsiteX4759" fmla="*/ 2680359 w 9906000"/>
              <a:gd name="connsiteY4759" fmla="*/ 160359 h 952500"/>
              <a:gd name="connsiteX4760" fmla="*/ 2664262 w 9906000"/>
              <a:gd name="connsiteY4760" fmla="*/ 100542 h 952500"/>
              <a:gd name="connsiteX4761" fmla="*/ 878800 w 9906000"/>
              <a:gd name="connsiteY4761" fmla="*/ 14245 h 952500"/>
              <a:gd name="connsiteX4762" fmla="*/ 847273 w 9906000"/>
              <a:gd name="connsiteY4762" fmla="*/ 132069 h 952500"/>
              <a:gd name="connsiteX4763" fmla="*/ 863275 w 9906000"/>
              <a:gd name="connsiteY4763" fmla="*/ 191886 h 952500"/>
              <a:gd name="connsiteX4764" fmla="*/ 902137 w 9906000"/>
              <a:gd name="connsiteY4764" fmla="*/ 181504 h 952500"/>
              <a:gd name="connsiteX4765" fmla="*/ 927664 w 9906000"/>
              <a:gd name="connsiteY4765" fmla="*/ 196173 h 952500"/>
              <a:gd name="connsiteX4766" fmla="*/ 942332 w 9906000"/>
              <a:gd name="connsiteY4766" fmla="*/ 170741 h 952500"/>
              <a:gd name="connsiteX4767" fmla="*/ 981194 w 9906000"/>
              <a:gd name="connsiteY4767" fmla="*/ 160359 h 952500"/>
              <a:gd name="connsiteX4768" fmla="*/ 965097 w 9906000"/>
              <a:gd name="connsiteY4768" fmla="*/ 100542 h 952500"/>
              <a:gd name="connsiteX4769" fmla="*/ 9297353 w 9906000"/>
              <a:gd name="connsiteY4769" fmla="*/ 13106 h 952500"/>
              <a:gd name="connsiteX4770" fmla="*/ 9211056 w 9906000"/>
              <a:gd name="connsiteY4770" fmla="*/ 99308 h 952500"/>
              <a:gd name="connsiteX4771" fmla="*/ 9195054 w 9906000"/>
              <a:gd name="connsiteY4771" fmla="*/ 159125 h 952500"/>
              <a:gd name="connsiteX4772" fmla="*/ 9233821 w 9906000"/>
              <a:gd name="connsiteY4772" fmla="*/ 169507 h 952500"/>
              <a:gd name="connsiteX4773" fmla="*/ 9248585 w 9906000"/>
              <a:gd name="connsiteY4773" fmla="*/ 195034 h 952500"/>
              <a:gd name="connsiteX4774" fmla="*/ 9274112 w 9906000"/>
              <a:gd name="connsiteY4774" fmla="*/ 180365 h 952500"/>
              <a:gd name="connsiteX4775" fmla="*/ 9312974 w 9906000"/>
              <a:gd name="connsiteY4775" fmla="*/ 190748 h 952500"/>
              <a:gd name="connsiteX4776" fmla="*/ 9328976 w 9906000"/>
              <a:gd name="connsiteY4776" fmla="*/ 130931 h 952500"/>
              <a:gd name="connsiteX4777" fmla="*/ 7598188 w 9906000"/>
              <a:gd name="connsiteY4777" fmla="*/ 13106 h 952500"/>
              <a:gd name="connsiteX4778" fmla="*/ 7511891 w 9906000"/>
              <a:gd name="connsiteY4778" fmla="*/ 99308 h 952500"/>
              <a:gd name="connsiteX4779" fmla="*/ 7495889 w 9906000"/>
              <a:gd name="connsiteY4779" fmla="*/ 159125 h 952500"/>
              <a:gd name="connsiteX4780" fmla="*/ 7534656 w 9906000"/>
              <a:gd name="connsiteY4780" fmla="*/ 169507 h 952500"/>
              <a:gd name="connsiteX4781" fmla="*/ 7549420 w 9906000"/>
              <a:gd name="connsiteY4781" fmla="*/ 195034 h 952500"/>
              <a:gd name="connsiteX4782" fmla="*/ 7574947 w 9906000"/>
              <a:gd name="connsiteY4782" fmla="*/ 180365 h 952500"/>
              <a:gd name="connsiteX4783" fmla="*/ 7613809 w 9906000"/>
              <a:gd name="connsiteY4783" fmla="*/ 190748 h 952500"/>
              <a:gd name="connsiteX4784" fmla="*/ 7629811 w 9906000"/>
              <a:gd name="connsiteY4784" fmla="*/ 130931 h 952500"/>
              <a:gd name="connsiteX4785" fmla="*/ 9375648 w 9906000"/>
              <a:gd name="connsiteY4785" fmla="*/ 13011 h 952500"/>
              <a:gd name="connsiteX4786" fmla="*/ 9344120 w 9906000"/>
              <a:gd name="connsiteY4786" fmla="*/ 130835 h 952500"/>
              <a:gd name="connsiteX4787" fmla="*/ 9360122 w 9906000"/>
              <a:gd name="connsiteY4787" fmla="*/ 190652 h 952500"/>
              <a:gd name="connsiteX4788" fmla="*/ 9398984 w 9906000"/>
              <a:gd name="connsiteY4788" fmla="*/ 180270 h 952500"/>
              <a:gd name="connsiteX4789" fmla="*/ 9424511 w 9906000"/>
              <a:gd name="connsiteY4789" fmla="*/ 194939 h 952500"/>
              <a:gd name="connsiteX4790" fmla="*/ 9439180 w 9906000"/>
              <a:gd name="connsiteY4790" fmla="*/ 169507 h 952500"/>
              <a:gd name="connsiteX4791" fmla="*/ 9478042 w 9906000"/>
              <a:gd name="connsiteY4791" fmla="*/ 159125 h 952500"/>
              <a:gd name="connsiteX4792" fmla="*/ 9461945 w 9906000"/>
              <a:gd name="connsiteY4792" fmla="*/ 99308 h 952500"/>
              <a:gd name="connsiteX4793" fmla="*/ 7676483 w 9906000"/>
              <a:gd name="connsiteY4793" fmla="*/ 13011 h 952500"/>
              <a:gd name="connsiteX4794" fmla="*/ 7644956 w 9906000"/>
              <a:gd name="connsiteY4794" fmla="*/ 130835 h 952500"/>
              <a:gd name="connsiteX4795" fmla="*/ 7660958 w 9906000"/>
              <a:gd name="connsiteY4795" fmla="*/ 190652 h 952500"/>
              <a:gd name="connsiteX4796" fmla="*/ 7699820 w 9906000"/>
              <a:gd name="connsiteY4796" fmla="*/ 180270 h 952500"/>
              <a:gd name="connsiteX4797" fmla="*/ 7725347 w 9906000"/>
              <a:gd name="connsiteY4797" fmla="*/ 194939 h 952500"/>
              <a:gd name="connsiteX4798" fmla="*/ 7740015 w 9906000"/>
              <a:gd name="connsiteY4798" fmla="*/ 169507 h 952500"/>
              <a:gd name="connsiteX4799" fmla="*/ 7778877 w 9906000"/>
              <a:gd name="connsiteY4799" fmla="*/ 159125 h 952500"/>
              <a:gd name="connsiteX4800" fmla="*/ 7762780 w 9906000"/>
              <a:gd name="connsiteY4800" fmla="*/ 99308 h 952500"/>
              <a:gd name="connsiteX4801" fmla="*/ 9884329 w 9906000"/>
              <a:gd name="connsiteY4801" fmla="*/ 0 h 952500"/>
              <a:gd name="connsiteX4802" fmla="*/ 9906000 w 9906000"/>
              <a:gd name="connsiteY4802" fmla="*/ 0 h 952500"/>
              <a:gd name="connsiteX4803" fmla="*/ 9906000 w 9906000"/>
              <a:gd name="connsiteY4803" fmla="*/ 17124 h 952500"/>
              <a:gd name="connsiteX4804" fmla="*/ 9903905 w 9906000"/>
              <a:gd name="connsiteY4804" fmla="*/ 17488 h 952500"/>
              <a:gd name="connsiteX4805" fmla="*/ 0 w 9906000"/>
              <a:gd name="connsiteY4805" fmla="*/ 0 h 952500"/>
              <a:gd name="connsiteX4806" fmla="*/ 14915 w 9906000"/>
              <a:gd name="connsiteY4806" fmla="*/ 0 h 952500"/>
              <a:gd name="connsiteX4807" fmla="*/ 28599 w 9906000"/>
              <a:gd name="connsiteY4807" fmla="*/ 11387 h 952500"/>
              <a:gd name="connsiteX4808" fmla="*/ 32794 w 9906000"/>
              <a:gd name="connsiteY4808" fmla="*/ 0 h 952500"/>
              <a:gd name="connsiteX4809" fmla="*/ 48687 w 9906000"/>
              <a:gd name="connsiteY4809" fmla="*/ 0 h 952500"/>
              <a:gd name="connsiteX4810" fmla="*/ 40696 w 9906000"/>
              <a:gd name="connsiteY4810" fmla="*/ 21770 h 952500"/>
              <a:gd name="connsiteX4811" fmla="*/ 114419 w 9906000"/>
              <a:gd name="connsiteY4811" fmla="*/ 83206 h 952500"/>
              <a:gd name="connsiteX4812" fmla="*/ 100007 w 9906000"/>
              <a:gd name="connsiteY4812" fmla="*/ 0 h 952500"/>
              <a:gd name="connsiteX4813" fmla="*/ 114971 w 9906000"/>
              <a:gd name="connsiteY4813" fmla="*/ 0 h 952500"/>
              <a:gd name="connsiteX4814" fmla="*/ 131850 w 9906000"/>
              <a:gd name="connsiteY4814" fmla="*/ 97779 h 952500"/>
              <a:gd name="connsiteX4815" fmla="*/ 163092 w 9906000"/>
              <a:gd name="connsiteY4815" fmla="*/ 123783 h 952500"/>
              <a:gd name="connsiteX4816" fmla="*/ 231577 w 9906000"/>
              <a:gd name="connsiteY4816" fmla="*/ 109400 h 952500"/>
              <a:gd name="connsiteX4817" fmla="*/ 245959 w 9906000"/>
              <a:gd name="connsiteY4817" fmla="*/ 40915 h 952500"/>
              <a:gd name="connsiteX4818" fmla="*/ 219861 w 9906000"/>
              <a:gd name="connsiteY4818" fmla="*/ 9673 h 952500"/>
              <a:gd name="connsiteX4819" fmla="*/ 163877 w 9906000"/>
              <a:gd name="connsiteY4819" fmla="*/ 0 h 952500"/>
              <a:gd name="connsiteX4820" fmla="*/ 250533 w 9906000"/>
              <a:gd name="connsiteY4820" fmla="*/ 0 h 952500"/>
              <a:gd name="connsiteX4821" fmla="*/ 267867 w 9906000"/>
              <a:gd name="connsiteY4821" fmla="*/ 3006 h 952500"/>
              <a:gd name="connsiteX4822" fmla="*/ 271223 w 9906000"/>
              <a:gd name="connsiteY4822" fmla="*/ 0 h 952500"/>
              <a:gd name="connsiteX4823" fmla="*/ 293461 w 9906000"/>
              <a:gd name="connsiteY4823" fmla="*/ 0 h 952500"/>
              <a:gd name="connsiteX4824" fmla="*/ 272439 w 9906000"/>
              <a:gd name="connsiteY4824" fmla="*/ 18817 h 952500"/>
              <a:gd name="connsiteX4825" fmla="*/ 242340 w 9906000"/>
              <a:gd name="connsiteY4825" fmla="*/ 13578 h 952500"/>
              <a:gd name="connsiteX4826" fmla="*/ 261866 w 9906000"/>
              <a:gd name="connsiteY4826" fmla="*/ 37010 h 952500"/>
              <a:gd name="connsiteX4827" fmla="*/ 247388 w 9906000"/>
              <a:gd name="connsiteY4827" fmla="*/ 106161 h 952500"/>
              <a:gd name="connsiteX4828" fmla="*/ 316921 w 9906000"/>
              <a:gd name="connsiteY4828" fmla="*/ 91588 h 952500"/>
              <a:gd name="connsiteX4829" fmla="*/ 341971 w 9906000"/>
              <a:gd name="connsiteY4829" fmla="*/ 116639 h 952500"/>
              <a:gd name="connsiteX4830" fmla="*/ 341971 w 9906000"/>
              <a:gd name="connsiteY4830" fmla="*/ 81206 h 952500"/>
              <a:gd name="connsiteX4831" fmla="*/ 397216 w 9906000"/>
              <a:gd name="connsiteY4831" fmla="*/ 45106 h 952500"/>
              <a:gd name="connsiteX4832" fmla="*/ 344448 w 9906000"/>
              <a:gd name="connsiteY4832" fmla="*/ 30819 h 952500"/>
              <a:gd name="connsiteX4833" fmla="*/ 334374 w 9906000"/>
              <a:gd name="connsiteY4833" fmla="*/ 0 h 952500"/>
              <a:gd name="connsiteX4834" fmla="*/ 349848 w 9906000"/>
              <a:gd name="connsiteY4834" fmla="*/ 0 h 952500"/>
              <a:gd name="connsiteX4835" fmla="*/ 355973 w 9906000"/>
              <a:gd name="connsiteY4835" fmla="*/ 18627 h 952500"/>
              <a:gd name="connsiteX4836" fmla="*/ 413695 w 9906000"/>
              <a:gd name="connsiteY4836" fmla="*/ 34343 h 952500"/>
              <a:gd name="connsiteX4837" fmla="*/ 414933 w 9906000"/>
              <a:gd name="connsiteY4837" fmla="*/ 33486 h 952500"/>
              <a:gd name="connsiteX4838" fmla="*/ 416171 w 9906000"/>
              <a:gd name="connsiteY4838" fmla="*/ 34343 h 952500"/>
              <a:gd name="connsiteX4839" fmla="*/ 473893 w 9906000"/>
              <a:gd name="connsiteY4839" fmla="*/ 18627 h 952500"/>
              <a:gd name="connsiteX4840" fmla="*/ 480017 w 9906000"/>
              <a:gd name="connsiteY4840" fmla="*/ 0 h 952500"/>
              <a:gd name="connsiteX4841" fmla="*/ 495500 w 9906000"/>
              <a:gd name="connsiteY4841" fmla="*/ 0 h 952500"/>
              <a:gd name="connsiteX4842" fmla="*/ 485418 w 9906000"/>
              <a:gd name="connsiteY4842" fmla="*/ 30723 h 952500"/>
              <a:gd name="connsiteX4843" fmla="*/ 432649 w 9906000"/>
              <a:gd name="connsiteY4843" fmla="*/ 45011 h 952500"/>
              <a:gd name="connsiteX4844" fmla="*/ 487799 w 9906000"/>
              <a:gd name="connsiteY4844" fmla="*/ 81015 h 952500"/>
              <a:gd name="connsiteX4845" fmla="*/ 487799 w 9906000"/>
              <a:gd name="connsiteY4845" fmla="*/ 116544 h 952500"/>
              <a:gd name="connsiteX4846" fmla="*/ 512850 w 9906000"/>
              <a:gd name="connsiteY4846" fmla="*/ 91493 h 952500"/>
              <a:gd name="connsiteX4847" fmla="*/ 584573 w 9906000"/>
              <a:gd name="connsiteY4847" fmla="*/ 106542 h 952500"/>
              <a:gd name="connsiteX4848" fmla="*/ 584573 w 9906000"/>
              <a:gd name="connsiteY4848" fmla="*/ 84921 h 952500"/>
              <a:gd name="connsiteX4849" fmla="*/ 550093 w 9906000"/>
              <a:gd name="connsiteY4849" fmla="*/ 50440 h 952500"/>
              <a:gd name="connsiteX4850" fmla="*/ 586288 w 9906000"/>
              <a:gd name="connsiteY4850" fmla="*/ 14245 h 952500"/>
              <a:gd name="connsiteX4851" fmla="*/ 536853 w 9906000"/>
              <a:gd name="connsiteY4851" fmla="*/ 27485 h 952500"/>
              <a:gd name="connsiteX4852" fmla="*/ 529468 w 9906000"/>
              <a:gd name="connsiteY4852" fmla="*/ 0 h 952500"/>
              <a:gd name="connsiteX4853" fmla="*/ 544816 w 9906000"/>
              <a:gd name="connsiteY4853" fmla="*/ 0 h 952500"/>
              <a:gd name="connsiteX4854" fmla="*/ 547330 w 9906000"/>
              <a:gd name="connsiteY4854" fmla="*/ 9387 h 952500"/>
              <a:gd name="connsiteX4855" fmla="*/ 582476 w 9906000"/>
              <a:gd name="connsiteY4855" fmla="*/ 0 h 952500"/>
              <a:gd name="connsiteX4856" fmla="*/ 639731 w 9906000"/>
              <a:gd name="connsiteY4856" fmla="*/ 0 h 952500"/>
              <a:gd name="connsiteX4857" fmla="*/ 614672 w 9906000"/>
              <a:gd name="connsiteY4857" fmla="*/ 6720 h 952500"/>
              <a:gd name="connsiteX4858" fmla="*/ 570857 w 9906000"/>
              <a:gd name="connsiteY4858" fmla="*/ 50535 h 952500"/>
              <a:gd name="connsiteX4859" fmla="*/ 599242 w 9906000"/>
              <a:gd name="connsiteY4859" fmla="*/ 78920 h 952500"/>
              <a:gd name="connsiteX4860" fmla="*/ 599242 w 9906000"/>
              <a:gd name="connsiteY4860" fmla="*/ 108352 h 952500"/>
              <a:gd name="connsiteX4861" fmla="*/ 628674 w 9906000"/>
              <a:gd name="connsiteY4861" fmla="*/ 108352 h 952500"/>
              <a:gd name="connsiteX4862" fmla="*/ 657154 w 9906000"/>
              <a:gd name="connsiteY4862" fmla="*/ 136737 h 952500"/>
              <a:gd name="connsiteX4863" fmla="*/ 700969 w 9906000"/>
              <a:gd name="connsiteY4863" fmla="*/ 92922 h 952500"/>
              <a:gd name="connsiteX4864" fmla="*/ 725908 w 9906000"/>
              <a:gd name="connsiteY4864" fmla="*/ 0 h 952500"/>
              <a:gd name="connsiteX4865" fmla="*/ 741199 w 9906000"/>
              <a:gd name="connsiteY4865" fmla="*/ 0 h 952500"/>
              <a:gd name="connsiteX4866" fmla="*/ 721828 w 9906000"/>
              <a:gd name="connsiteY4866" fmla="*/ 72062 h 952500"/>
              <a:gd name="connsiteX4867" fmla="*/ 793983 w 9906000"/>
              <a:gd name="connsiteY4867" fmla="*/ 0 h 952500"/>
              <a:gd name="connsiteX4868" fmla="*/ 814941 w 9906000"/>
              <a:gd name="connsiteY4868" fmla="*/ 0 h 952500"/>
              <a:gd name="connsiteX4869" fmla="*/ 812602 w 9906000"/>
              <a:gd name="connsiteY4869" fmla="*/ 2339 h 952500"/>
              <a:gd name="connsiteX4870" fmla="*/ 839748 w 9906000"/>
              <a:gd name="connsiteY4870" fmla="*/ 103685 h 952500"/>
              <a:gd name="connsiteX4871" fmla="*/ 866894 w 9906000"/>
              <a:gd name="connsiteY4871" fmla="*/ 2244 h 952500"/>
              <a:gd name="connsiteX4872" fmla="*/ 864642 w 9906000"/>
              <a:gd name="connsiteY4872" fmla="*/ 0 h 952500"/>
              <a:gd name="connsiteX4873" fmla="*/ 885418 w 9906000"/>
              <a:gd name="connsiteY4873" fmla="*/ 0 h 952500"/>
              <a:gd name="connsiteX4874" fmla="*/ 957572 w 9906000"/>
              <a:gd name="connsiteY4874" fmla="*/ 72062 h 952500"/>
              <a:gd name="connsiteX4875" fmla="*/ 938270 w 9906000"/>
              <a:gd name="connsiteY4875" fmla="*/ 0 h 952500"/>
              <a:gd name="connsiteX4876" fmla="*/ 953498 w 9906000"/>
              <a:gd name="connsiteY4876" fmla="*/ 0 h 952500"/>
              <a:gd name="connsiteX4877" fmla="*/ 978337 w 9906000"/>
              <a:gd name="connsiteY4877" fmla="*/ 92826 h 952500"/>
              <a:gd name="connsiteX4878" fmla="*/ 1022152 w 9906000"/>
              <a:gd name="connsiteY4878" fmla="*/ 136641 h 952500"/>
              <a:gd name="connsiteX4879" fmla="*/ 1050536 w 9906000"/>
              <a:gd name="connsiteY4879" fmla="*/ 108257 h 952500"/>
              <a:gd name="connsiteX4880" fmla="*/ 1079968 w 9906000"/>
              <a:gd name="connsiteY4880" fmla="*/ 108257 h 952500"/>
              <a:gd name="connsiteX4881" fmla="*/ 1079968 w 9906000"/>
              <a:gd name="connsiteY4881" fmla="*/ 78825 h 952500"/>
              <a:gd name="connsiteX4882" fmla="*/ 1108448 w 9906000"/>
              <a:gd name="connsiteY4882" fmla="*/ 50440 h 952500"/>
              <a:gd name="connsiteX4883" fmla="*/ 1064633 w 9906000"/>
              <a:gd name="connsiteY4883" fmla="*/ 6625 h 952500"/>
              <a:gd name="connsiteX4884" fmla="*/ 1039949 w 9906000"/>
              <a:gd name="connsiteY4884" fmla="*/ 0 h 952500"/>
              <a:gd name="connsiteX4885" fmla="*/ 1096717 w 9906000"/>
              <a:gd name="connsiteY4885" fmla="*/ 0 h 952500"/>
              <a:gd name="connsiteX4886" fmla="*/ 1132165 w 9906000"/>
              <a:gd name="connsiteY4886" fmla="*/ 9483 h 952500"/>
              <a:gd name="connsiteX4887" fmla="*/ 1134705 w 9906000"/>
              <a:gd name="connsiteY4887" fmla="*/ 0 h 952500"/>
              <a:gd name="connsiteX4888" fmla="*/ 1149807 w 9906000"/>
              <a:gd name="connsiteY4888" fmla="*/ 0 h 952500"/>
              <a:gd name="connsiteX4889" fmla="*/ 1142452 w 9906000"/>
              <a:gd name="connsiteY4889" fmla="*/ 27580 h 952500"/>
              <a:gd name="connsiteX4890" fmla="*/ 1093113 w 9906000"/>
              <a:gd name="connsiteY4890" fmla="*/ 14340 h 952500"/>
              <a:gd name="connsiteX4891" fmla="*/ 1129213 w 9906000"/>
              <a:gd name="connsiteY4891" fmla="*/ 50440 h 952500"/>
              <a:gd name="connsiteX4892" fmla="*/ 1094637 w 9906000"/>
              <a:gd name="connsiteY4892" fmla="*/ 84921 h 952500"/>
              <a:gd name="connsiteX4893" fmla="*/ 1094637 w 9906000"/>
              <a:gd name="connsiteY4893" fmla="*/ 106638 h 952500"/>
              <a:gd name="connsiteX4894" fmla="*/ 1166360 w 9906000"/>
              <a:gd name="connsiteY4894" fmla="*/ 91588 h 952500"/>
              <a:gd name="connsiteX4895" fmla="*/ 1191506 w 9906000"/>
              <a:gd name="connsiteY4895" fmla="*/ 116734 h 952500"/>
              <a:gd name="connsiteX4896" fmla="*/ 1191506 w 9906000"/>
              <a:gd name="connsiteY4896" fmla="*/ 81206 h 952500"/>
              <a:gd name="connsiteX4897" fmla="*/ 1246751 w 9906000"/>
              <a:gd name="connsiteY4897" fmla="*/ 45106 h 952500"/>
              <a:gd name="connsiteX4898" fmla="*/ 1193983 w 9906000"/>
              <a:gd name="connsiteY4898" fmla="*/ 30819 h 952500"/>
              <a:gd name="connsiteX4899" fmla="*/ 1183870 w 9906000"/>
              <a:gd name="connsiteY4899" fmla="*/ 0 h 952500"/>
              <a:gd name="connsiteX4900" fmla="*/ 1199479 w 9906000"/>
              <a:gd name="connsiteY4900" fmla="*/ 0 h 952500"/>
              <a:gd name="connsiteX4901" fmla="*/ 1205603 w 9906000"/>
              <a:gd name="connsiteY4901" fmla="*/ 18627 h 952500"/>
              <a:gd name="connsiteX4902" fmla="*/ 1263325 w 9906000"/>
              <a:gd name="connsiteY4902" fmla="*/ 34343 h 952500"/>
              <a:gd name="connsiteX4903" fmla="*/ 1264563 w 9906000"/>
              <a:gd name="connsiteY4903" fmla="*/ 33581 h 952500"/>
              <a:gd name="connsiteX4904" fmla="*/ 1265706 w 9906000"/>
              <a:gd name="connsiteY4904" fmla="*/ 34343 h 952500"/>
              <a:gd name="connsiteX4905" fmla="*/ 1323427 w 9906000"/>
              <a:gd name="connsiteY4905" fmla="*/ 18627 h 952500"/>
              <a:gd name="connsiteX4906" fmla="*/ 1329553 w 9906000"/>
              <a:gd name="connsiteY4906" fmla="*/ 0 h 952500"/>
              <a:gd name="connsiteX4907" fmla="*/ 1345077 w 9906000"/>
              <a:gd name="connsiteY4907" fmla="*/ 0 h 952500"/>
              <a:gd name="connsiteX4908" fmla="*/ 1334953 w 9906000"/>
              <a:gd name="connsiteY4908" fmla="*/ 30819 h 952500"/>
              <a:gd name="connsiteX4909" fmla="*/ 1282184 w 9906000"/>
              <a:gd name="connsiteY4909" fmla="*/ 45106 h 952500"/>
              <a:gd name="connsiteX4910" fmla="*/ 1337429 w 9906000"/>
              <a:gd name="connsiteY4910" fmla="*/ 81206 h 952500"/>
              <a:gd name="connsiteX4911" fmla="*/ 1337429 w 9906000"/>
              <a:gd name="connsiteY4911" fmla="*/ 116734 h 952500"/>
              <a:gd name="connsiteX4912" fmla="*/ 1362575 w 9906000"/>
              <a:gd name="connsiteY4912" fmla="*/ 91588 h 952500"/>
              <a:gd name="connsiteX4913" fmla="*/ 1432108 w 9906000"/>
              <a:gd name="connsiteY4913" fmla="*/ 106161 h 952500"/>
              <a:gd name="connsiteX4914" fmla="*/ 1417630 w 9906000"/>
              <a:gd name="connsiteY4914" fmla="*/ 37010 h 952500"/>
              <a:gd name="connsiteX4915" fmla="*/ 1437156 w 9906000"/>
              <a:gd name="connsiteY4915" fmla="*/ 13578 h 952500"/>
              <a:gd name="connsiteX4916" fmla="*/ 1407057 w 9906000"/>
              <a:gd name="connsiteY4916" fmla="*/ 18817 h 952500"/>
              <a:gd name="connsiteX4917" fmla="*/ 1386036 w 9906000"/>
              <a:gd name="connsiteY4917" fmla="*/ 0 h 952500"/>
              <a:gd name="connsiteX4918" fmla="*/ 1408178 w 9906000"/>
              <a:gd name="connsiteY4918" fmla="*/ 0 h 952500"/>
              <a:gd name="connsiteX4919" fmla="*/ 1411534 w 9906000"/>
              <a:gd name="connsiteY4919" fmla="*/ 3006 h 952500"/>
              <a:gd name="connsiteX4920" fmla="*/ 1429152 w 9906000"/>
              <a:gd name="connsiteY4920" fmla="*/ 0 h 952500"/>
              <a:gd name="connsiteX4921" fmla="*/ 1515524 w 9906000"/>
              <a:gd name="connsiteY4921" fmla="*/ 0 h 952500"/>
              <a:gd name="connsiteX4922" fmla="*/ 1459540 w 9906000"/>
              <a:gd name="connsiteY4922" fmla="*/ 9673 h 952500"/>
              <a:gd name="connsiteX4923" fmla="*/ 1433441 w 9906000"/>
              <a:gd name="connsiteY4923" fmla="*/ 41010 h 952500"/>
              <a:gd name="connsiteX4924" fmla="*/ 1447824 w 9906000"/>
              <a:gd name="connsiteY4924" fmla="*/ 109400 h 952500"/>
              <a:gd name="connsiteX4925" fmla="*/ 1516309 w 9906000"/>
              <a:gd name="connsiteY4925" fmla="*/ 123783 h 952500"/>
              <a:gd name="connsiteX4926" fmla="*/ 1547551 w 9906000"/>
              <a:gd name="connsiteY4926" fmla="*/ 97684 h 952500"/>
              <a:gd name="connsiteX4927" fmla="*/ 1564429 w 9906000"/>
              <a:gd name="connsiteY4927" fmla="*/ 0 h 952500"/>
              <a:gd name="connsiteX4928" fmla="*/ 1579324 w 9906000"/>
              <a:gd name="connsiteY4928" fmla="*/ 0 h 952500"/>
              <a:gd name="connsiteX4929" fmla="*/ 1564981 w 9906000"/>
              <a:gd name="connsiteY4929" fmla="*/ 83206 h 952500"/>
              <a:gd name="connsiteX4930" fmla="*/ 1638705 w 9906000"/>
              <a:gd name="connsiteY4930" fmla="*/ 21770 h 952500"/>
              <a:gd name="connsiteX4931" fmla="*/ 1630714 w 9906000"/>
              <a:gd name="connsiteY4931" fmla="*/ 0 h 952500"/>
              <a:gd name="connsiteX4932" fmla="*/ 1646476 w 9906000"/>
              <a:gd name="connsiteY4932" fmla="*/ 0 h 952500"/>
              <a:gd name="connsiteX4933" fmla="*/ 1650706 w 9906000"/>
              <a:gd name="connsiteY4933" fmla="*/ 11483 h 952500"/>
              <a:gd name="connsiteX4934" fmla="*/ 1664472 w 9906000"/>
              <a:gd name="connsiteY4934" fmla="*/ 0 h 952500"/>
              <a:gd name="connsiteX4935" fmla="*/ 1687861 w 9906000"/>
              <a:gd name="connsiteY4935" fmla="*/ 0 h 952500"/>
              <a:gd name="connsiteX4936" fmla="*/ 1656135 w 9906000"/>
              <a:gd name="connsiteY4936" fmla="*/ 26437 h 952500"/>
              <a:gd name="connsiteX4937" fmla="*/ 1689283 w 9906000"/>
              <a:gd name="connsiteY4937" fmla="*/ 116544 h 952500"/>
              <a:gd name="connsiteX4938" fmla="*/ 1722430 w 9906000"/>
              <a:gd name="connsiteY4938" fmla="*/ 26437 h 952500"/>
              <a:gd name="connsiteX4939" fmla="*/ 1690705 w 9906000"/>
              <a:gd name="connsiteY4939" fmla="*/ 0 h 952500"/>
              <a:gd name="connsiteX4940" fmla="*/ 1713964 w 9906000"/>
              <a:gd name="connsiteY4940" fmla="*/ 0 h 952500"/>
              <a:gd name="connsiteX4941" fmla="*/ 1727764 w 9906000"/>
              <a:gd name="connsiteY4941" fmla="*/ 11483 h 952500"/>
              <a:gd name="connsiteX4942" fmla="*/ 1731995 w 9906000"/>
              <a:gd name="connsiteY4942" fmla="*/ 0 h 952500"/>
              <a:gd name="connsiteX4943" fmla="*/ 1747851 w 9906000"/>
              <a:gd name="connsiteY4943" fmla="*/ 0 h 952500"/>
              <a:gd name="connsiteX4944" fmla="*/ 1739860 w 9906000"/>
              <a:gd name="connsiteY4944" fmla="*/ 21770 h 952500"/>
              <a:gd name="connsiteX4945" fmla="*/ 1813584 w 9906000"/>
              <a:gd name="connsiteY4945" fmla="*/ 83206 h 952500"/>
              <a:gd name="connsiteX4946" fmla="*/ 1799172 w 9906000"/>
              <a:gd name="connsiteY4946" fmla="*/ 0 h 952500"/>
              <a:gd name="connsiteX4947" fmla="*/ 1814120 w 9906000"/>
              <a:gd name="connsiteY4947" fmla="*/ 0 h 952500"/>
              <a:gd name="connsiteX4948" fmla="*/ 1831015 w 9906000"/>
              <a:gd name="connsiteY4948" fmla="*/ 97779 h 952500"/>
              <a:gd name="connsiteX4949" fmla="*/ 1862257 w 9906000"/>
              <a:gd name="connsiteY4949" fmla="*/ 123783 h 952500"/>
              <a:gd name="connsiteX4950" fmla="*/ 1930741 w 9906000"/>
              <a:gd name="connsiteY4950" fmla="*/ 109400 h 952500"/>
              <a:gd name="connsiteX4951" fmla="*/ 1945124 w 9906000"/>
              <a:gd name="connsiteY4951" fmla="*/ 41010 h 952500"/>
              <a:gd name="connsiteX4952" fmla="*/ 1919026 w 9906000"/>
              <a:gd name="connsiteY4952" fmla="*/ 9768 h 952500"/>
              <a:gd name="connsiteX4953" fmla="*/ 1862492 w 9906000"/>
              <a:gd name="connsiteY4953" fmla="*/ 0 h 952500"/>
              <a:gd name="connsiteX4954" fmla="*/ 1949698 w 9906000"/>
              <a:gd name="connsiteY4954" fmla="*/ 0 h 952500"/>
              <a:gd name="connsiteX4955" fmla="*/ 1967032 w 9906000"/>
              <a:gd name="connsiteY4955" fmla="*/ 3006 h 952500"/>
              <a:gd name="connsiteX4956" fmla="*/ 1970388 w 9906000"/>
              <a:gd name="connsiteY4956" fmla="*/ 0 h 952500"/>
              <a:gd name="connsiteX4957" fmla="*/ 1992626 w 9906000"/>
              <a:gd name="connsiteY4957" fmla="*/ 0 h 952500"/>
              <a:gd name="connsiteX4958" fmla="*/ 1971604 w 9906000"/>
              <a:gd name="connsiteY4958" fmla="*/ 18817 h 952500"/>
              <a:gd name="connsiteX4959" fmla="*/ 1941505 w 9906000"/>
              <a:gd name="connsiteY4959" fmla="*/ 13578 h 952500"/>
              <a:gd name="connsiteX4960" fmla="*/ 1961031 w 9906000"/>
              <a:gd name="connsiteY4960" fmla="*/ 37010 h 952500"/>
              <a:gd name="connsiteX4961" fmla="*/ 1946553 w 9906000"/>
              <a:gd name="connsiteY4961" fmla="*/ 106161 h 952500"/>
              <a:gd name="connsiteX4962" fmla="*/ 2016085 w 9906000"/>
              <a:gd name="connsiteY4962" fmla="*/ 91588 h 952500"/>
              <a:gd name="connsiteX4963" fmla="*/ 2041136 w 9906000"/>
              <a:gd name="connsiteY4963" fmla="*/ 116639 h 952500"/>
              <a:gd name="connsiteX4964" fmla="*/ 2041136 w 9906000"/>
              <a:gd name="connsiteY4964" fmla="*/ 81206 h 952500"/>
              <a:gd name="connsiteX4965" fmla="*/ 2096381 w 9906000"/>
              <a:gd name="connsiteY4965" fmla="*/ 45106 h 952500"/>
              <a:gd name="connsiteX4966" fmla="*/ 2043612 w 9906000"/>
              <a:gd name="connsiteY4966" fmla="*/ 30819 h 952500"/>
              <a:gd name="connsiteX4967" fmla="*/ 2033538 w 9906000"/>
              <a:gd name="connsiteY4967" fmla="*/ 0 h 952500"/>
              <a:gd name="connsiteX4968" fmla="*/ 2049013 w 9906000"/>
              <a:gd name="connsiteY4968" fmla="*/ 0 h 952500"/>
              <a:gd name="connsiteX4969" fmla="*/ 2055138 w 9906000"/>
              <a:gd name="connsiteY4969" fmla="*/ 18627 h 952500"/>
              <a:gd name="connsiteX4970" fmla="*/ 2112859 w 9906000"/>
              <a:gd name="connsiteY4970" fmla="*/ 34343 h 952500"/>
              <a:gd name="connsiteX4971" fmla="*/ 2114098 w 9906000"/>
              <a:gd name="connsiteY4971" fmla="*/ 33486 h 952500"/>
              <a:gd name="connsiteX4972" fmla="*/ 2115336 w 9906000"/>
              <a:gd name="connsiteY4972" fmla="*/ 34343 h 952500"/>
              <a:gd name="connsiteX4973" fmla="*/ 2173057 w 9906000"/>
              <a:gd name="connsiteY4973" fmla="*/ 18627 h 952500"/>
              <a:gd name="connsiteX4974" fmla="*/ 2179181 w 9906000"/>
              <a:gd name="connsiteY4974" fmla="*/ 0 h 952500"/>
              <a:gd name="connsiteX4975" fmla="*/ 2194665 w 9906000"/>
              <a:gd name="connsiteY4975" fmla="*/ 0 h 952500"/>
              <a:gd name="connsiteX4976" fmla="*/ 2184583 w 9906000"/>
              <a:gd name="connsiteY4976" fmla="*/ 30723 h 952500"/>
              <a:gd name="connsiteX4977" fmla="*/ 2131814 w 9906000"/>
              <a:gd name="connsiteY4977" fmla="*/ 45011 h 952500"/>
              <a:gd name="connsiteX4978" fmla="*/ 2186964 w 9906000"/>
              <a:gd name="connsiteY4978" fmla="*/ 81015 h 952500"/>
              <a:gd name="connsiteX4979" fmla="*/ 2186964 w 9906000"/>
              <a:gd name="connsiteY4979" fmla="*/ 116544 h 952500"/>
              <a:gd name="connsiteX4980" fmla="*/ 2212015 w 9906000"/>
              <a:gd name="connsiteY4980" fmla="*/ 91493 h 952500"/>
              <a:gd name="connsiteX4981" fmla="*/ 2283738 w 9906000"/>
              <a:gd name="connsiteY4981" fmla="*/ 106542 h 952500"/>
              <a:gd name="connsiteX4982" fmla="*/ 2283738 w 9906000"/>
              <a:gd name="connsiteY4982" fmla="*/ 84921 h 952500"/>
              <a:gd name="connsiteX4983" fmla="*/ 2249257 w 9906000"/>
              <a:gd name="connsiteY4983" fmla="*/ 50440 h 952500"/>
              <a:gd name="connsiteX4984" fmla="*/ 2285452 w 9906000"/>
              <a:gd name="connsiteY4984" fmla="*/ 14245 h 952500"/>
              <a:gd name="connsiteX4985" fmla="*/ 2236018 w 9906000"/>
              <a:gd name="connsiteY4985" fmla="*/ 27485 h 952500"/>
              <a:gd name="connsiteX4986" fmla="*/ 2228633 w 9906000"/>
              <a:gd name="connsiteY4986" fmla="*/ 0 h 952500"/>
              <a:gd name="connsiteX4987" fmla="*/ 2243981 w 9906000"/>
              <a:gd name="connsiteY4987" fmla="*/ 0 h 952500"/>
              <a:gd name="connsiteX4988" fmla="*/ 2246495 w 9906000"/>
              <a:gd name="connsiteY4988" fmla="*/ 9387 h 952500"/>
              <a:gd name="connsiteX4989" fmla="*/ 2281641 w 9906000"/>
              <a:gd name="connsiteY4989" fmla="*/ 0 h 952500"/>
              <a:gd name="connsiteX4990" fmla="*/ 2338896 w 9906000"/>
              <a:gd name="connsiteY4990" fmla="*/ 0 h 952500"/>
              <a:gd name="connsiteX4991" fmla="*/ 2313837 w 9906000"/>
              <a:gd name="connsiteY4991" fmla="*/ 6720 h 952500"/>
              <a:gd name="connsiteX4992" fmla="*/ 2270022 w 9906000"/>
              <a:gd name="connsiteY4992" fmla="*/ 50535 h 952500"/>
              <a:gd name="connsiteX4993" fmla="*/ 2298406 w 9906000"/>
              <a:gd name="connsiteY4993" fmla="*/ 78920 h 952500"/>
              <a:gd name="connsiteX4994" fmla="*/ 2298406 w 9906000"/>
              <a:gd name="connsiteY4994" fmla="*/ 108352 h 952500"/>
              <a:gd name="connsiteX4995" fmla="*/ 2327839 w 9906000"/>
              <a:gd name="connsiteY4995" fmla="*/ 108352 h 952500"/>
              <a:gd name="connsiteX4996" fmla="*/ 2356318 w 9906000"/>
              <a:gd name="connsiteY4996" fmla="*/ 136737 h 952500"/>
              <a:gd name="connsiteX4997" fmla="*/ 2400133 w 9906000"/>
              <a:gd name="connsiteY4997" fmla="*/ 92922 h 952500"/>
              <a:gd name="connsiteX4998" fmla="*/ 2425073 w 9906000"/>
              <a:gd name="connsiteY4998" fmla="*/ 0 h 952500"/>
              <a:gd name="connsiteX4999" fmla="*/ 2440364 w 9906000"/>
              <a:gd name="connsiteY4999" fmla="*/ 0 h 952500"/>
              <a:gd name="connsiteX5000" fmla="*/ 2420993 w 9906000"/>
              <a:gd name="connsiteY5000" fmla="*/ 72062 h 952500"/>
              <a:gd name="connsiteX5001" fmla="*/ 2493148 w 9906000"/>
              <a:gd name="connsiteY5001" fmla="*/ 0 h 952500"/>
              <a:gd name="connsiteX5002" fmla="*/ 2514105 w 9906000"/>
              <a:gd name="connsiteY5002" fmla="*/ 0 h 952500"/>
              <a:gd name="connsiteX5003" fmla="*/ 2511766 w 9906000"/>
              <a:gd name="connsiteY5003" fmla="*/ 2339 h 952500"/>
              <a:gd name="connsiteX5004" fmla="*/ 2538912 w 9906000"/>
              <a:gd name="connsiteY5004" fmla="*/ 103685 h 952500"/>
              <a:gd name="connsiteX5005" fmla="*/ 2566059 w 9906000"/>
              <a:gd name="connsiteY5005" fmla="*/ 2244 h 952500"/>
              <a:gd name="connsiteX5006" fmla="*/ 2563807 w 9906000"/>
              <a:gd name="connsiteY5006" fmla="*/ 0 h 952500"/>
              <a:gd name="connsiteX5007" fmla="*/ 2584583 w 9906000"/>
              <a:gd name="connsiteY5007" fmla="*/ 0 h 952500"/>
              <a:gd name="connsiteX5008" fmla="*/ 2656737 w 9906000"/>
              <a:gd name="connsiteY5008" fmla="*/ 72062 h 952500"/>
              <a:gd name="connsiteX5009" fmla="*/ 2637435 w 9906000"/>
              <a:gd name="connsiteY5009" fmla="*/ 0 h 952500"/>
              <a:gd name="connsiteX5010" fmla="*/ 2652663 w 9906000"/>
              <a:gd name="connsiteY5010" fmla="*/ 0 h 952500"/>
              <a:gd name="connsiteX5011" fmla="*/ 2677501 w 9906000"/>
              <a:gd name="connsiteY5011" fmla="*/ 92826 h 952500"/>
              <a:gd name="connsiteX5012" fmla="*/ 2721316 w 9906000"/>
              <a:gd name="connsiteY5012" fmla="*/ 136641 h 952500"/>
              <a:gd name="connsiteX5013" fmla="*/ 2749701 w 9906000"/>
              <a:gd name="connsiteY5013" fmla="*/ 108257 h 952500"/>
              <a:gd name="connsiteX5014" fmla="*/ 2779133 w 9906000"/>
              <a:gd name="connsiteY5014" fmla="*/ 108257 h 952500"/>
              <a:gd name="connsiteX5015" fmla="*/ 2779133 w 9906000"/>
              <a:gd name="connsiteY5015" fmla="*/ 78825 h 952500"/>
              <a:gd name="connsiteX5016" fmla="*/ 2807613 w 9906000"/>
              <a:gd name="connsiteY5016" fmla="*/ 50440 h 952500"/>
              <a:gd name="connsiteX5017" fmla="*/ 2763798 w 9906000"/>
              <a:gd name="connsiteY5017" fmla="*/ 6625 h 952500"/>
              <a:gd name="connsiteX5018" fmla="*/ 2739114 w 9906000"/>
              <a:gd name="connsiteY5018" fmla="*/ 0 h 952500"/>
              <a:gd name="connsiteX5019" fmla="*/ 2795882 w 9906000"/>
              <a:gd name="connsiteY5019" fmla="*/ 0 h 952500"/>
              <a:gd name="connsiteX5020" fmla="*/ 2831330 w 9906000"/>
              <a:gd name="connsiteY5020" fmla="*/ 9483 h 952500"/>
              <a:gd name="connsiteX5021" fmla="*/ 2833870 w 9906000"/>
              <a:gd name="connsiteY5021" fmla="*/ 0 h 952500"/>
              <a:gd name="connsiteX5022" fmla="*/ 2849067 w 9906000"/>
              <a:gd name="connsiteY5022" fmla="*/ 0 h 952500"/>
              <a:gd name="connsiteX5023" fmla="*/ 2841712 w 9906000"/>
              <a:gd name="connsiteY5023" fmla="*/ 27580 h 952500"/>
              <a:gd name="connsiteX5024" fmla="*/ 2792373 w 9906000"/>
              <a:gd name="connsiteY5024" fmla="*/ 14340 h 952500"/>
              <a:gd name="connsiteX5025" fmla="*/ 2828473 w 9906000"/>
              <a:gd name="connsiteY5025" fmla="*/ 50440 h 952500"/>
              <a:gd name="connsiteX5026" fmla="*/ 2793897 w 9906000"/>
              <a:gd name="connsiteY5026" fmla="*/ 84921 h 952500"/>
              <a:gd name="connsiteX5027" fmla="*/ 2793897 w 9906000"/>
              <a:gd name="connsiteY5027" fmla="*/ 106638 h 952500"/>
              <a:gd name="connsiteX5028" fmla="*/ 2865620 w 9906000"/>
              <a:gd name="connsiteY5028" fmla="*/ 91588 h 952500"/>
              <a:gd name="connsiteX5029" fmla="*/ 2890766 w 9906000"/>
              <a:gd name="connsiteY5029" fmla="*/ 116734 h 952500"/>
              <a:gd name="connsiteX5030" fmla="*/ 2890766 w 9906000"/>
              <a:gd name="connsiteY5030" fmla="*/ 81206 h 952500"/>
              <a:gd name="connsiteX5031" fmla="*/ 2945916 w 9906000"/>
              <a:gd name="connsiteY5031" fmla="*/ 45106 h 952500"/>
              <a:gd name="connsiteX5032" fmla="*/ 2893147 w 9906000"/>
              <a:gd name="connsiteY5032" fmla="*/ 30819 h 952500"/>
              <a:gd name="connsiteX5033" fmla="*/ 2883034 w 9906000"/>
              <a:gd name="connsiteY5033" fmla="*/ 0 h 952500"/>
              <a:gd name="connsiteX5034" fmla="*/ 2898644 w 9906000"/>
              <a:gd name="connsiteY5034" fmla="*/ 0 h 952500"/>
              <a:gd name="connsiteX5035" fmla="*/ 2904768 w 9906000"/>
              <a:gd name="connsiteY5035" fmla="*/ 18627 h 952500"/>
              <a:gd name="connsiteX5036" fmla="*/ 2962489 w 9906000"/>
              <a:gd name="connsiteY5036" fmla="*/ 34343 h 952500"/>
              <a:gd name="connsiteX5037" fmla="*/ 2963728 w 9906000"/>
              <a:gd name="connsiteY5037" fmla="*/ 33581 h 952500"/>
              <a:gd name="connsiteX5038" fmla="*/ 2964870 w 9906000"/>
              <a:gd name="connsiteY5038" fmla="*/ 34343 h 952500"/>
              <a:gd name="connsiteX5039" fmla="*/ 3022592 w 9906000"/>
              <a:gd name="connsiteY5039" fmla="*/ 18627 h 952500"/>
              <a:gd name="connsiteX5040" fmla="*/ 3028718 w 9906000"/>
              <a:gd name="connsiteY5040" fmla="*/ 0 h 952500"/>
              <a:gd name="connsiteX5041" fmla="*/ 3044242 w 9906000"/>
              <a:gd name="connsiteY5041" fmla="*/ 0 h 952500"/>
              <a:gd name="connsiteX5042" fmla="*/ 3034117 w 9906000"/>
              <a:gd name="connsiteY5042" fmla="*/ 30819 h 952500"/>
              <a:gd name="connsiteX5043" fmla="*/ 2981349 w 9906000"/>
              <a:gd name="connsiteY5043" fmla="*/ 45106 h 952500"/>
              <a:gd name="connsiteX5044" fmla="*/ 3036594 w 9906000"/>
              <a:gd name="connsiteY5044" fmla="*/ 81206 h 952500"/>
              <a:gd name="connsiteX5045" fmla="*/ 3036594 w 9906000"/>
              <a:gd name="connsiteY5045" fmla="*/ 116734 h 952500"/>
              <a:gd name="connsiteX5046" fmla="*/ 3061740 w 9906000"/>
              <a:gd name="connsiteY5046" fmla="*/ 91588 h 952500"/>
              <a:gd name="connsiteX5047" fmla="*/ 3131272 w 9906000"/>
              <a:gd name="connsiteY5047" fmla="*/ 106161 h 952500"/>
              <a:gd name="connsiteX5048" fmla="*/ 3116794 w 9906000"/>
              <a:gd name="connsiteY5048" fmla="*/ 36915 h 952500"/>
              <a:gd name="connsiteX5049" fmla="*/ 3135751 w 9906000"/>
              <a:gd name="connsiteY5049" fmla="*/ 14166 h 952500"/>
              <a:gd name="connsiteX5050" fmla="*/ 3106827 w 9906000"/>
              <a:gd name="connsiteY5050" fmla="*/ 19200 h 952500"/>
              <a:gd name="connsiteX5051" fmla="*/ 3106282 w 9906000"/>
              <a:gd name="connsiteY5051" fmla="*/ 18712 h 952500"/>
              <a:gd name="connsiteX5052" fmla="*/ 3106222 w 9906000"/>
              <a:gd name="connsiteY5052" fmla="*/ 18722 h 952500"/>
              <a:gd name="connsiteX5053" fmla="*/ 3085265 w 9906000"/>
              <a:gd name="connsiteY5053" fmla="*/ 0 h 952500"/>
              <a:gd name="connsiteX5054" fmla="*/ 3107439 w 9906000"/>
              <a:gd name="connsiteY5054" fmla="*/ 0 h 952500"/>
              <a:gd name="connsiteX5055" fmla="*/ 3110794 w 9906000"/>
              <a:gd name="connsiteY5055" fmla="*/ 3006 h 952500"/>
              <a:gd name="connsiteX5056" fmla="*/ 3128128 w 9906000"/>
              <a:gd name="connsiteY5056" fmla="*/ 0 h 952500"/>
              <a:gd name="connsiteX5057" fmla="*/ 3218517 w 9906000"/>
              <a:gd name="connsiteY5057" fmla="*/ 0 h 952500"/>
              <a:gd name="connsiteX5058" fmla="*/ 3159215 w 9906000"/>
              <a:gd name="connsiteY5058" fmla="*/ 10246 h 952500"/>
              <a:gd name="connsiteX5059" fmla="*/ 3133116 w 9906000"/>
              <a:gd name="connsiteY5059" fmla="*/ 41583 h 952500"/>
              <a:gd name="connsiteX5060" fmla="*/ 3147371 w 9906000"/>
              <a:gd name="connsiteY5060" fmla="*/ 109366 h 952500"/>
              <a:gd name="connsiteX5061" fmla="*/ 3215569 w 9906000"/>
              <a:gd name="connsiteY5061" fmla="*/ 123687 h 952500"/>
              <a:gd name="connsiteX5062" fmla="*/ 3246811 w 9906000"/>
              <a:gd name="connsiteY5062" fmla="*/ 97684 h 952500"/>
              <a:gd name="connsiteX5063" fmla="*/ 3263689 w 9906000"/>
              <a:gd name="connsiteY5063" fmla="*/ 0 h 952500"/>
              <a:gd name="connsiteX5064" fmla="*/ 3279098 w 9906000"/>
              <a:gd name="connsiteY5064" fmla="*/ 0 h 952500"/>
              <a:gd name="connsiteX5065" fmla="*/ 3264858 w 9906000"/>
              <a:gd name="connsiteY5065" fmla="*/ 82613 h 952500"/>
              <a:gd name="connsiteX5066" fmla="*/ 3337870 w 9906000"/>
              <a:gd name="connsiteY5066" fmla="*/ 21770 h 952500"/>
              <a:gd name="connsiteX5067" fmla="*/ 3329880 w 9906000"/>
              <a:gd name="connsiteY5067" fmla="*/ 0 h 952500"/>
              <a:gd name="connsiteX5068" fmla="*/ 3345871 w 9906000"/>
              <a:gd name="connsiteY5068" fmla="*/ 0 h 952500"/>
              <a:gd name="connsiteX5069" fmla="*/ 3350204 w 9906000"/>
              <a:gd name="connsiteY5069" fmla="*/ 11762 h 952500"/>
              <a:gd name="connsiteX5070" fmla="*/ 3364340 w 9906000"/>
              <a:gd name="connsiteY5070" fmla="*/ 0 h 952500"/>
              <a:gd name="connsiteX5071" fmla="*/ 3388224 w 9906000"/>
              <a:gd name="connsiteY5071" fmla="*/ 0 h 952500"/>
              <a:gd name="connsiteX5072" fmla="*/ 3355811 w 9906000"/>
              <a:gd name="connsiteY5072" fmla="*/ 27010 h 952500"/>
              <a:gd name="connsiteX5073" fmla="*/ 3388597 w 9906000"/>
              <a:gd name="connsiteY5073" fmla="*/ 116136 h 952500"/>
              <a:gd name="connsiteX5074" fmla="*/ 3421553 w 9906000"/>
              <a:gd name="connsiteY5074" fmla="*/ 26550 h 952500"/>
              <a:gd name="connsiteX5075" fmla="*/ 3389693 w 9906000"/>
              <a:gd name="connsiteY5075" fmla="*/ 0 h 952500"/>
              <a:gd name="connsiteX5076" fmla="*/ 3413065 w 9906000"/>
              <a:gd name="connsiteY5076" fmla="*/ 0 h 952500"/>
              <a:gd name="connsiteX5077" fmla="*/ 3427121 w 9906000"/>
              <a:gd name="connsiteY5077" fmla="*/ 11696 h 952500"/>
              <a:gd name="connsiteX5078" fmla="*/ 3431430 w 9906000"/>
              <a:gd name="connsiteY5078" fmla="*/ 0 h 952500"/>
              <a:gd name="connsiteX5079" fmla="*/ 3447738 w 9906000"/>
              <a:gd name="connsiteY5079" fmla="*/ 0 h 952500"/>
              <a:gd name="connsiteX5080" fmla="*/ 3439582 w 9906000"/>
              <a:gd name="connsiteY5080" fmla="*/ 22218 h 952500"/>
              <a:gd name="connsiteX5081" fmla="*/ 3512653 w 9906000"/>
              <a:gd name="connsiteY5081" fmla="*/ 83111 h 952500"/>
              <a:gd name="connsiteX5082" fmla="*/ 3498327 w 9906000"/>
              <a:gd name="connsiteY5082" fmla="*/ 0 h 952500"/>
              <a:gd name="connsiteX5083" fmla="*/ 3513712 w 9906000"/>
              <a:gd name="connsiteY5083" fmla="*/ 0 h 952500"/>
              <a:gd name="connsiteX5084" fmla="*/ 3530638 w 9906000"/>
              <a:gd name="connsiteY5084" fmla="*/ 98051 h 952500"/>
              <a:gd name="connsiteX5085" fmla="*/ 3561421 w 9906000"/>
              <a:gd name="connsiteY5085" fmla="*/ 123687 h 952500"/>
              <a:gd name="connsiteX5086" fmla="*/ 3629906 w 9906000"/>
              <a:gd name="connsiteY5086" fmla="*/ 109305 h 952500"/>
              <a:gd name="connsiteX5087" fmla="*/ 3644289 w 9906000"/>
              <a:gd name="connsiteY5087" fmla="*/ 40915 h 952500"/>
              <a:gd name="connsiteX5088" fmla="*/ 3618645 w 9906000"/>
              <a:gd name="connsiteY5088" fmla="*/ 10237 h 952500"/>
              <a:gd name="connsiteX5089" fmla="*/ 3559399 w 9906000"/>
              <a:gd name="connsiteY5089" fmla="*/ 0 h 952500"/>
              <a:gd name="connsiteX5090" fmla="*/ 3648862 w 9906000"/>
              <a:gd name="connsiteY5090" fmla="*/ 0 h 952500"/>
              <a:gd name="connsiteX5091" fmla="*/ 3666196 w 9906000"/>
              <a:gd name="connsiteY5091" fmla="*/ 3006 h 952500"/>
              <a:gd name="connsiteX5092" fmla="*/ 3669552 w 9906000"/>
              <a:gd name="connsiteY5092" fmla="*/ 0 h 952500"/>
              <a:gd name="connsiteX5093" fmla="*/ 3692941 w 9906000"/>
              <a:gd name="connsiteY5093" fmla="*/ 0 h 952500"/>
              <a:gd name="connsiteX5094" fmla="*/ 3671279 w 9906000"/>
              <a:gd name="connsiteY5094" fmla="*/ 19390 h 952500"/>
              <a:gd name="connsiteX5095" fmla="*/ 3641180 w 9906000"/>
              <a:gd name="connsiteY5095" fmla="*/ 14151 h 952500"/>
              <a:gd name="connsiteX5096" fmla="*/ 3660706 w 9906000"/>
              <a:gd name="connsiteY5096" fmla="*/ 37583 h 952500"/>
              <a:gd name="connsiteX5097" fmla="*/ 3646228 w 9906000"/>
              <a:gd name="connsiteY5097" fmla="*/ 106734 h 952500"/>
              <a:gd name="connsiteX5098" fmla="*/ 3715761 w 9906000"/>
              <a:gd name="connsiteY5098" fmla="*/ 92161 h 952500"/>
              <a:gd name="connsiteX5099" fmla="*/ 3740811 w 9906000"/>
              <a:gd name="connsiteY5099" fmla="*/ 117212 h 952500"/>
              <a:gd name="connsiteX5100" fmla="*/ 3740811 w 9906000"/>
              <a:gd name="connsiteY5100" fmla="*/ 81779 h 952500"/>
              <a:gd name="connsiteX5101" fmla="*/ 3796056 w 9906000"/>
              <a:gd name="connsiteY5101" fmla="*/ 45679 h 952500"/>
              <a:gd name="connsiteX5102" fmla="*/ 3743288 w 9906000"/>
              <a:gd name="connsiteY5102" fmla="*/ 31392 h 952500"/>
              <a:gd name="connsiteX5103" fmla="*/ 3733027 w 9906000"/>
              <a:gd name="connsiteY5103" fmla="*/ 0 h 952500"/>
              <a:gd name="connsiteX5104" fmla="*/ 3748499 w 9906000"/>
              <a:gd name="connsiteY5104" fmla="*/ 0 h 952500"/>
              <a:gd name="connsiteX5105" fmla="*/ 3754813 w 9906000"/>
              <a:gd name="connsiteY5105" fmla="*/ 19200 h 952500"/>
              <a:gd name="connsiteX5106" fmla="*/ 3812535 w 9906000"/>
              <a:gd name="connsiteY5106" fmla="*/ 34916 h 952500"/>
              <a:gd name="connsiteX5107" fmla="*/ 3813773 w 9906000"/>
              <a:gd name="connsiteY5107" fmla="*/ 34059 h 952500"/>
              <a:gd name="connsiteX5108" fmla="*/ 3815011 w 9906000"/>
              <a:gd name="connsiteY5108" fmla="*/ 34916 h 952500"/>
              <a:gd name="connsiteX5109" fmla="*/ 3872733 w 9906000"/>
              <a:gd name="connsiteY5109" fmla="*/ 19200 h 952500"/>
              <a:gd name="connsiteX5110" fmla="*/ 3879046 w 9906000"/>
              <a:gd name="connsiteY5110" fmla="*/ 0 h 952500"/>
              <a:gd name="connsiteX5111" fmla="*/ 3894528 w 9906000"/>
              <a:gd name="connsiteY5111" fmla="*/ 0 h 952500"/>
              <a:gd name="connsiteX5112" fmla="*/ 3884258 w 9906000"/>
              <a:gd name="connsiteY5112" fmla="*/ 31296 h 952500"/>
              <a:gd name="connsiteX5113" fmla="*/ 3831489 w 9906000"/>
              <a:gd name="connsiteY5113" fmla="*/ 45584 h 952500"/>
              <a:gd name="connsiteX5114" fmla="*/ 3886639 w 9906000"/>
              <a:gd name="connsiteY5114" fmla="*/ 81588 h 952500"/>
              <a:gd name="connsiteX5115" fmla="*/ 3886639 w 9906000"/>
              <a:gd name="connsiteY5115" fmla="*/ 117117 h 952500"/>
              <a:gd name="connsiteX5116" fmla="*/ 3911690 w 9906000"/>
              <a:gd name="connsiteY5116" fmla="*/ 92066 h 952500"/>
              <a:gd name="connsiteX5117" fmla="*/ 3983413 w 9906000"/>
              <a:gd name="connsiteY5117" fmla="*/ 107115 h 952500"/>
              <a:gd name="connsiteX5118" fmla="*/ 3983413 w 9906000"/>
              <a:gd name="connsiteY5118" fmla="*/ 85494 h 952500"/>
              <a:gd name="connsiteX5119" fmla="*/ 3948933 w 9906000"/>
              <a:gd name="connsiteY5119" fmla="*/ 51013 h 952500"/>
              <a:gd name="connsiteX5120" fmla="*/ 3985128 w 9906000"/>
              <a:gd name="connsiteY5120" fmla="*/ 14818 h 952500"/>
              <a:gd name="connsiteX5121" fmla="*/ 3935693 w 9906000"/>
              <a:gd name="connsiteY5121" fmla="*/ 28058 h 952500"/>
              <a:gd name="connsiteX5122" fmla="*/ 3928154 w 9906000"/>
              <a:gd name="connsiteY5122" fmla="*/ 0 h 952500"/>
              <a:gd name="connsiteX5123" fmla="*/ 3943503 w 9906000"/>
              <a:gd name="connsiteY5123" fmla="*/ 0 h 952500"/>
              <a:gd name="connsiteX5124" fmla="*/ 3946170 w 9906000"/>
              <a:gd name="connsiteY5124" fmla="*/ 9960 h 952500"/>
              <a:gd name="connsiteX5125" fmla="*/ 3983462 w 9906000"/>
              <a:gd name="connsiteY5125" fmla="*/ 0 h 952500"/>
              <a:gd name="connsiteX5126" fmla="*/ 4040708 w 9906000"/>
              <a:gd name="connsiteY5126" fmla="*/ 0 h 952500"/>
              <a:gd name="connsiteX5127" fmla="*/ 4013512 w 9906000"/>
              <a:gd name="connsiteY5127" fmla="*/ 7293 h 952500"/>
              <a:gd name="connsiteX5128" fmla="*/ 3969697 w 9906000"/>
              <a:gd name="connsiteY5128" fmla="*/ 51108 h 952500"/>
              <a:gd name="connsiteX5129" fmla="*/ 3998082 w 9906000"/>
              <a:gd name="connsiteY5129" fmla="*/ 79493 h 952500"/>
              <a:gd name="connsiteX5130" fmla="*/ 3998082 w 9906000"/>
              <a:gd name="connsiteY5130" fmla="*/ 108925 h 952500"/>
              <a:gd name="connsiteX5131" fmla="*/ 4027514 w 9906000"/>
              <a:gd name="connsiteY5131" fmla="*/ 108925 h 952500"/>
              <a:gd name="connsiteX5132" fmla="*/ 4055994 w 9906000"/>
              <a:gd name="connsiteY5132" fmla="*/ 137310 h 952500"/>
              <a:gd name="connsiteX5133" fmla="*/ 4099809 w 9906000"/>
              <a:gd name="connsiteY5133" fmla="*/ 93495 h 952500"/>
              <a:gd name="connsiteX5134" fmla="*/ 4124902 w 9906000"/>
              <a:gd name="connsiteY5134" fmla="*/ 0 h 952500"/>
              <a:gd name="connsiteX5135" fmla="*/ 4140193 w 9906000"/>
              <a:gd name="connsiteY5135" fmla="*/ 0 h 952500"/>
              <a:gd name="connsiteX5136" fmla="*/ 4120668 w 9906000"/>
              <a:gd name="connsiteY5136" fmla="*/ 72635 h 952500"/>
              <a:gd name="connsiteX5137" fmla="*/ 4193396 w 9906000"/>
              <a:gd name="connsiteY5137" fmla="*/ 0 h 952500"/>
              <a:gd name="connsiteX5138" fmla="*/ 4214354 w 9906000"/>
              <a:gd name="connsiteY5138" fmla="*/ 0 h 952500"/>
              <a:gd name="connsiteX5139" fmla="*/ 4211442 w 9906000"/>
              <a:gd name="connsiteY5139" fmla="*/ 2912 h 952500"/>
              <a:gd name="connsiteX5140" fmla="*/ 4238588 w 9906000"/>
              <a:gd name="connsiteY5140" fmla="*/ 104258 h 952500"/>
              <a:gd name="connsiteX5141" fmla="*/ 4265734 w 9906000"/>
              <a:gd name="connsiteY5141" fmla="*/ 2817 h 952500"/>
              <a:gd name="connsiteX5142" fmla="*/ 4262907 w 9906000"/>
              <a:gd name="connsiteY5142" fmla="*/ 0 h 952500"/>
              <a:gd name="connsiteX5143" fmla="*/ 4283684 w 9906000"/>
              <a:gd name="connsiteY5143" fmla="*/ 0 h 952500"/>
              <a:gd name="connsiteX5144" fmla="*/ 4356412 w 9906000"/>
              <a:gd name="connsiteY5144" fmla="*/ 72635 h 952500"/>
              <a:gd name="connsiteX5145" fmla="*/ 4336957 w 9906000"/>
              <a:gd name="connsiteY5145" fmla="*/ 0 h 952500"/>
              <a:gd name="connsiteX5146" fmla="*/ 4352185 w 9906000"/>
              <a:gd name="connsiteY5146" fmla="*/ 0 h 952500"/>
              <a:gd name="connsiteX5147" fmla="*/ 4377177 w 9906000"/>
              <a:gd name="connsiteY5147" fmla="*/ 93399 h 952500"/>
              <a:gd name="connsiteX5148" fmla="*/ 4420992 w 9906000"/>
              <a:gd name="connsiteY5148" fmla="*/ 137214 h 952500"/>
              <a:gd name="connsiteX5149" fmla="*/ 4449376 w 9906000"/>
              <a:gd name="connsiteY5149" fmla="*/ 108830 h 952500"/>
              <a:gd name="connsiteX5150" fmla="*/ 4478808 w 9906000"/>
              <a:gd name="connsiteY5150" fmla="*/ 108830 h 952500"/>
              <a:gd name="connsiteX5151" fmla="*/ 4478808 w 9906000"/>
              <a:gd name="connsiteY5151" fmla="*/ 79398 h 952500"/>
              <a:gd name="connsiteX5152" fmla="*/ 4507288 w 9906000"/>
              <a:gd name="connsiteY5152" fmla="*/ 51013 h 952500"/>
              <a:gd name="connsiteX5153" fmla="*/ 4463473 w 9906000"/>
              <a:gd name="connsiteY5153" fmla="*/ 7198 h 952500"/>
              <a:gd name="connsiteX5154" fmla="*/ 4436654 w 9906000"/>
              <a:gd name="connsiteY5154" fmla="*/ 0 h 952500"/>
              <a:gd name="connsiteX5155" fmla="*/ 4493415 w 9906000"/>
              <a:gd name="connsiteY5155" fmla="*/ 0 h 952500"/>
              <a:gd name="connsiteX5156" fmla="*/ 4531005 w 9906000"/>
              <a:gd name="connsiteY5156" fmla="*/ 10056 h 952500"/>
              <a:gd name="connsiteX5157" fmla="*/ 4533699 w 9906000"/>
              <a:gd name="connsiteY5157" fmla="*/ 0 h 952500"/>
              <a:gd name="connsiteX5158" fmla="*/ 4548800 w 9906000"/>
              <a:gd name="connsiteY5158" fmla="*/ 0 h 952500"/>
              <a:gd name="connsiteX5159" fmla="*/ 4541292 w 9906000"/>
              <a:gd name="connsiteY5159" fmla="*/ 28153 h 952500"/>
              <a:gd name="connsiteX5160" fmla="*/ 4491953 w 9906000"/>
              <a:gd name="connsiteY5160" fmla="*/ 14913 h 952500"/>
              <a:gd name="connsiteX5161" fmla="*/ 4528053 w 9906000"/>
              <a:gd name="connsiteY5161" fmla="*/ 51013 h 952500"/>
              <a:gd name="connsiteX5162" fmla="*/ 4493477 w 9906000"/>
              <a:gd name="connsiteY5162" fmla="*/ 85494 h 952500"/>
              <a:gd name="connsiteX5163" fmla="*/ 4493477 w 9906000"/>
              <a:gd name="connsiteY5163" fmla="*/ 107211 h 952500"/>
              <a:gd name="connsiteX5164" fmla="*/ 4565200 w 9906000"/>
              <a:gd name="connsiteY5164" fmla="*/ 92161 h 952500"/>
              <a:gd name="connsiteX5165" fmla="*/ 4590346 w 9906000"/>
              <a:gd name="connsiteY5165" fmla="*/ 117307 h 952500"/>
              <a:gd name="connsiteX5166" fmla="*/ 4590346 w 9906000"/>
              <a:gd name="connsiteY5166" fmla="*/ 81779 h 952500"/>
              <a:gd name="connsiteX5167" fmla="*/ 4645591 w 9906000"/>
              <a:gd name="connsiteY5167" fmla="*/ 45679 h 952500"/>
              <a:gd name="connsiteX5168" fmla="*/ 4592823 w 9906000"/>
              <a:gd name="connsiteY5168" fmla="*/ 31392 h 952500"/>
              <a:gd name="connsiteX5169" fmla="*/ 4582522 w 9906000"/>
              <a:gd name="connsiteY5169" fmla="*/ 0 h 952500"/>
              <a:gd name="connsiteX5170" fmla="*/ 4598131 w 9906000"/>
              <a:gd name="connsiteY5170" fmla="*/ 0 h 952500"/>
              <a:gd name="connsiteX5171" fmla="*/ 4604443 w 9906000"/>
              <a:gd name="connsiteY5171" fmla="*/ 19200 h 952500"/>
              <a:gd name="connsiteX5172" fmla="*/ 4662165 w 9906000"/>
              <a:gd name="connsiteY5172" fmla="*/ 34916 h 952500"/>
              <a:gd name="connsiteX5173" fmla="*/ 4663403 w 9906000"/>
              <a:gd name="connsiteY5173" fmla="*/ 34154 h 952500"/>
              <a:gd name="connsiteX5174" fmla="*/ 4664546 w 9906000"/>
              <a:gd name="connsiteY5174" fmla="*/ 34916 h 952500"/>
              <a:gd name="connsiteX5175" fmla="*/ 4722267 w 9906000"/>
              <a:gd name="connsiteY5175" fmla="*/ 19200 h 952500"/>
              <a:gd name="connsiteX5176" fmla="*/ 4728582 w 9906000"/>
              <a:gd name="connsiteY5176" fmla="*/ 0 h 952500"/>
              <a:gd name="connsiteX5177" fmla="*/ 4744106 w 9906000"/>
              <a:gd name="connsiteY5177" fmla="*/ 0 h 952500"/>
              <a:gd name="connsiteX5178" fmla="*/ 4733793 w 9906000"/>
              <a:gd name="connsiteY5178" fmla="*/ 31392 h 952500"/>
              <a:gd name="connsiteX5179" fmla="*/ 4681024 w 9906000"/>
              <a:gd name="connsiteY5179" fmla="*/ 45679 h 952500"/>
              <a:gd name="connsiteX5180" fmla="*/ 4736269 w 9906000"/>
              <a:gd name="connsiteY5180" fmla="*/ 81779 h 952500"/>
              <a:gd name="connsiteX5181" fmla="*/ 4736269 w 9906000"/>
              <a:gd name="connsiteY5181" fmla="*/ 117307 h 952500"/>
              <a:gd name="connsiteX5182" fmla="*/ 4761415 w 9906000"/>
              <a:gd name="connsiteY5182" fmla="*/ 92161 h 952500"/>
              <a:gd name="connsiteX5183" fmla="*/ 4830948 w 9906000"/>
              <a:gd name="connsiteY5183" fmla="*/ 106734 h 952500"/>
              <a:gd name="connsiteX5184" fmla="*/ 4816470 w 9906000"/>
              <a:gd name="connsiteY5184" fmla="*/ 37583 h 952500"/>
              <a:gd name="connsiteX5185" fmla="*/ 4835996 w 9906000"/>
              <a:gd name="connsiteY5185" fmla="*/ 14151 h 952500"/>
              <a:gd name="connsiteX5186" fmla="*/ 4805897 w 9906000"/>
              <a:gd name="connsiteY5186" fmla="*/ 19390 h 952500"/>
              <a:gd name="connsiteX5187" fmla="*/ 4784236 w 9906000"/>
              <a:gd name="connsiteY5187" fmla="*/ 0 h 952500"/>
              <a:gd name="connsiteX5188" fmla="*/ 4806379 w 9906000"/>
              <a:gd name="connsiteY5188" fmla="*/ 0 h 952500"/>
              <a:gd name="connsiteX5189" fmla="*/ 4810374 w 9906000"/>
              <a:gd name="connsiteY5189" fmla="*/ 3579 h 952500"/>
              <a:gd name="connsiteX5190" fmla="*/ 4831351 w 9906000"/>
              <a:gd name="connsiteY5190" fmla="*/ 0 h 952500"/>
              <a:gd name="connsiteX5191" fmla="*/ 4917681 w 9906000"/>
              <a:gd name="connsiteY5191" fmla="*/ 0 h 952500"/>
              <a:gd name="connsiteX5192" fmla="*/ 4858380 w 9906000"/>
              <a:gd name="connsiteY5192" fmla="*/ 10246 h 952500"/>
              <a:gd name="connsiteX5193" fmla="*/ 4832281 w 9906000"/>
              <a:gd name="connsiteY5193" fmla="*/ 41583 h 952500"/>
              <a:gd name="connsiteX5194" fmla="*/ 4846664 w 9906000"/>
              <a:gd name="connsiteY5194" fmla="*/ 109973 h 952500"/>
              <a:gd name="connsiteX5195" fmla="*/ 4915149 w 9906000"/>
              <a:gd name="connsiteY5195" fmla="*/ 124356 h 952500"/>
              <a:gd name="connsiteX5196" fmla="*/ 4946391 w 9906000"/>
              <a:gd name="connsiteY5196" fmla="*/ 98257 h 952500"/>
              <a:gd name="connsiteX5197" fmla="*/ 4963369 w 9906000"/>
              <a:gd name="connsiteY5197" fmla="*/ 0 h 952500"/>
              <a:gd name="connsiteX5198" fmla="*/ 4978263 w 9906000"/>
              <a:gd name="connsiteY5198" fmla="*/ 0 h 952500"/>
              <a:gd name="connsiteX5199" fmla="*/ 4963821 w 9906000"/>
              <a:gd name="connsiteY5199" fmla="*/ 83779 h 952500"/>
              <a:gd name="connsiteX5200" fmla="*/ 5037545 w 9906000"/>
              <a:gd name="connsiteY5200" fmla="*/ 22343 h 952500"/>
              <a:gd name="connsiteX5201" fmla="*/ 5029344 w 9906000"/>
              <a:gd name="connsiteY5201" fmla="*/ 0 h 952500"/>
              <a:gd name="connsiteX5202" fmla="*/ 5045105 w 9906000"/>
              <a:gd name="connsiteY5202" fmla="*/ 0 h 952500"/>
              <a:gd name="connsiteX5203" fmla="*/ 5049546 w 9906000"/>
              <a:gd name="connsiteY5203" fmla="*/ 12056 h 952500"/>
              <a:gd name="connsiteX5204" fmla="*/ 5063999 w 9906000"/>
              <a:gd name="connsiteY5204" fmla="*/ 0 h 952500"/>
              <a:gd name="connsiteX5205" fmla="*/ 5087389 w 9906000"/>
              <a:gd name="connsiteY5205" fmla="*/ 0 h 952500"/>
              <a:gd name="connsiteX5206" fmla="*/ 5054975 w 9906000"/>
              <a:gd name="connsiteY5206" fmla="*/ 27010 h 952500"/>
              <a:gd name="connsiteX5207" fmla="*/ 5088123 w 9906000"/>
              <a:gd name="connsiteY5207" fmla="*/ 117117 h 952500"/>
              <a:gd name="connsiteX5208" fmla="*/ 5121270 w 9906000"/>
              <a:gd name="connsiteY5208" fmla="*/ 27010 h 952500"/>
              <a:gd name="connsiteX5209" fmla="*/ 5088858 w 9906000"/>
              <a:gd name="connsiteY5209" fmla="*/ 0 h 952500"/>
              <a:gd name="connsiteX5210" fmla="*/ 5112115 w 9906000"/>
              <a:gd name="connsiteY5210" fmla="*/ 0 h 952500"/>
              <a:gd name="connsiteX5211" fmla="*/ 5126604 w 9906000"/>
              <a:gd name="connsiteY5211" fmla="*/ 12056 h 952500"/>
              <a:gd name="connsiteX5212" fmla="*/ 5131046 w 9906000"/>
              <a:gd name="connsiteY5212" fmla="*/ 0 h 952500"/>
              <a:gd name="connsiteX5213" fmla="*/ 5146901 w 9906000"/>
              <a:gd name="connsiteY5213" fmla="*/ 0 h 952500"/>
              <a:gd name="connsiteX5214" fmla="*/ 5138700 w 9906000"/>
              <a:gd name="connsiteY5214" fmla="*/ 22343 h 952500"/>
              <a:gd name="connsiteX5215" fmla="*/ 5212424 w 9906000"/>
              <a:gd name="connsiteY5215" fmla="*/ 83779 h 952500"/>
              <a:gd name="connsiteX5216" fmla="*/ 5197913 w 9906000"/>
              <a:gd name="connsiteY5216" fmla="*/ 0 h 952500"/>
              <a:gd name="connsiteX5217" fmla="*/ 5212861 w 9906000"/>
              <a:gd name="connsiteY5217" fmla="*/ 0 h 952500"/>
              <a:gd name="connsiteX5218" fmla="*/ 5229855 w 9906000"/>
              <a:gd name="connsiteY5218" fmla="*/ 98352 h 952500"/>
              <a:gd name="connsiteX5219" fmla="*/ 5261097 w 9906000"/>
              <a:gd name="connsiteY5219" fmla="*/ 124356 h 952500"/>
              <a:gd name="connsiteX5220" fmla="*/ 5329581 w 9906000"/>
              <a:gd name="connsiteY5220" fmla="*/ 109973 h 952500"/>
              <a:gd name="connsiteX5221" fmla="*/ 5343964 w 9906000"/>
              <a:gd name="connsiteY5221" fmla="*/ 41583 h 952500"/>
              <a:gd name="connsiteX5222" fmla="*/ 5317866 w 9906000"/>
              <a:gd name="connsiteY5222" fmla="*/ 10341 h 952500"/>
              <a:gd name="connsiteX5223" fmla="*/ 5258016 w 9906000"/>
              <a:gd name="connsiteY5223" fmla="*/ 0 h 952500"/>
              <a:gd name="connsiteX5224" fmla="*/ 5345234 w 9906000"/>
              <a:gd name="connsiteY5224" fmla="*/ 0 h 952500"/>
              <a:gd name="connsiteX5225" fmla="*/ 5365872 w 9906000"/>
              <a:gd name="connsiteY5225" fmla="*/ 3579 h 952500"/>
              <a:gd name="connsiteX5226" fmla="*/ 5369868 w 9906000"/>
              <a:gd name="connsiteY5226" fmla="*/ 0 h 952500"/>
              <a:gd name="connsiteX5227" fmla="*/ 5392106 w 9906000"/>
              <a:gd name="connsiteY5227" fmla="*/ 0 h 952500"/>
              <a:gd name="connsiteX5228" fmla="*/ 5370444 w 9906000"/>
              <a:gd name="connsiteY5228" fmla="*/ 19390 h 952500"/>
              <a:gd name="connsiteX5229" fmla="*/ 5340345 w 9906000"/>
              <a:gd name="connsiteY5229" fmla="*/ 14151 h 952500"/>
              <a:gd name="connsiteX5230" fmla="*/ 5359871 w 9906000"/>
              <a:gd name="connsiteY5230" fmla="*/ 37583 h 952500"/>
              <a:gd name="connsiteX5231" fmla="*/ 5345393 w 9906000"/>
              <a:gd name="connsiteY5231" fmla="*/ 106734 h 952500"/>
              <a:gd name="connsiteX5232" fmla="*/ 5414925 w 9906000"/>
              <a:gd name="connsiteY5232" fmla="*/ 92161 h 952500"/>
              <a:gd name="connsiteX5233" fmla="*/ 5439976 w 9906000"/>
              <a:gd name="connsiteY5233" fmla="*/ 117212 h 952500"/>
              <a:gd name="connsiteX5234" fmla="*/ 5439976 w 9906000"/>
              <a:gd name="connsiteY5234" fmla="*/ 81779 h 952500"/>
              <a:gd name="connsiteX5235" fmla="*/ 5495221 w 9906000"/>
              <a:gd name="connsiteY5235" fmla="*/ 45679 h 952500"/>
              <a:gd name="connsiteX5236" fmla="*/ 5442452 w 9906000"/>
              <a:gd name="connsiteY5236" fmla="*/ 31392 h 952500"/>
              <a:gd name="connsiteX5237" fmla="*/ 5432191 w 9906000"/>
              <a:gd name="connsiteY5237" fmla="*/ 0 h 952500"/>
              <a:gd name="connsiteX5238" fmla="*/ 5447664 w 9906000"/>
              <a:gd name="connsiteY5238" fmla="*/ 0 h 952500"/>
              <a:gd name="connsiteX5239" fmla="*/ 5453978 w 9906000"/>
              <a:gd name="connsiteY5239" fmla="*/ 19200 h 952500"/>
              <a:gd name="connsiteX5240" fmla="*/ 5511699 w 9906000"/>
              <a:gd name="connsiteY5240" fmla="*/ 34916 h 952500"/>
              <a:gd name="connsiteX5241" fmla="*/ 5512938 w 9906000"/>
              <a:gd name="connsiteY5241" fmla="*/ 34059 h 952500"/>
              <a:gd name="connsiteX5242" fmla="*/ 5514176 w 9906000"/>
              <a:gd name="connsiteY5242" fmla="*/ 34916 h 952500"/>
              <a:gd name="connsiteX5243" fmla="*/ 5571897 w 9906000"/>
              <a:gd name="connsiteY5243" fmla="*/ 19200 h 952500"/>
              <a:gd name="connsiteX5244" fmla="*/ 5578210 w 9906000"/>
              <a:gd name="connsiteY5244" fmla="*/ 0 h 952500"/>
              <a:gd name="connsiteX5245" fmla="*/ 5593693 w 9906000"/>
              <a:gd name="connsiteY5245" fmla="*/ 0 h 952500"/>
              <a:gd name="connsiteX5246" fmla="*/ 5583423 w 9906000"/>
              <a:gd name="connsiteY5246" fmla="*/ 31296 h 952500"/>
              <a:gd name="connsiteX5247" fmla="*/ 5530654 w 9906000"/>
              <a:gd name="connsiteY5247" fmla="*/ 45584 h 952500"/>
              <a:gd name="connsiteX5248" fmla="*/ 5585804 w 9906000"/>
              <a:gd name="connsiteY5248" fmla="*/ 81588 h 952500"/>
              <a:gd name="connsiteX5249" fmla="*/ 5585804 w 9906000"/>
              <a:gd name="connsiteY5249" fmla="*/ 117117 h 952500"/>
              <a:gd name="connsiteX5250" fmla="*/ 5610855 w 9906000"/>
              <a:gd name="connsiteY5250" fmla="*/ 92066 h 952500"/>
              <a:gd name="connsiteX5251" fmla="*/ 5682578 w 9906000"/>
              <a:gd name="connsiteY5251" fmla="*/ 107115 h 952500"/>
              <a:gd name="connsiteX5252" fmla="*/ 5682578 w 9906000"/>
              <a:gd name="connsiteY5252" fmla="*/ 85494 h 952500"/>
              <a:gd name="connsiteX5253" fmla="*/ 5648097 w 9906000"/>
              <a:gd name="connsiteY5253" fmla="*/ 51013 h 952500"/>
              <a:gd name="connsiteX5254" fmla="*/ 5684292 w 9906000"/>
              <a:gd name="connsiteY5254" fmla="*/ 14818 h 952500"/>
              <a:gd name="connsiteX5255" fmla="*/ 5634858 w 9906000"/>
              <a:gd name="connsiteY5255" fmla="*/ 28058 h 952500"/>
              <a:gd name="connsiteX5256" fmla="*/ 5627319 w 9906000"/>
              <a:gd name="connsiteY5256" fmla="*/ 0 h 952500"/>
              <a:gd name="connsiteX5257" fmla="*/ 5642668 w 9906000"/>
              <a:gd name="connsiteY5257" fmla="*/ 0 h 952500"/>
              <a:gd name="connsiteX5258" fmla="*/ 5645335 w 9906000"/>
              <a:gd name="connsiteY5258" fmla="*/ 9960 h 952500"/>
              <a:gd name="connsiteX5259" fmla="*/ 5682626 w 9906000"/>
              <a:gd name="connsiteY5259" fmla="*/ 0 h 952500"/>
              <a:gd name="connsiteX5260" fmla="*/ 5739872 w 9906000"/>
              <a:gd name="connsiteY5260" fmla="*/ 0 h 952500"/>
              <a:gd name="connsiteX5261" fmla="*/ 5712677 w 9906000"/>
              <a:gd name="connsiteY5261" fmla="*/ 7293 h 952500"/>
              <a:gd name="connsiteX5262" fmla="*/ 5668862 w 9906000"/>
              <a:gd name="connsiteY5262" fmla="*/ 51108 h 952500"/>
              <a:gd name="connsiteX5263" fmla="*/ 5697246 w 9906000"/>
              <a:gd name="connsiteY5263" fmla="*/ 79493 h 952500"/>
              <a:gd name="connsiteX5264" fmla="*/ 5697246 w 9906000"/>
              <a:gd name="connsiteY5264" fmla="*/ 108925 h 952500"/>
              <a:gd name="connsiteX5265" fmla="*/ 5726679 w 9906000"/>
              <a:gd name="connsiteY5265" fmla="*/ 108925 h 952500"/>
              <a:gd name="connsiteX5266" fmla="*/ 5755158 w 9906000"/>
              <a:gd name="connsiteY5266" fmla="*/ 137310 h 952500"/>
              <a:gd name="connsiteX5267" fmla="*/ 5798973 w 9906000"/>
              <a:gd name="connsiteY5267" fmla="*/ 93495 h 952500"/>
              <a:gd name="connsiteX5268" fmla="*/ 5824066 w 9906000"/>
              <a:gd name="connsiteY5268" fmla="*/ 0 h 952500"/>
              <a:gd name="connsiteX5269" fmla="*/ 5839358 w 9906000"/>
              <a:gd name="connsiteY5269" fmla="*/ 0 h 952500"/>
              <a:gd name="connsiteX5270" fmla="*/ 5819833 w 9906000"/>
              <a:gd name="connsiteY5270" fmla="*/ 72635 h 952500"/>
              <a:gd name="connsiteX5271" fmla="*/ 5892561 w 9906000"/>
              <a:gd name="connsiteY5271" fmla="*/ 0 h 952500"/>
              <a:gd name="connsiteX5272" fmla="*/ 5913518 w 9906000"/>
              <a:gd name="connsiteY5272" fmla="*/ 0 h 952500"/>
              <a:gd name="connsiteX5273" fmla="*/ 5910606 w 9906000"/>
              <a:gd name="connsiteY5273" fmla="*/ 2912 h 952500"/>
              <a:gd name="connsiteX5274" fmla="*/ 5937752 w 9906000"/>
              <a:gd name="connsiteY5274" fmla="*/ 104258 h 952500"/>
              <a:gd name="connsiteX5275" fmla="*/ 5964899 w 9906000"/>
              <a:gd name="connsiteY5275" fmla="*/ 2817 h 952500"/>
              <a:gd name="connsiteX5276" fmla="*/ 5962072 w 9906000"/>
              <a:gd name="connsiteY5276" fmla="*/ 0 h 952500"/>
              <a:gd name="connsiteX5277" fmla="*/ 5982849 w 9906000"/>
              <a:gd name="connsiteY5277" fmla="*/ 0 h 952500"/>
              <a:gd name="connsiteX5278" fmla="*/ 6055577 w 9906000"/>
              <a:gd name="connsiteY5278" fmla="*/ 72635 h 952500"/>
              <a:gd name="connsiteX5279" fmla="*/ 6036122 w 9906000"/>
              <a:gd name="connsiteY5279" fmla="*/ 0 h 952500"/>
              <a:gd name="connsiteX5280" fmla="*/ 6051350 w 9906000"/>
              <a:gd name="connsiteY5280" fmla="*/ 0 h 952500"/>
              <a:gd name="connsiteX5281" fmla="*/ 6076341 w 9906000"/>
              <a:gd name="connsiteY5281" fmla="*/ 93399 h 952500"/>
              <a:gd name="connsiteX5282" fmla="*/ 6120156 w 9906000"/>
              <a:gd name="connsiteY5282" fmla="*/ 137214 h 952500"/>
              <a:gd name="connsiteX5283" fmla="*/ 6148541 w 9906000"/>
              <a:gd name="connsiteY5283" fmla="*/ 108830 h 952500"/>
              <a:gd name="connsiteX5284" fmla="*/ 6177973 w 9906000"/>
              <a:gd name="connsiteY5284" fmla="*/ 108830 h 952500"/>
              <a:gd name="connsiteX5285" fmla="*/ 6177973 w 9906000"/>
              <a:gd name="connsiteY5285" fmla="*/ 79398 h 952500"/>
              <a:gd name="connsiteX5286" fmla="*/ 6206453 w 9906000"/>
              <a:gd name="connsiteY5286" fmla="*/ 51013 h 952500"/>
              <a:gd name="connsiteX5287" fmla="*/ 6162638 w 9906000"/>
              <a:gd name="connsiteY5287" fmla="*/ 7198 h 952500"/>
              <a:gd name="connsiteX5288" fmla="*/ 6135819 w 9906000"/>
              <a:gd name="connsiteY5288" fmla="*/ 0 h 952500"/>
              <a:gd name="connsiteX5289" fmla="*/ 6192580 w 9906000"/>
              <a:gd name="connsiteY5289" fmla="*/ 0 h 952500"/>
              <a:gd name="connsiteX5290" fmla="*/ 6230170 w 9906000"/>
              <a:gd name="connsiteY5290" fmla="*/ 10056 h 952500"/>
              <a:gd name="connsiteX5291" fmla="*/ 6232863 w 9906000"/>
              <a:gd name="connsiteY5291" fmla="*/ 0 h 952500"/>
              <a:gd name="connsiteX5292" fmla="*/ 6248060 w 9906000"/>
              <a:gd name="connsiteY5292" fmla="*/ 0 h 952500"/>
              <a:gd name="connsiteX5293" fmla="*/ 6240552 w 9906000"/>
              <a:gd name="connsiteY5293" fmla="*/ 28153 h 952500"/>
              <a:gd name="connsiteX5294" fmla="*/ 6191213 w 9906000"/>
              <a:gd name="connsiteY5294" fmla="*/ 14913 h 952500"/>
              <a:gd name="connsiteX5295" fmla="*/ 6227313 w 9906000"/>
              <a:gd name="connsiteY5295" fmla="*/ 51013 h 952500"/>
              <a:gd name="connsiteX5296" fmla="*/ 6192737 w 9906000"/>
              <a:gd name="connsiteY5296" fmla="*/ 85494 h 952500"/>
              <a:gd name="connsiteX5297" fmla="*/ 6192737 w 9906000"/>
              <a:gd name="connsiteY5297" fmla="*/ 107211 h 952500"/>
              <a:gd name="connsiteX5298" fmla="*/ 6264460 w 9906000"/>
              <a:gd name="connsiteY5298" fmla="*/ 92161 h 952500"/>
              <a:gd name="connsiteX5299" fmla="*/ 6289606 w 9906000"/>
              <a:gd name="connsiteY5299" fmla="*/ 117307 h 952500"/>
              <a:gd name="connsiteX5300" fmla="*/ 6289606 w 9906000"/>
              <a:gd name="connsiteY5300" fmla="*/ 81779 h 952500"/>
              <a:gd name="connsiteX5301" fmla="*/ 6344756 w 9906000"/>
              <a:gd name="connsiteY5301" fmla="*/ 45679 h 952500"/>
              <a:gd name="connsiteX5302" fmla="*/ 6291987 w 9906000"/>
              <a:gd name="connsiteY5302" fmla="*/ 31392 h 952500"/>
              <a:gd name="connsiteX5303" fmla="*/ 6281686 w 9906000"/>
              <a:gd name="connsiteY5303" fmla="*/ 0 h 952500"/>
              <a:gd name="connsiteX5304" fmla="*/ 6297296 w 9906000"/>
              <a:gd name="connsiteY5304" fmla="*/ 0 h 952500"/>
              <a:gd name="connsiteX5305" fmla="*/ 6303608 w 9906000"/>
              <a:gd name="connsiteY5305" fmla="*/ 19200 h 952500"/>
              <a:gd name="connsiteX5306" fmla="*/ 6361329 w 9906000"/>
              <a:gd name="connsiteY5306" fmla="*/ 34916 h 952500"/>
              <a:gd name="connsiteX5307" fmla="*/ 6362568 w 9906000"/>
              <a:gd name="connsiteY5307" fmla="*/ 34154 h 952500"/>
              <a:gd name="connsiteX5308" fmla="*/ 6363710 w 9906000"/>
              <a:gd name="connsiteY5308" fmla="*/ 34916 h 952500"/>
              <a:gd name="connsiteX5309" fmla="*/ 6421432 w 9906000"/>
              <a:gd name="connsiteY5309" fmla="*/ 19200 h 952500"/>
              <a:gd name="connsiteX5310" fmla="*/ 6427746 w 9906000"/>
              <a:gd name="connsiteY5310" fmla="*/ 0 h 952500"/>
              <a:gd name="connsiteX5311" fmla="*/ 6443270 w 9906000"/>
              <a:gd name="connsiteY5311" fmla="*/ 0 h 952500"/>
              <a:gd name="connsiteX5312" fmla="*/ 6432957 w 9906000"/>
              <a:gd name="connsiteY5312" fmla="*/ 31392 h 952500"/>
              <a:gd name="connsiteX5313" fmla="*/ 6380189 w 9906000"/>
              <a:gd name="connsiteY5313" fmla="*/ 45679 h 952500"/>
              <a:gd name="connsiteX5314" fmla="*/ 6435434 w 9906000"/>
              <a:gd name="connsiteY5314" fmla="*/ 81779 h 952500"/>
              <a:gd name="connsiteX5315" fmla="*/ 6435434 w 9906000"/>
              <a:gd name="connsiteY5315" fmla="*/ 117307 h 952500"/>
              <a:gd name="connsiteX5316" fmla="*/ 6460580 w 9906000"/>
              <a:gd name="connsiteY5316" fmla="*/ 92161 h 952500"/>
              <a:gd name="connsiteX5317" fmla="*/ 6530112 w 9906000"/>
              <a:gd name="connsiteY5317" fmla="*/ 106734 h 952500"/>
              <a:gd name="connsiteX5318" fmla="*/ 6515634 w 9906000"/>
              <a:gd name="connsiteY5318" fmla="*/ 37488 h 952500"/>
              <a:gd name="connsiteX5319" fmla="*/ 6516440 w 9906000"/>
              <a:gd name="connsiteY5319" fmla="*/ 36522 h 952500"/>
              <a:gd name="connsiteX5320" fmla="*/ 6516243 w 9906000"/>
              <a:gd name="connsiteY5320" fmla="*/ 35585 h 952500"/>
              <a:gd name="connsiteX5321" fmla="*/ 6534019 w 9906000"/>
              <a:gd name="connsiteY5321" fmla="*/ 14255 h 952500"/>
              <a:gd name="connsiteX5322" fmla="*/ 6505062 w 9906000"/>
              <a:gd name="connsiteY5322" fmla="*/ 19295 h 952500"/>
              <a:gd name="connsiteX5323" fmla="*/ 6483463 w 9906000"/>
              <a:gd name="connsiteY5323" fmla="*/ 0 h 952500"/>
              <a:gd name="connsiteX5324" fmla="*/ 6508074 w 9906000"/>
              <a:gd name="connsiteY5324" fmla="*/ 0 h 952500"/>
              <a:gd name="connsiteX5325" fmla="*/ 6510052 w 9906000"/>
              <a:gd name="connsiteY5325" fmla="*/ 1772 h 952500"/>
              <a:gd name="connsiteX5326" fmla="*/ 6520438 w 9906000"/>
              <a:gd name="connsiteY5326" fmla="*/ 0 h 952500"/>
              <a:gd name="connsiteX5327" fmla="*/ 6616696 w 9906000"/>
              <a:gd name="connsiteY5327" fmla="*/ 0 h 952500"/>
              <a:gd name="connsiteX5328" fmla="*/ 6557640 w 9906000"/>
              <a:gd name="connsiteY5328" fmla="*/ 10151 h 952500"/>
              <a:gd name="connsiteX5329" fmla="*/ 6532147 w 9906000"/>
              <a:gd name="connsiteY5329" fmla="*/ 40668 h 952500"/>
              <a:gd name="connsiteX5330" fmla="*/ 6546342 w 9906000"/>
              <a:gd name="connsiteY5330" fmla="*/ 108166 h 952500"/>
              <a:gd name="connsiteX5331" fmla="*/ 6614827 w 9906000"/>
              <a:gd name="connsiteY5331" fmla="*/ 122549 h 952500"/>
              <a:gd name="connsiteX5332" fmla="*/ 6645946 w 9906000"/>
              <a:gd name="connsiteY5332" fmla="*/ 96554 h 952500"/>
              <a:gd name="connsiteX5333" fmla="*/ 6662628 w 9906000"/>
              <a:gd name="connsiteY5333" fmla="*/ 0 h 952500"/>
              <a:gd name="connsiteX5334" fmla="*/ 6677630 w 9906000"/>
              <a:gd name="connsiteY5334" fmla="*/ 0 h 952500"/>
              <a:gd name="connsiteX5335" fmla="*/ 6663500 w 9906000"/>
              <a:gd name="connsiteY5335" fmla="*/ 81972 h 952500"/>
              <a:gd name="connsiteX5336" fmla="*/ 6736322 w 9906000"/>
              <a:gd name="connsiteY5336" fmla="*/ 21287 h 952500"/>
              <a:gd name="connsiteX5337" fmla="*/ 6728509 w 9906000"/>
              <a:gd name="connsiteY5337" fmla="*/ 0 h 952500"/>
              <a:gd name="connsiteX5338" fmla="*/ 6745379 w 9906000"/>
              <a:gd name="connsiteY5338" fmla="*/ 0 h 952500"/>
              <a:gd name="connsiteX5339" fmla="*/ 6749225 w 9906000"/>
              <a:gd name="connsiteY5339" fmla="*/ 10439 h 952500"/>
              <a:gd name="connsiteX5340" fmla="*/ 6761629 w 9906000"/>
              <a:gd name="connsiteY5340" fmla="*/ 0 h 952500"/>
              <a:gd name="connsiteX5341" fmla="*/ 6786553 w 9906000"/>
              <a:gd name="connsiteY5341" fmla="*/ 0 h 952500"/>
              <a:gd name="connsiteX5342" fmla="*/ 6755042 w 9906000"/>
              <a:gd name="connsiteY5342" fmla="*/ 26258 h 952500"/>
              <a:gd name="connsiteX5343" fmla="*/ 6787801 w 9906000"/>
              <a:gd name="connsiteY5343" fmla="*/ 115310 h 952500"/>
              <a:gd name="connsiteX5344" fmla="*/ 6820319 w 9906000"/>
              <a:gd name="connsiteY5344" fmla="*/ 26914 h 952500"/>
              <a:gd name="connsiteX5345" fmla="*/ 6788022 w 9906000"/>
              <a:gd name="connsiteY5345" fmla="*/ 0 h 952500"/>
              <a:gd name="connsiteX5346" fmla="*/ 6814081 w 9906000"/>
              <a:gd name="connsiteY5346" fmla="*/ 0 h 952500"/>
              <a:gd name="connsiteX5347" fmla="*/ 6826282 w 9906000"/>
              <a:gd name="connsiteY5347" fmla="*/ 10153 h 952500"/>
              <a:gd name="connsiteX5348" fmla="*/ 6830023 w 9906000"/>
              <a:gd name="connsiteY5348" fmla="*/ 0 h 952500"/>
              <a:gd name="connsiteX5349" fmla="*/ 6846008 w 9906000"/>
              <a:gd name="connsiteY5349" fmla="*/ 0 h 952500"/>
              <a:gd name="connsiteX5350" fmla="*/ 6838398 w 9906000"/>
              <a:gd name="connsiteY5350" fmla="*/ 20552 h 952500"/>
              <a:gd name="connsiteX5351" fmla="*/ 6911046 w 9906000"/>
              <a:gd name="connsiteY5351" fmla="*/ 81092 h 952500"/>
              <a:gd name="connsiteX5352" fmla="*/ 6897069 w 9906000"/>
              <a:gd name="connsiteY5352" fmla="*/ 0 h 952500"/>
              <a:gd name="connsiteX5353" fmla="*/ 6912867 w 9906000"/>
              <a:gd name="connsiteY5353" fmla="*/ 0 h 952500"/>
              <a:gd name="connsiteX5354" fmla="*/ 6929533 w 9906000"/>
              <a:gd name="connsiteY5354" fmla="*/ 96545 h 952500"/>
              <a:gd name="connsiteX5355" fmla="*/ 6960775 w 9906000"/>
              <a:gd name="connsiteY5355" fmla="*/ 122549 h 952500"/>
              <a:gd name="connsiteX5356" fmla="*/ 7029099 w 9906000"/>
              <a:gd name="connsiteY5356" fmla="*/ 108200 h 952500"/>
              <a:gd name="connsiteX5357" fmla="*/ 7043129 w 9906000"/>
              <a:gd name="connsiteY5357" fmla="*/ 41488 h 952500"/>
              <a:gd name="connsiteX5358" fmla="*/ 7016935 w 9906000"/>
              <a:gd name="connsiteY5358" fmla="*/ 10151 h 952500"/>
              <a:gd name="connsiteX5359" fmla="*/ 6958185 w 9906000"/>
              <a:gd name="connsiteY5359" fmla="*/ 0 h 952500"/>
              <a:gd name="connsiteX5360" fmla="*/ 7055332 w 9906000"/>
              <a:gd name="connsiteY5360" fmla="*/ 0 h 952500"/>
              <a:gd name="connsiteX5361" fmla="*/ 7065550 w 9906000"/>
              <a:gd name="connsiteY5361" fmla="*/ 1772 h 952500"/>
              <a:gd name="connsiteX5362" fmla="*/ 7067528 w 9906000"/>
              <a:gd name="connsiteY5362" fmla="*/ 0 h 952500"/>
              <a:gd name="connsiteX5363" fmla="*/ 7091065 w 9906000"/>
              <a:gd name="connsiteY5363" fmla="*/ 0 h 952500"/>
              <a:gd name="connsiteX5364" fmla="*/ 7069513 w 9906000"/>
              <a:gd name="connsiteY5364" fmla="*/ 19295 h 952500"/>
              <a:gd name="connsiteX5365" fmla="*/ 7041795 w 9906000"/>
              <a:gd name="connsiteY5365" fmla="*/ 14471 h 952500"/>
              <a:gd name="connsiteX5366" fmla="*/ 7059549 w 9906000"/>
              <a:gd name="connsiteY5366" fmla="*/ 35776 h 952500"/>
              <a:gd name="connsiteX5367" fmla="*/ 7045071 w 9906000"/>
              <a:gd name="connsiteY5367" fmla="*/ 104927 h 952500"/>
              <a:gd name="connsiteX5368" fmla="*/ 7114604 w 9906000"/>
              <a:gd name="connsiteY5368" fmla="*/ 90354 h 952500"/>
              <a:gd name="connsiteX5369" fmla="*/ 7139654 w 9906000"/>
              <a:gd name="connsiteY5369" fmla="*/ 115405 h 952500"/>
              <a:gd name="connsiteX5370" fmla="*/ 7139654 w 9906000"/>
              <a:gd name="connsiteY5370" fmla="*/ 79972 h 952500"/>
              <a:gd name="connsiteX5371" fmla="*/ 7194899 w 9906000"/>
              <a:gd name="connsiteY5371" fmla="*/ 43872 h 952500"/>
              <a:gd name="connsiteX5372" fmla="*/ 7142131 w 9906000"/>
              <a:gd name="connsiteY5372" fmla="*/ 29585 h 952500"/>
              <a:gd name="connsiteX5373" fmla="*/ 7132460 w 9906000"/>
              <a:gd name="connsiteY5373" fmla="*/ 0 h 952500"/>
              <a:gd name="connsiteX5374" fmla="*/ 7147936 w 9906000"/>
              <a:gd name="connsiteY5374" fmla="*/ 0 h 952500"/>
              <a:gd name="connsiteX5375" fmla="*/ 7153656 w 9906000"/>
              <a:gd name="connsiteY5375" fmla="*/ 17393 h 952500"/>
              <a:gd name="connsiteX5376" fmla="*/ 7211378 w 9906000"/>
              <a:gd name="connsiteY5376" fmla="*/ 33109 h 952500"/>
              <a:gd name="connsiteX5377" fmla="*/ 7212616 w 9906000"/>
              <a:gd name="connsiteY5377" fmla="*/ 32252 h 952500"/>
              <a:gd name="connsiteX5378" fmla="*/ 7213854 w 9906000"/>
              <a:gd name="connsiteY5378" fmla="*/ 33109 h 952500"/>
              <a:gd name="connsiteX5379" fmla="*/ 7271576 w 9906000"/>
              <a:gd name="connsiteY5379" fmla="*/ 17393 h 952500"/>
              <a:gd name="connsiteX5380" fmla="*/ 7277295 w 9906000"/>
              <a:gd name="connsiteY5380" fmla="*/ 0 h 952500"/>
              <a:gd name="connsiteX5381" fmla="*/ 7292778 w 9906000"/>
              <a:gd name="connsiteY5381" fmla="*/ 0 h 952500"/>
              <a:gd name="connsiteX5382" fmla="*/ 7283101 w 9906000"/>
              <a:gd name="connsiteY5382" fmla="*/ 29489 h 952500"/>
              <a:gd name="connsiteX5383" fmla="*/ 7230332 w 9906000"/>
              <a:gd name="connsiteY5383" fmla="*/ 43777 h 952500"/>
              <a:gd name="connsiteX5384" fmla="*/ 7285482 w 9906000"/>
              <a:gd name="connsiteY5384" fmla="*/ 79781 h 952500"/>
              <a:gd name="connsiteX5385" fmla="*/ 7285482 w 9906000"/>
              <a:gd name="connsiteY5385" fmla="*/ 115310 h 952500"/>
              <a:gd name="connsiteX5386" fmla="*/ 7310533 w 9906000"/>
              <a:gd name="connsiteY5386" fmla="*/ 90259 h 952500"/>
              <a:gd name="connsiteX5387" fmla="*/ 7382256 w 9906000"/>
              <a:gd name="connsiteY5387" fmla="*/ 105308 h 952500"/>
              <a:gd name="connsiteX5388" fmla="*/ 7382256 w 9906000"/>
              <a:gd name="connsiteY5388" fmla="*/ 83687 h 952500"/>
              <a:gd name="connsiteX5389" fmla="*/ 7347776 w 9906000"/>
              <a:gd name="connsiteY5389" fmla="*/ 49206 h 952500"/>
              <a:gd name="connsiteX5390" fmla="*/ 7383971 w 9906000"/>
              <a:gd name="connsiteY5390" fmla="*/ 13011 h 952500"/>
              <a:gd name="connsiteX5391" fmla="*/ 7334536 w 9906000"/>
              <a:gd name="connsiteY5391" fmla="*/ 26251 h 952500"/>
              <a:gd name="connsiteX5392" fmla="*/ 7327483 w 9906000"/>
              <a:gd name="connsiteY5392" fmla="*/ 0 h 952500"/>
              <a:gd name="connsiteX5393" fmla="*/ 7342830 w 9906000"/>
              <a:gd name="connsiteY5393" fmla="*/ 0 h 952500"/>
              <a:gd name="connsiteX5394" fmla="*/ 7345013 w 9906000"/>
              <a:gd name="connsiteY5394" fmla="*/ 8153 h 952500"/>
              <a:gd name="connsiteX5395" fmla="*/ 7375539 w 9906000"/>
              <a:gd name="connsiteY5395" fmla="*/ 0 h 952500"/>
              <a:gd name="connsiteX5396" fmla="*/ 7432812 w 9906000"/>
              <a:gd name="connsiteY5396" fmla="*/ 0 h 952500"/>
              <a:gd name="connsiteX5397" fmla="*/ 7412355 w 9906000"/>
              <a:gd name="connsiteY5397" fmla="*/ 5486 h 952500"/>
              <a:gd name="connsiteX5398" fmla="*/ 7368540 w 9906000"/>
              <a:gd name="connsiteY5398" fmla="*/ 49301 h 952500"/>
              <a:gd name="connsiteX5399" fmla="*/ 7396925 w 9906000"/>
              <a:gd name="connsiteY5399" fmla="*/ 77686 h 952500"/>
              <a:gd name="connsiteX5400" fmla="*/ 7396925 w 9906000"/>
              <a:gd name="connsiteY5400" fmla="*/ 107118 h 952500"/>
              <a:gd name="connsiteX5401" fmla="*/ 7426357 w 9906000"/>
              <a:gd name="connsiteY5401" fmla="*/ 107118 h 952500"/>
              <a:gd name="connsiteX5402" fmla="*/ 7454837 w 9906000"/>
              <a:gd name="connsiteY5402" fmla="*/ 135503 h 952500"/>
              <a:gd name="connsiteX5403" fmla="*/ 7498652 w 9906000"/>
              <a:gd name="connsiteY5403" fmla="*/ 91688 h 952500"/>
              <a:gd name="connsiteX5404" fmla="*/ 7523260 w 9906000"/>
              <a:gd name="connsiteY5404" fmla="*/ 0 h 952500"/>
              <a:gd name="connsiteX5405" fmla="*/ 7538550 w 9906000"/>
              <a:gd name="connsiteY5405" fmla="*/ 0 h 952500"/>
              <a:gd name="connsiteX5406" fmla="*/ 7519511 w 9906000"/>
              <a:gd name="connsiteY5406" fmla="*/ 70828 h 952500"/>
              <a:gd name="connsiteX5407" fmla="*/ 7590430 w 9906000"/>
              <a:gd name="connsiteY5407" fmla="*/ 0 h 952500"/>
              <a:gd name="connsiteX5408" fmla="*/ 7611390 w 9906000"/>
              <a:gd name="connsiteY5408" fmla="*/ 0 h 952500"/>
              <a:gd name="connsiteX5409" fmla="*/ 7610285 w 9906000"/>
              <a:gd name="connsiteY5409" fmla="*/ 1105 h 952500"/>
              <a:gd name="connsiteX5410" fmla="*/ 7637431 w 9906000"/>
              <a:gd name="connsiteY5410" fmla="*/ 102451 h 952500"/>
              <a:gd name="connsiteX5411" fmla="*/ 7664577 w 9906000"/>
              <a:gd name="connsiteY5411" fmla="*/ 1010 h 952500"/>
              <a:gd name="connsiteX5412" fmla="*/ 7663564 w 9906000"/>
              <a:gd name="connsiteY5412" fmla="*/ 0 h 952500"/>
              <a:gd name="connsiteX5413" fmla="*/ 7684337 w 9906000"/>
              <a:gd name="connsiteY5413" fmla="*/ 0 h 952500"/>
              <a:gd name="connsiteX5414" fmla="*/ 7755255 w 9906000"/>
              <a:gd name="connsiteY5414" fmla="*/ 70828 h 952500"/>
              <a:gd name="connsiteX5415" fmla="*/ 7736284 w 9906000"/>
              <a:gd name="connsiteY5415" fmla="*/ 0 h 952500"/>
              <a:gd name="connsiteX5416" fmla="*/ 7751512 w 9906000"/>
              <a:gd name="connsiteY5416" fmla="*/ 0 h 952500"/>
              <a:gd name="connsiteX5417" fmla="*/ 7776020 w 9906000"/>
              <a:gd name="connsiteY5417" fmla="*/ 91592 h 952500"/>
              <a:gd name="connsiteX5418" fmla="*/ 7819835 w 9906000"/>
              <a:gd name="connsiteY5418" fmla="*/ 135407 h 952500"/>
              <a:gd name="connsiteX5419" fmla="*/ 7848219 w 9906000"/>
              <a:gd name="connsiteY5419" fmla="*/ 107023 h 952500"/>
              <a:gd name="connsiteX5420" fmla="*/ 7877651 w 9906000"/>
              <a:gd name="connsiteY5420" fmla="*/ 107023 h 952500"/>
              <a:gd name="connsiteX5421" fmla="*/ 7877651 w 9906000"/>
              <a:gd name="connsiteY5421" fmla="*/ 77591 h 952500"/>
              <a:gd name="connsiteX5422" fmla="*/ 7906131 w 9906000"/>
              <a:gd name="connsiteY5422" fmla="*/ 49206 h 952500"/>
              <a:gd name="connsiteX5423" fmla="*/ 7862316 w 9906000"/>
              <a:gd name="connsiteY5423" fmla="*/ 5391 h 952500"/>
              <a:gd name="connsiteX5424" fmla="*/ 7842230 w 9906000"/>
              <a:gd name="connsiteY5424" fmla="*/ 0 h 952500"/>
              <a:gd name="connsiteX5425" fmla="*/ 7899013 w 9906000"/>
              <a:gd name="connsiteY5425" fmla="*/ 0 h 952500"/>
              <a:gd name="connsiteX5426" fmla="*/ 7929848 w 9906000"/>
              <a:gd name="connsiteY5426" fmla="*/ 8249 h 952500"/>
              <a:gd name="connsiteX5427" fmla="*/ 7932058 w 9906000"/>
              <a:gd name="connsiteY5427" fmla="*/ 0 h 952500"/>
              <a:gd name="connsiteX5428" fmla="*/ 7947161 w 9906000"/>
              <a:gd name="connsiteY5428" fmla="*/ 0 h 952500"/>
              <a:gd name="connsiteX5429" fmla="*/ 7940135 w 9906000"/>
              <a:gd name="connsiteY5429" fmla="*/ 26346 h 952500"/>
              <a:gd name="connsiteX5430" fmla="*/ 7890796 w 9906000"/>
              <a:gd name="connsiteY5430" fmla="*/ 13106 h 952500"/>
              <a:gd name="connsiteX5431" fmla="*/ 7926896 w 9906000"/>
              <a:gd name="connsiteY5431" fmla="*/ 49206 h 952500"/>
              <a:gd name="connsiteX5432" fmla="*/ 7892320 w 9906000"/>
              <a:gd name="connsiteY5432" fmla="*/ 83687 h 952500"/>
              <a:gd name="connsiteX5433" fmla="*/ 7892320 w 9906000"/>
              <a:gd name="connsiteY5433" fmla="*/ 105404 h 952500"/>
              <a:gd name="connsiteX5434" fmla="*/ 7964043 w 9906000"/>
              <a:gd name="connsiteY5434" fmla="*/ 90354 h 952500"/>
              <a:gd name="connsiteX5435" fmla="*/ 7989189 w 9906000"/>
              <a:gd name="connsiteY5435" fmla="*/ 115500 h 952500"/>
              <a:gd name="connsiteX5436" fmla="*/ 7989189 w 9906000"/>
              <a:gd name="connsiteY5436" fmla="*/ 79972 h 952500"/>
              <a:gd name="connsiteX5437" fmla="*/ 8044434 w 9906000"/>
              <a:gd name="connsiteY5437" fmla="*/ 43872 h 952500"/>
              <a:gd name="connsiteX5438" fmla="*/ 7991666 w 9906000"/>
              <a:gd name="connsiteY5438" fmla="*/ 29585 h 952500"/>
              <a:gd name="connsiteX5439" fmla="*/ 7981958 w 9906000"/>
              <a:gd name="connsiteY5439" fmla="*/ 0 h 952500"/>
              <a:gd name="connsiteX5440" fmla="*/ 7997568 w 9906000"/>
              <a:gd name="connsiteY5440" fmla="*/ 0 h 952500"/>
              <a:gd name="connsiteX5441" fmla="*/ 8003286 w 9906000"/>
              <a:gd name="connsiteY5441" fmla="*/ 17393 h 952500"/>
              <a:gd name="connsiteX5442" fmla="*/ 8061008 w 9906000"/>
              <a:gd name="connsiteY5442" fmla="*/ 33109 h 952500"/>
              <a:gd name="connsiteX5443" fmla="*/ 8062246 w 9906000"/>
              <a:gd name="connsiteY5443" fmla="*/ 32347 h 952500"/>
              <a:gd name="connsiteX5444" fmla="*/ 8063389 w 9906000"/>
              <a:gd name="connsiteY5444" fmla="*/ 33109 h 952500"/>
              <a:gd name="connsiteX5445" fmla="*/ 8121110 w 9906000"/>
              <a:gd name="connsiteY5445" fmla="*/ 17393 h 952500"/>
              <a:gd name="connsiteX5446" fmla="*/ 8126830 w 9906000"/>
              <a:gd name="connsiteY5446" fmla="*/ 0 h 952500"/>
              <a:gd name="connsiteX5447" fmla="*/ 8142355 w 9906000"/>
              <a:gd name="connsiteY5447" fmla="*/ 0 h 952500"/>
              <a:gd name="connsiteX5448" fmla="*/ 8132636 w 9906000"/>
              <a:gd name="connsiteY5448" fmla="*/ 29585 h 952500"/>
              <a:gd name="connsiteX5449" fmla="*/ 8079867 w 9906000"/>
              <a:gd name="connsiteY5449" fmla="*/ 43872 h 952500"/>
              <a:gd name="connsiteX5450" fmla="*/ 8135112 w 9906000"/>
              <a:gd name="connsiteY5450" fmla="*/ 79972 h 952500"/>
              <a:gd name="connsiteX5451" fmla="*/ 8135112 w 9906000"/>
              <a:gd name="connsiteY5451" fmla="*/ 115500 h 952500"/>
              <a:gd name="connsiteX5452" fmla="*/ 8160258 w 9906000"/>
              <a:gd name="connsiteY5452" fmla="*/ 90354 h 952500"/>
              <a:gd name="connsiteX5453" fmla="*/ 8229791 w 9906000"/>
              <a:gd name="connsiteY5453" fmla="*/ 104927 h 952500"/>
              <a:gd name="connsiteX5454" fmla="*/ 8215313 w 9906000"/>
              <a:gd name="connsiteY5454" fmla="*/ 35776 h 952500"/>
              <a:gd name="connsiteX5455" fmla="*/ 8234839 w 9906000"/>
              <a:gd name="connsiteY5455" fmla="*/ 12344 h 952500"/>
              <a:gd name="connsiteX5456" fmla="*/ 8204740 w 9906000"/>
              <a:gd name="connsiteY5456" fmla="*/ 17583 h 952500"/>
              <a:gd name="connsiteX5457" fmla="*/ 8185097 w 9906000"/>
              <a:gd name="connsiteY5457" fmla="*/ 0 h 952500"/>
              <a:gd name="connsiteX5458" fmla="*/ 8207239 w 9906000"/>
              <a:gd name="connsiteY5458" fmla="*/ 0 h 952500"/>
              <a:gd name="connsiteX5459" fmla="*/ 8209217 w 9906000"/>
              <a:gd name="connsiteY5459" fmla="*/ 1772 h 952500"/>
              <a:gd name="connsiteX5460" fmla="*/ 8219603 w 9906000"/>
              <a:gd name="connsiteY5460" fmla="*/ 0 h 952500"/>
              <a:gd name="connsiteX5461" fmla="*/ 8306065 w 9906000"/>
              <a:gd name="connsiteY5461" fmla="*/ 0 h 952500"/>
              <a:gd name="connsiteX5462" fmla="*/ 8257223 w 9906000"/>
              <a:gd name="connsiteY5462" fmla="*/ 8439 h 952500"/>
              <a:gd name="connsiteX5463" fmla="*/ 8231124 w 9906000"/>
              <a:gd name="connsiteY5463" fmla="*/ 39776 h 952500"/>
              <a:gd name="connsiteX5464" fmla="*/ 8245507 w 9906000"/>
              <a:gd name="connsiteY5464" fmla="*/ 108166 h 952500"/>
              <a:gd name="connsiteX5465" fmla="*/ 8313992 w 9906000"/>
              <a:gd name="connsiteY5465" fmla="*/ 122549 h 952500"/>
              <a:gd name="connsiteX5466" fmla="*/ 8345234 w 9906000"/>
              <a:gd name="connsiteY5466" fmla="*/ 96450 h 952500"/>
              <a:gd name="connsiteX5467" fmla="*/ 8361899 w 9906000"/>
              <a:gd name="connsiteY5467" fmla="*/ 0 h 952500"/>
              <a:gd name="connsiteX5468" fmla="*/ 8376795 w 9906000"/>
              <a:gd name="connsiteY5468" fmla="*/ 0 h 952500"/>
              <a:gd name="connsiteX5469" fmla="*/ 8362664 w 9906000"/>
              <a:gd name="connsiteY5469" fmla="*/ 81972 h 952500"/>
              <a:gd name="connsiteX5470" fmla="*/ 8436388 w 9906000"/>
              <a:gd name="connsiteY5470" fmla="*/ 20536 h 952500"/>
              <a:gd name="connsiteX5471" fmla="*/ 8428850 w 9906000"/>
              <a:gd name="connsiteY5471" fmla="*/ 0 h 952500"/>
              <a:gd name="connsiteX5472" fmla="*/ 8444613 w 9906000"/>
              <a:gd name="connsiteY5472" fmla="*/ 0 h 952500"/>
              <a:gd name="connsiteX5473" fmla="*/ 8448389 w 9906000"/>
              <a:gd name="connsiteY5473" fmla="*/ 10249 h 952500"/>
              <a:gd name="connsiteX5474" fmla="*/ 8460676 w 9906000"/>
              <a:gd name="connsiteY5474" fmla="*/ 0 h 952500"/>
              <a:gd name="connsiteX5475" fmla="*/ 8484063 w 9906000"/>
              <a:gd name="connsiteY5475" fmla="*/ 0 h 952500"/>
              <a:gd name="connsiteX5476" fmla="*/ 8453818 w 9906000"/>
              <a:gd name="connsiteY5476" fmla="*/ 25203 h 952500"/>
              <a:gd name="connsiteX5477" fmla="*/ 8486966 w 9906000"/>
              <a:gd name="connsiteY5477" fmla="*/ 115310 h 952500"/>
              <a:gd name="connsiteX5478" fmla="*/ 8520113 w 9906000"/>
              <a:gd name="connsiteY5478" fmla="*/ 25203 h 952500"/>
              <a:gd name="connsiteX5479" fmla="*/ 8489869 w 9906000"/>
              <a:gd name="connsiteY5479" fmla="*/ 0 h 952500"/>
              <a:gd name="connsiteX5480" fmla="*/ 8513130 w 9906000"/>
              <a:gd name="connsiteY5480" fmla="*/ 0 h 952500"/>
              <a:gd name="connsiteX5481" fmla="*/ 8525447 w 9906000"/>
              <a:gd name="connsiteY5481" fmla="*/ 10249 h 952500"/>
              <a:gd name="connsiteX5482" fmla="*/ 8529223 w 9906000"/>
              <a:gd name="connsiteY5482" fmla="*/ 0 h 952500"/>
              <a:gd name="connsiteX5483" fmla="*/ 8545081 w 9906000"/>
              <a:gd name="connsiteY5483" fmla="*/ 0 h 952500"/>
              <a:gd name="connsiteX5484" fmla="*/ 8537543 w 9906000"/>
              <a:gd name="connsiteY5484" fmla="*/ 20536 h 952500"/>
              <a:gd name="connsiteX5485" fmla="*/ 8611267 w 9906000"/>
              <a:gd name="connsiteY5485" fmla="*/ 81972 h 952500"/>
              <a:gd name="connsiteX5486" fmla="*/ 8597069 w 9906000"/>
              <a:gd name="connsiteY5486" fmla="*/ 0 h 952500"/>
              <a:gd name="connsiteX5487" fmla="*/ 8612016 w 9906000"/>
              <a:gd name="connsiteY5487" fmla="*/ 0 h 952500"/>
              <a:gd name="connsiteX5488" fmla="*/ 8628698 w 9906000"/>
              <a:gd name="connsiteY5488" fmla="*/ 96545 h 952500"/>
              <a:gd name="connsiteX5489" fmla="*/ 8659940 w 9906000"/>
              <a:gd name="connsiteY5489" fmla="*/ 122549 h 952500"/>
              <a:gd name="connsiteX5490" fmla="*/ 8728424 w 9906000"/>
              <a:gd name="connsiteY5490" fmla="*/ 108166 h 952500"/>
              <a:gd name="connsiteX5491" fmla="*/ 8742807 w 9906000"/>
              <a:gd name="connsiteY5491" fmla="*/ 39776 h 952500"/>
              <a:gd name="connsiteX5492" fmla="*/ 8716709 w 9906000"/>
              <a:gd name="connsiteY5492" fmla="*/ 8534 h 952500"/>
              <a:gd name="connsiteX5493" fmla="*/ 8667317 w 9906000"/>
              <a:gd name="connsiteY5493" fmla="*/ 0 h 952500"/>
              <a:gd name="connsiteX5494" fmla="*/ 8754497 w 9906000"/>
              <a:gd name="connsiteY5494" fmla="*/ 0 h 952500"/>
              <a:gd name="connsiteX5495" fmla="*/ 8764715 w 9906000"/>
              <a:gd name="connsiteY5495" fmla="*/ 1772 h 952500"/>
              <a:gd name="connsiteX5496" fmla="*/ 8766693 w 9906000"/>
              <a:gd name="connsiteY5496" fmla="*/ 0 h 952500"/>
              <a:gd name="connsiteX5497" fmla="*/ 8788930 w 9906000"/>
              <a:gd name="connsiteY5497" fmla="*/ 0 h 952500"/>
              <a:gd name="connsiteX5498" fmla="*/ 8769287 w 9906000"/>
              <a:gd name="connsiteY5498" fmla="*/ 17583 h 952500"/>
              <a:gd name="connsiteX5499" fmla="*/ 8739188 w 9906000"/>
              <a:gd name="connsiteY5499" fmla="*/ 12344 h 952500"/>
              <a:gd name="connsiteX5500" fmla="*/ 8758714 w 9906000"/>
              <a:gd name="connsiteY5500" fmla="*/ 35776 h 952500"/>
              <a:gd name="connsiteX5501" fmla="*/ 8744236 w 9906000"/>
              <a:gd name="connsiteY5501" fmla="*/ 104927 h 952500"/>
              <a:gd name="connsiteX5502" fmla="*/ 8813768 w 9906000"/>
              <a:gd name="connsiteY5502" fmla="*/ 90354 h 952500"/>
              <a:gd name="connsiteX5503" fmla="*/ 8838819 w 9906000"/>
              <a:gd name="connsiteY5503" fmla="*/ 115405 h 952500"/>
              <a:gd name="connsiteX5504" fmla="*/ 8838819 w 9906000"/>
              <a:gd name="connsiteY5504" fmla="*/ 79972 h 952500"/>
              <a:gd name="connsiteX5505" fmla="*/ 8894064 w 9906000"/>
              <a:gd name="connsiteY5505" fmla="*/ 43872 h 952500"/>
              <a:gd name="connsiteX5506" fmla="*/ 8841295 w 9906000"/>
              <a:gd name="connsiteY5506" fmla="*/ 29585 h 952500"/>
              <a:gd name="connsiteX5507" fmla="*/ 8831625 w 9906000"/>
              <a:gd name="connsiteY5507" fmla="*/ 0 h 952500"/>
              <a:gd name="connsiteX5508" fmla="*/ 8847101 w 9906000"/>
              <a:gd name="connsiteY5508" fmla="*/ 0 h 952500"/>
              <a:gd name="connsiteX5509" fmla="*/ 8852821 w 9906000"/>
              <a:gd name="connsiteY5509" fmla="*/ 17393 h 952500"/>
              <a:gd name="connsiteX5510" fmla="*/ 8910542 w 9906000"/>
              <a:gd name="connsiteY5510" fmla="*/ 33109 h 952500"/>
              <a:gd name="connsiteX5511" fmla="*/ 8911781 w 9906000"/>
              <a:gd name="connsiteY5511" fmla="*/ 32252 h 952500"/>
              <a:gd name="connsiteX5512" fmla="*/ 8913019 w 9906000"/>
              <a:gd name="connsiteY5512" fmla="*/ 33109 h 952500"/>
              <a:gd name="connsiteX5513" fmla="*/ 8970740 w 9906000"/>
              <a:gd name="connsiteY5513" fmla="*/ 17393 h 952500"/>
              <a:gd name="connsiteX5514" fmla="*/ 8976458 w 9906000"/>
              <a:gd name="connsiteY5514" fmla="*/ 0 h 952500"/>
              <a:gd name="connsiteX5515" fmla="*/ 8991943 w 9906000"/>
              <a:gd name="connsiteY5515" fmla="*/ 0 h 952500"/>
              <a:gd name="connsiteX5516" fmla="*/ 8982266 w 9906000"/>
              <a:gd name="connsiteY5516" fmla="*/ 29489 h 952500"/>
              <a:gd name="connsiteX5517" fmla="*/ 8929497 w 9906000"/>
              <a:gd name="connsiteY5517" fmla="*/ 43777 h 952500"/>
              <a:gd name="connsiteX5518" fmla="*/ 8984647 w 9906000"/>
              <a:gd name="connsiteY5518" fmla="*/ 79781 h 952500"/>
              <a:gd name="connsiteX5519" fmla="*/ 8984647 w 9906000"/>
              <a:gd name="connsiteY5519" fmla="*/ 115310 h 952500"/>
              <a:gd name="connsiteX5520" fmla="*/ 9009698 w 9906000"/>
              <a:gd name="connsiteY5520" fmla="*/ 90259 h 952500"/>
              <a:gd name="connsiteX5521" fmla="*/ 9081421 w 9906000"/>
              <a:gd name="connsiteY5521" fmla="*/ 105308 h 952500"/>
              <a:gd name="connsiteX5522" fmla="*/ 9081421 w 9906000"/>
              <a:gd name="connsiteY5522" fmla="*/ 83687 h 952500"/>
              <a:gd name="connsiteX5523" fmla="*/ 9046940 w 9906000"/>
              <a:gd name="connsiteY5523" fmla="*/ 49206 h 952500"/>
              <a:gd name="connsiteX5524" fmla="*/ 9083135 w 9906000"/>
              <a:gd name="connsiteY5524" fmla="*/ 13011 h 952500"/>
              <a:gd name="connsiteX5525" fmla="*/ 9033701 w 9906000"/>
              <a:gd name="connsiteY5525" fmla="*/ 26251 h 952500"/>
              <a:gd name="connsiteX5526" fmla="*/ 9026647 w 9906000"/>
              <a:gd name="connsiteY5526" fmla="*/ 0 h 952500"/>
              <a:gd name="connsiteX5527" fmla="*/ 9041994 w 9906000"/>
              <a:gd name="connsiteY5527" fmla="*/ 0 h 952500"/>
              <a:gd name="connsiteX5528" fmla="*/ 9044178 w 9906000"/>
              <a:gd name="connsiteY5528" fmla="*/ 8153 h 952500"/>
              <a:gd name="connsiteX5529" fmla="*/ 9074703 w 9906000"/>
              <a:gd name="connsiteY5529" fmla="*/ 0 h 952500"/>
              <a:gd name="connsiteX5530" fmla="*/ 9131977 w 9906000"/>
              <a:gd name="connsiteY5530" fmla="*/ 0 h 952500"/>
              <a:gd name="connsiteX5531" fmla="*/ 9111520 w 9906000"/>
              <a:gd name="connsiteY5531" fmla="*/ 5486 h 952500"/>
              <a:gd name="connsiteX5532" fmla="*/ 9067705 w 9906000"/>
              <a:gd name="connsiteY5532" fmla="*/ 49301 h 952500"/>
              <a:gd name="connsiteX5533" fmla="*/ 9096089 w 9906000"/>
              <a:gd name="connsiteY5533" fmla="*/ 77686 h 952500"/>
              <a:gd name="connsiteX5534" fmla="*/ 9096089 w 9906000"/>
              <a:gd name="connsiteY5534" fmla="*/ 107118 h 952500"/>
              <a:gd name="connsiteX5535" fmla="*/ 9125522 w 9906000"/>
              <a:gd name="connsiteY5535" fmla="*/ 107118 h 952500"/>
              <a:gd name="connsiteX5536" fmla="*/ 9154001 w 9906000"/>
              <a:gd name="connsiteY5536" fmla="*/ 135503 h 952500"/>
              <a:gd name="connsiteX5537" fmla="*/ 9197816 w 9906000"/>
              <a:gd name="connsiteY5537" fmla="*/ 91688 h 952500"/>
              <a:gd name="connsiteX5538" fmla="*/ 9222424 w 9906000"/>
              <a:gd name="connsiteY5538" fmla="*/ 0 h 952500"/>
              <a:gd name="connsiteX5539" fmla="*/ 9237715 w 9906000"/>
              <a:gd name="connsiteY5539" fmla="*/ 0 h 952500"/>
              <a:gd name="connsiteX5540" fmla="*/ 9218676 w 9906000"/>
              <a:gd name="connsiteY5540" fmla="*/ 70828 h 952500"/>
              <a:gd name="connsiteX5541" fmla="*/ 9289595 w 9906000"/>
              <a:gd name="connsiteY5541" fmla="*/ 0 h 952500"/>
              <a:gd name="connsiteX5542" fmla="*/ 9310554 w 9906000"/>
              <a:gd name="connsiteY5542" fmla="*/ 0 h 952500"/>
              <a:gd name="connsiteX5543" fmla="*/ 9309449 w 9906000"/>
              <a:gd name="connsiteY5543" fmla="*/ 1105 h 952500"/>
              <a:gd name="connsiteX5544" fmla="*/ 9336595 w 9906000"/>
              <a:gd name="connsiteY5544" fmla="*/ 102451 h 952500"/>
              <a:gd name="connsiteX5545" fmla="*/ 9363742 w 9906000"/>
              <a:gd name="connsiteY5545" fmla="*/ 1010 h 952500"/>
              <a:gd name="connsiteX5546" fmla="*/ 9362728 w 9906000"/>
              <a:gd name="connsiteY5546" fmla="*/ 0 h 952500"/>
              <a:gd name="connsiteX5547" fmla="*/ 9383501 w 9906000"/>
              <a:gd name="connsiteY5547" fmla="*/ 0 h 952500"/>
              <a:gd name="connsiteX5548" fmla="*/ 9454420 w 9906000"/>
              <a:gd name="connsiteY5548" fmla="*/ 70828 h 952500"/>
              <a:gd name="connsiteX5549" fmla="*/ 9435448 w 9906000"/>
              <a:gd name="connsiteY5549" fmla="*/ 0 h 952500"/>
              <a:gd name="connsiteX5550" fmla="*/ 9450676 w 9906000"/>
              <a:gd name="connsiteY5550" fmla="*/ 0 h 952500"/>
              <a:gd name="connsiteX5551" fmla="*/ 9475184 w 9906000"/>
              <a:gd name="connsiteY5551" fmla="*/ 91592 h 952500"/>
              <a:gd name="connsiteX5552" fmla="*/ 9518999 w 9906000"/>
              <a:gd name="connsiteY5552" fmla="*/ 135407 h 952500"/>
              <a:gd name="connsiteX5553" fmla="*/ 9547384 w 9906000"/>
              <a:gd name="connsiteY5553" fmla="*/ 107023 h 952500"/>
              <a:gd name="connsiteX5554" fmla="*/ 9576816 w 9906000"/>
              <a:gd name="connsiteY5554" fmla="*/ 107023 h 952500"/>
              <a:gd name="connsiteX5555" fmla="*/ 9576816 w 9906000"/>
              <a:gd name="connsiteY5555" fmla="*/ 77591 h 952500"/>
              <a:gd name="connsiteX5556" fmla="*/ 9605296 w 9906000"/>
              <a:gd name="connsiteY5556" fmla="*/ 49206 h 952500"/>
              <a:gd name="connsiteX5557" fmla="*/ 9561481 w 9906000"/>
              <a:gd name="connsiteY5557" fmla="*/ 5391 h 952500"/>
              <a:gd name="connsiteX5558" fmla="*/ 9541395 w 9906000"/>
              <a:gd name="connsiteY5558" fmla="*/ 0 h 952500"/>
              <a:gd name="connsiteX5559" fmla="*/ 9598177 w 9906000"/>
              <a:gd name="connsiteY5559" fmla="*/ 0 h 952500"/>
              <a:gd name="connsiteX5560" fmla="*/ 9629013 w 9906000"/>
              <a:gd name="connsiteY5560" fmla="*/ 8249 h 952500"/>
              <a:gd name="connsiteX5561" fmla="*/ 9631222 w 9906000"/>
              <a:gd name="connsiteY5561" fmla="*/ 0 h 952500"/>
              <a:gd name="connsiteX5562" fmla="*/ 9646421 w 9906000"/>
              <a:gd name="connsiteY5562" fmla="*/ 0 h 952500"/>
              <a:gd name="connsiteX5563" fmla="*/ 9639395 w 9906000"/>
              <a:gd name="connsiteY5563" fmla="*/ 26346 h 952500"/>
              <a:gd name="connsiteX5564" fmla="*/ 9590056 w 9906000"/>
              <a:gd name="connsiteY5564" fmla="*/ 13106 h 952500"/>
              <a:gd name="connsiteX5565" fmla="*/ 9626156 w 9906000"/>
              <a:gd name="connsiteY5565" fmla="*/ 49206 h 952500"/>
              <a:gd name="connsiteX5566" fmla="*/ 9591580 w 9906000"/>
              <a:gd name="connsiteY5566" fmla="*/ 83687 h 952500"/>
              <a:gd name="connsiteX5567" fmla="*/ 9591580 w 9906000"/>
              <a:gd name="connsiteY5567" fmla="*/ 105404 h 952500"/>
              <a:gd name="connsiteX5568" fmla="*/ 9663303 w 9906000"/>
              <a:gd name="connsiteY5568" fmla="*/ 90354 h 952500"/>
              <a:gd name="connsiteX5569" fmla="*/ 9688449 w 9906000"/>
              <a:gd name="connsiteY5569" fmla="*/ 115500 h 952500"/>
              <a:gd name="connsiteX5570" fmla="*/ 9688449 w 9906000"/>
              <a:gd name="connsiteY5570" fmla="*/ 79972 h 952500"/>
              <a:gd name="connsiteX5571" fmla="*/ 9743599 w 9906000"/>
              <a:gd name="connsiteY5571" fmla="*/ 43872 h 952500"/>
              <a:gd name="connsiteX5572" fmla="*/ 9690830 w 9906000"/>
              <a:gd name="connsiteY5572" fmla="*/ 29585 h 952500"/>
              <a:gd name="connsiteX5573" fmla="*/ 9681122 w 9906000"/>
              <a:gd name="connsiteY5573" fmla="*/ 0 h 952500"/>
              <a:gd name="connsiteX5574" fmla="*/ 9696733 w 9906000"/>
              <a:gd name="connsiteY5574" fmla="*/ 0 h 952500"/>
              <a:gd name="connsiteX5575" fmla="*/ 9702451 w 9906000"/>
              <a:gd name="connsiteY5575" fmla="*/ 17393 h 952500"/>
              <a:gd name="connsiteX5576" fmla="*/ 9760172 w 9906000"/>
              <a:gd name="connsiteY5576" fmla="*/ 33109 h 952500"/>
              <a:gd name="connsiteX5577" fmla="*/ 9761411 w 9906000"/>
              <a:gd name="connsiteY5577" fmla="*/ 32347 h 952500"/>
              <a:gd name="connsiteX5578" fmla="*/ 9762553 w 9906000"/>
              <a:gd name="connsiteY5578" fmla="*/ 33109 h 952500"/>
              <a:gd name="connsiteX5579" fmla="*/ 9820275 w 9906000"/>
              <a:gd name="connsiteY5579" fmla="*/ 17393 h 952500"/>
              <a:gd name="connsiteX5580" fmla="*/ 9825995 w 9906000"/>
              <a:gd name="connsiteY5580" fmla="*/ 0 h 952500"/>
              <a:gd name="connsiteX5581" fmla="*/ 9841519 w 9906000"/>
              <a:gd name="connsiteY5581" fmla="*/ 0 h 952500"/>
              <a:gd name="connsiteX5582" fmla="*/ 9831800 w 9906000"/>
              <a:gd name="connsiteY5582" fmla="*/ 29585 h 952500"/>
              <a:gd name="connsiteX5583" fmla="*/ 9779032 w 9906000"/>
              <a:gd name="connsiteY5583" fmla="*/ 43872 h 952500"/>
              <a:gd name="connsiteX5584" fmla="*/ 9834277 w 9906000"/>
              <a:gd name="connsiteY5584" fmla="*/ 79972 h 952500"/>
              <a:gd name="connsiteX5585" fmla="*/ 9834277 w 9906000"/>
              <a:gd name="connsiteY5585" fmla="*/ 115500 h 952500"/>
              <a:gd name="connsiteX5586" fmla="*/ 9859423 w 9906000"/>
              <a:gd name="connsiteY5586" fmla="*/ 90354 h 952500"/>
              <a:gd name="connsiteX5587" fmla="*/ 9906000 w 9906000"/>
              <a:gd name="connsiteY5587" fmla="*/ 100116 h 952500"/>
              <a:gd name="connsiteX5588" fmla="*/ 9906000 w 9906000"/>
              <a:gd name="connsiteY5588" fmla="*/ 115224 h 952500"/>
              <a:gd name="connsiteX5589" fmla="*/ 9864185 w 9906000"/>
              <a:gd name="connsiteY5589" fmla="*/ 106451 h 952500"/>
              <a:gd name="connsiteX5590" fmla="*/ 9834277 w 9906000"/>
              <a:gd name="connsiteY5590" fmla="*/ 136360 h 952500"/>
              <a:gd name="connsiteX5591" fmla="*/ 9834277 w 9906000"/>
              <a:gd name="connsiteY5591" fmla="*/ 218656 h 952500"/>
              <a:gd name="connsiteX5592" fmla="*/ 9906000 w 9906000"/>
              <a:gd name="connsiteY5592" fmla="*/ 218656 h 952500"/>
              <a:gd name="connsiteX5593" fmla="*/ 9906000 w 9906000"/>
              <a:gd name="connsiteY5593" fmla="*/ 250088 h 952500"/>
              <a:gd name="connsiteX5594" fmla="*/ 9864566 w 9906000"/>
              <a:gd name="connsiteY5594" fmla="*/ 291522 h 952500"/>
              <a:gd name="connsiteX5595" fmla="*/ 9906000 w 9906000"/>
              <a:gd name="connsiteY5595" fmla="*/ 332956 h 952500"/>
              <a:gd name="connsiteX5596" fmla="*/ 9906000 w 9906000"/>
              <a:gd name="connsiteY5596" fmla="*/ 364388 h 952500"/>
              <a:gd name="connsiteX5597" fmla="*/ 9834182 w 9906000"/>
              <a:gd name="connsiteY5597" fmla="*/ 364388 h 952500"/>
              <a:gd name="connsiteX5598" fmla="*/ 9834182 w 9906000"/>
              <a:gd name="connsiteY5598" fmla="*/ 446780 h 952500"/>
              <a:gd name="connsiteX5599" fmla="*/ 9864090 w 9906000"/>
              <a:gd name="connsiteY5599" fmla="*/ 476688 h 952500"/>
              <a:gd name="connsiteX5600" fmla="*/ 9906000 w 9906000"/>
              <a:gd name="connsiteY5600" fmla="*/ 467925 h 952500"/>
              <a:gd name="connsiteX5601" fmla="*/ 9906000 w 9906000"/>
              <a:gd name="connsiteY5601" fmla="*/ 482917 h 952500"/>
              <a:gd name="connsiteX5602" fmla="*/ 9859423 w 9906000"/>
              <a:gd name="connsiteY5602" fmla="*/ 492690 h 952500"/>
              <a:gd name="connsiteX5603" fmla="*/ 9834372 w 9906000"/>
              <a:gd name="connsiteY5603" fmla="*/ 467639 h 952500"/>
              <a:gd name="connsiteX5604" fmla="*/ 9834372 w 9906000"/>
              <a:gd name="connsiteY5604" fmla="*/ 503072 h 952500"/>
              <a:gd name="connsiteX5605" fmla="*/ 9779127 w 9906000"/>
              <a:gd name="connsiteY5605" fmla="*/ 539172 h 952500"/>
              <a:gd name="connsiteX5606" fmla="*/ 9831800 w 9906000"/>
              <a:gd name="connsiteY5606" fmla="*/ 553460 h 952500"/>
              <a:gd name="connsiteX5607" fmla="*/ 9851898 w 9906000"/>
              <a:gd name="connsiteY5607" fmla="*/ 614705 h 952500"/>
              <a:gd name="connsiteX5608" fmla="*/ 9870662 w 9906000"/>
              <a:gd name="connsiteY5608" fmla="*/ 603847 h 952500"/>
              <a:gd name="connsiteX5609" fmla="*/ 9883331 w 9906000"/>
              <a:gd name="connsiteY5609" fmla="*/ 556698 h 952500"/>
              <a:gd name="connsiteX5610" fmla="*/ 9906000 w 9906000"/>
              <a:gd name="connsiteY5610" fmla="*/ 562726 h 952500"/>
              <a:gd name="connsiteX5611" fmla="*/ 9906000 w 9906000"/>
              <a:gd name="connsiteY5611" fmla="*/ 578058 h 952500"/>
              <a:gd name="connsiteX5612" fmla="*/ 9893808 w 9906000"/>
              <a:gd name="connsiteY5612" fmla="*/ 574796 h 952500"/>
              <a:gd name="connsiteX5613" fmla="*/ 9883426 w 9906000"/>
              <a:gd name="connsiteY5613" fmla="*/ 613562 h 952500"/>
              <a:gd name="connsiteX5614" fmla="*/ 9857899 w 9906000"/>
              <a:gd name="connsiteY5614" fmla="*/ 628326 h 952500"/>
              <a:gd name="connsiteX5615" fmla="*/ 9872567 w 9906000"/>
              <a:gd name="connsiteY5615" fmla="*/ 653853 h 952500"/>
              <a:gd name="connsiteX5616" fmla="*/ 9862185 w 9906000"/>
              <a:gd name="connsiteY5616" fmla="*/ 692620 h 952500"/>
              <a:gd name="connsiteX5617" fmla="*/ 9906000 w 9906000"/>
              <a:gd name="connsiteY5617" fmla="*/ 704341 h 952500"/>
              <a:gd name="connsiteX5618" fmla="*/ 9906000 w 9906000"/>
              <a:gd name="connsiteY5618" fmla="*/ 728118 h 952500"/>
              <a:gd name="connsiteX5619" fmla="*/ 9862090 w 9906000"/>
              <a:gd name="connsiteY5619" fmla="*/ 739864 h 952500"/>
              <a:gd name="connsiteX5620" fmla="*/ 9872472 w 9906000"/>
              <a:gd name="connsiteY5620" fmla="*/ 778726 h 952500"/>
              <a:gd name="connsiteX5621" fmla="*/ 9857803 w 9906000"/>
              <a:gd name="connsiteY5621" fmla="*/ 804158 h 952500"/>
              <a:gd name="connsiteX5622" fmla="*/ 9883331 w 9906000"/>
              <a:gd name="connsiteY5622" fmla="*/ 818826 h 952500"/>
              <a:gd name="connsiteX5623" fmla="*/ 9893713 w 9906000"/>
              <a:gd name="connsiteY5623" fmla="*/ 857688 h 952500"/>
              <a:gd name="connsiteX5624" fmla="*/ 9906000 w 9906000"/>
              <a:gd name="connsiteY5624" fmla="*/ 854396 h 952500"/>
              <a:gd name="connsiteX5625" fmla="*/ 9906000 w 9906000"/>
              <a:gd name="connsiteY5625" fmla="*/ 869715 h 952500"/>
              <a:gd name="connsiteX5626" fmla="*/ 9883331 w 9906000"/>
              <a:gd name="connsiteY5626" fmla="*/ 875786 h 952500"/>
              <a:gd name="connsiteX5627" fmla="*/ 9870758 w 9906000"/>
              <a:gd name="connsiteY5627" fmla="*/ 828637 h 952500"/>
              <a:gd name="connsiteX5628" fmla="*/ 9851993 w 9906000"/>
              <a:gd name="connsiteY5628" fmla="*/ 817874 h 952500"/>
              <a:gd name="connsiteX5629" fmla="*/ 9831800 w 9906000"/>
              <a:gd name="connsiteY5629" fmla="*/ 879119 h 952500"/>
              <a:gd name="connsiteX5630" fmla="*/ 9779127 w 9906000"/>
              <a:gd name="connsiteY5630" fmla="*/ 893407 h 952500"/>
              <a:gd name="connsiteX5631" fmla="*/ 9834277 w 9906000"/>
              <a:gd name="connsiteY5631" fmla="*/ 929411 h 952500"/>
              <a:gd name="connsiteX5632" fmla="*/ 9834277 w 9906000"/>
              <a:gd name="connsiteY5632" fmla="*/ 952500 h 952500"/>
              <a:gd name="connsiteX5633" fmla="*/ 9819608 w 9906000"/>
              <a:gd name="connsiteY5633" fmla="*/ 952500 h 952500"/>
              <a:gd name="connsiteX5634" fmla="*/ 9819608 w 9906000"/>
              <a:gd name="connsiteY5634" fmla="*/ 937317 h 952500"/>
              <a:gd name="connsiteX5635" fmla="*/ 9761411 w 9906000"/>
              <a:gd name="connsiteY5635" fmla="*/ 899312 h 952500"/>
              <a:gd name="connsiteX5636" fmla="*/ 9703213 w 9906000"/>
              <a:gd name="connsiteY5636" fmla="*/ 937317 h 952500"/>
              <a:gd name="connsiteX5637" fmla="*/ 9703213 w 9906000"/>
              <a:gd name="connsiteY5637" fmla="*/ 952500 h 952500"/>
              <a:gd name="connsiteX5638" fmla="*/ 9688354 w 9906000"/>
              <a:gd name="connsiteY5638" fmla="*/ 952500 h 952500"/>
              <a:gd name="connsiteX5639" fmla="*/ 9688354 w 9906000"/>
              <a:gd name="connsiteY5639" fmla="*/ 929316 h 952500"/>
              <a:gd name="connsiteX5640" fmla="*/ 9743503 w 9906000"/>
              <a:gd name="connsiteY5640" fmla="*/ 893312 h 952500"/>
              <a:gd name="connsiteX5641" fmla="*/ 9690830 w 9906000"/>
              <a:gd name="connsiteY5641" fmla="*/ 879024 h 952500"/>
              <a:gd name="connsiteX5642" fmla="*/ 9671399 w 9906000"/>
              <a:gd name="connsiteY5642" fmla="*/ 819874 h 952500"/>
              <a:gd name="connsiteX5643" fmla="*/ 9618726 w 9906000"/>
              <a:gd name="connsiteY5643" fmla="*/ 867023 h 952500"/>
              <a:gd name="connsiteX5644" fmla="*/ 9588722 w 9906000"/>
              <a:gd name="connsiteY5644" fmla="*/ 861784 h 952500"/>
              <a:gd name="connsiteX5645" fmla="*/ 9608249 w 9906000"/>
              <a:gd name="connsiteY5645" fmla="*/ 885215 h 952500"/>
              <a:gd name="connsiteX5646" fmla="*/ 9594161 w 9906000"/>
              <a:gd name="connsiteY5646" fmla="*/ 952500 h 952500"/>
              <a:gd name="connsiteX5647" fmla="*/ 9579031 w 9906000"/>
              <a:gd name="connsiteY5647" fmla="*/ 952500 h 952500"/>
              <a:gd name="connsiteX5648" fmla="*/ 9592342 w 9906000"/>
              <a:gd name="connsiteY5648" fmla="*/ 889121 h 952500"/>
              <a:gd name="connsiteX5649" fmla="*/ 9566339 w 9906000"/>
              <a:gd name="connsiteY5649" fmla="*/ 857879 h 952500"/>
              <a:gd name="connsiteX5650" fmla="*/ 9459849 w 9906000"/>
              <a:gd name="connsiteY5650" fmla="*/ 839495 h 952500"/>
              <a:gd name="connsiteX5651" fmla="*/ 9478232 w 9906000"/>
              <a:gd name="connsiteY5651" fmla="*/ 945890 h 952500"/>
              <a:gd name="connsiteX5652" fmla="*/ 9486145 w 9906000"/>
              <a:gd name="connsiteY5652" fmla="*/ 952500 h 952500"/>
              <a:gd name="connsiteX5653" fmla="*/ 9462962 w 9906000"/>
              <a:gd name="connsiteY5653" fmla="*/ 952500 h 952500"/>
              <a:gd name="connsiteX5654" fmla="*/ 9381553 w 9906000"/>
              <a:gd name="connsiteY5654" fmla="*/ 884644 h 952500"/>
              <a:gd name="connsiteX5655" fmla="*/ 9356618 w 9906000"/>
              <a:gd name="connsiteY5655" fmla="*/ 952500 h 952500"/>
              <a:gd name="connsiteX5656" fmla="*/ 9341006 w 9906000"/>
              <a:gd name="connsiteY5656" fmla="*/ 952500 h 952500"/>
              <a:gd name="connsiteX5657" fmla="*/ 9369647 w 9906000"/>
              <a:gd name="connsiteY5657" fmla="*/ 874642 h 952500"/>
              <a:gd name="connsiteX5658" fmla="*/ 9336500 w 9906000"/>
              <a:gd name="connsiteY5658" fmla="*/ 847020 h 952500"/>
              <a:gd name="connsiteX5659" fmla="*/ 9303353 w 9906000"/>
              <a:gd name="connsiteY5659" fmla="*/ 874642 h 952500"/>
              <a:gd name="connsiteX5660" fmla="*/ 9331994 w 9906000"/>
              <a:gd name="connsiteY5660" fmla="*/ 952500 h 952500"/>
              <a:gd name="connsiteX5661" fmla="*/ 9316328 w 9906000"/>
              <a:gd name="connsiteY5661" fmla="*/ 952500 h 952500"/>
              <a:gd name="connsiteX5662" fmla="*/ 9291352 w 9906000"/>
              <a:gd name="connsiteY5662" fmla="*/ 884644 h 952500"/>
              <a:gd name="connsiteX5663" fmla="*/ 9209943 w 9906000"/>
              <a:gd name="connsiteY5663" fmla="*/ 952500 h 952500"/>
              <a:gd name="connsiteX5664" fmla="*/ 9186969 w 9906000"/>
              <a:gd name="connsiteY5664" fmla="*/ 952500 h 952500"/>
              <a:gd name="connsiteX5665" fmla="*/ 9194768 w 9906000"/>
              <a:gd name="connsiteY5665" fmla="*/ 945985 h 952500"/>
              <a:gd name="connsiteX5666" fmla="*/ 9213152 w 9906000"/>
              <a:gd name="connsiteY5666" fmla="*/ 839591 h 952500"/>
              <a:gd name="connsiteX5667" fmla="*/ 9106757 w 9906000"/>
              <a:gd name="connsiteY5667" fmla="*/ 857974 h 952500"/>
              <a:gd name="connsiteX5668" fmla="*/ 9080659 w 9906000"/>
              <a:gd name="connsiteY5668" fmla="*/ 889216 h 952500"/>
              <a:gd name="connsiteX5669" fmla="*/ 9093968 w 9906000"/>
              <a:gd name="connsiteY5669" fmla="*/ 952500 h 952500"/>
              <a:gd name="connsiteX5670" fmla="*/ 9079049 w 9906000"/>
              <a:gd name="connsiteY5670" fmla="*/ 952500 h 952500"/>
              <a:gd name="connsiteX5671" fmla="*/ 9064943 w 9906000"/>
              <a:gd name="connsiteY5671" fmla="*/ 885215 h 952500"/>
              <a:gd name="connsiteX5672" fmla="*/ 9084469 w 9906000"/>
              <a:gd name="connsiteY5672" fmla="*/ 861784 h 952500"/>
              <a:gd name="connsiteX5673" fmla="*/ 9054370 w 9906000"/>
              <a:gd name="connsiteY5673" fmla="*/ 867023 h 952500"/>
              <a:gd name="connsiteX5674" fmla="*/ 9001697 w 9906000"/>
              <a:gd name="connsiteY5674" fmla="*/ 819874 h 952500"/>
              <a:gd name="connsiteX5675" fmla="*/ 8982266 w 9906000"/>
              <a:gd name="connsiteY5675" fmla="*/ 879024 h 952500"/>
              <a:gd name="connsiteX5676" fmla="*/ 8929592 w 9906000"/>
              <a:gd name="connsiteY5676" fmla="*/ 893312 h 952500"/>
              <a:gd name="connsiteX5677" fmla="*/ 8984742 w 9906000"/>
              <a:gd name="connsiteY5677" fmla="*/ 929316 h 952500"/>
              <a:gd name="connsiteX5678" fmla="*/ 8984742 w 9906000"/>
              <a:gd name="connsiteY5678" fmla="*/ 952500 h 952500"/>
              <a:gd name="connsiteX5679" fmla="*/ 8969978 w 9906000"/>
              <a:gd name="connsiteY5679" fmla="*/ 952500 h 952500"/>
              <a:gd name="connsiteX5680" fmla="*/ 8969978 w 9906000"/>
              <a:gd name="connsiteY5680" fmla="*/ 937317 h 952500"/>
              <a:gd name="connsiteX5681" fmla="*/ 8911781 w 9906000"/>
              <a:gd name="connsiteY5681" fmla="*/ 899312 h 952500"/>
              <a:gd name="connsiteX5682" fmla="*/ 8853583 w 9906000"/>
              <a:gd name="connsiteY5682" fmla="*/ 937317 h 952500"/>
              <a:gd name="connsiteX5683" fmla="*/ 8853583 w 9906000"/>
              <a:gd name="connsiteY5683" fmla="*/ 952500 h 952500"/>
              <a:gd name="connsiteX5684" fmla="*/ 8838724 w 9906000"/>
              <a:gd name="connsiteY5684" fmla="*/ 952500 h 952500"/>
              <a:gd name="connsiteX5685" fmla="*/ 8838724 w 9906000"/>
              <a:gd name="connsiteY5685" fmla="*/ 929316 h 952500"/>
              <a:gd name="connsiteX5686" fmla="*/ 8893874 w 9906000"/>
              <a:gd name="connsiteY5686" fmla="*/ 893312 h 952500"/>
              <a:gd name="connsiteX5687" fmla="*/ 8841200 w 9906000"/>
              <a:gd name="connsiteY5687" fmla="*/ 879024 h 952500"/>
              <a:gd name="connsiteX5688" fmla="*/ 8821007 w 9906000"/>
              <a:gd name="connsiteY5688" fmla="*/ 817778 h 952500"/>
              <a:gd name="connsiteX5689" fmla="*/ 8802338 w 9906000"/>
              <a:gd name="connsiteY5689" fmla="*/ 828542 h 952500"/>
              <a:gd name="connsiteX5690" fmla="*/ 8789765 w 9906000"/>
              <a:gd name="connsiteY5690" fmla="*/ 875690 h 952500"/>
              <a:gd name="connsiteX5691" fmla="*/ 8740331 w 9906000"/>
              <a:gd name="connsiteY5691" fmla="*/ 862451 h 952500"/>
              <a:gd name="connsiteX5692" fmla="*/ 8776526 w 9906000"/>
              <a:gd name="connsiteY5692" fmla="*/ 898646 h 952500"/>
              <a:gd name="connsiteX5693" fmla="*/ 8742045 w 9906000"/>
              <a:gd name="connsiteY5693" fmla="*/ 933126 h 952500"/>
              <a:gd name="connsiteX5694" fmla="*/ 8741855 w 9906000"/>
              <a:gd name="connsiteY5694" fmla="*/ 933126 h 952500"/>
              <a:gd name="connsiteX5695" fmla="*/ 8741855 w 9906000"/>
              <a:gd name="connsiteY5695" fmla="*/ 952500 h 952500"/>
              <a:gd name="connsiteX5696" fmla="*/ 8727377 w 9906000"/>
              <a:gd name="connsiteY5696" fmla="*/ 952500 h 952500"/>
              <a:gd name="connsiteX5697" fmla="*/ 8727377 w 9906000"/>
              <a:gd name="connsiteY5697" fmla="*/ 927030 h 952500"/>
              <a:gd name="connsiteX5698" fmla="*/ 8755761 w 9906000"/>
              <a:gd name="connsiteY5698" fmla="*/ 898646 h 952500"/>
              <a:gd name="connsiteX5699" fmla="*/ 8711946 w 9906000"/>
              <a:gd name="connsiteY5699" fmla="*/ 854831 h 952500"/>
              <a:gd name="connsiteX5700" fmla="*/ 8594122 w 9906000"/>
              <a:gd name="connsiteY5700" fmla="*/ 823303 h 952500"/>
              <a:gd name="connsiteX5701" fmla="*/ 8625745 w 9906000"/>
              <a:gd name="connsiteY5701" fmla="*/ 941222 h 952500"/>
              <a:gd name="connsiteX5702" fmla="*/ 8637023 w 9906000"/>
              <a:gd name="connsiteY5702" fmla="*/ 952500 h 952500"/>
              <a:gd name="connsiteX5703" fmla="*/ 8613420 w 9906000"/>
              <a:gd name="connsiteY5703" fmla="*/ 952500 h 952500"/>
              <a:gd name="connsiteX5704" fmla="*/ 8612410 w 9906000"/>
              <a:gd name="connsiteY5704" fmla="*/ 948747 h 952500"/>
              <a:gd name="connsiteX5705" fmla="*/ 8526113 w 9906000"/>
              <a:gd name="connsiteY5705" fmla="*/ 862451 h 952500"/>
              <a:gd name="connsiteX5706" fmla="*/ 8502018 w 9906000"/>
              <a:gd name="connsiteY5706" fmla="*/ 952500 h 952500"/>
              <a:gd name="connsiteX5707" fmla="*/ 8471914 w 9906000"/>
              <a:gd name="connsiteY5707" fmla="*/ 952500 h 952500"/>
              <a:gd name="connsiteX5708" fmla="*/ 8447818 w 9906000"/>
              <a:gd name="connsiteY5708" fmla="*/ 862451 h 952500"/>
              <a:gd name="connsiteX5709" fmla="*/ 8361521 w 9906000"/>
              <a:gd name="connsiteY5709" fmla="*/ 948747 h 952500"/>
              <a:gd name="connsiteX5710" fmla="*/ 8360511 w 9906000"/>
              <a:gd name="connsiteY5710" fmla="*/ 952500 h 952500"/>
              <a:gd name="connsiteX5711" fmla="*/ 8336909 w 9906000"/>
              <a:gd name="connsiteY5711" fmla="*/ 952500 h 952500"/>
              <a:gd name="connsiteX5712" fmla="*/ 8348282 w 9906000"/>
              <a:gd name="connsiteY5712" fmla="*/ 941127 h 952500"/>
              <a:gd name="connsiteX5713" fmla="*/ 8379905 w 9906000"/>
              <a:gd name="connsiteY5713" fmla="*/ 823303 h 952500"/>
              <a:gd name="connsiteX5714" fmla="*/ 8262080 w 9906000"/>
              <a:gd name="connsiteY5714" fmla="*/ 854831 h 952500"/>
              <a:gd name="connsiteX5715" fmla="*/ 8218265 w 9906000"/>
              <a:gd name="connsiteY5715" fmla="*/ 898646 h 952500"/>
              <a:gd name="connsiteX5716" fmla="*/ 8246650 w 9906000"/>
              <a:gd name="connsiteY5716" fmla="*/ 926935 h 952500"/>
              <a:gd name="connsiteX5717" fmla="*/ 8246650 w 9906000"/>
              <a:gd name="connsiteY5717" fmla="*/ 952500 h 952500"/>
              <a:gd name="connsiteX5718" fmla="*/ 8231791 w 9906000"/>
              <a:gd name="connsiteY5718" fmla="*/ 952500 h 952500"/>
              <a:gd name="connsiteX5719" fmla="*/ 8231791 w 9906000"/>
              <a:gd name="connsiteY5719" fmla="*/ 933221 h 952500"/>
              <a:gd name="connsiteX5720" fmla="*/ 8197310 w 9906000"/>
              <a:gd name="connsiteY5720" fmla="*/ 898741 h 952500"/>
              <a:gd name="connsiteX5721" fmla="*/ 8233505 w 9906000"/>
              <a:gd name="connsiteY5721" fmla="*/ 862546 h 952500"/>
              <a:gd name="connsiteX5722" fmla="*/ 8184071 w 9906000"/>
              <a:gd name="connsiteY5722" fmla="*/ 875786 h 952500"/>
              <a:gd name="connsiteX5723" fmla="*/ 8171498 w 9906000"/>
              <a:gd name="connsiteY5723" fmla="*/ 828637 h 952500"/>
              <a:gd name="connsiteX5724" fmla="*/ 8152829 w 9906000"/>
              <a:gd name="connsiteY5724" fmla="*/ 817874 h 952500"/>
              <a:gd name="connsiteX5725" fmla="*/ 8132636 w 9906000"/>
              <a:gd name="connsiteY5725" fmla="*/ 879119 h 952500"/>
              <a:gd name="connsiteX5726" fmla="*/ 8079962 w 9906000"/>
              <a:gd name="connsiteY5726" fmla="*/ 893407 h 952500"/>
              <a:gd name="connsiteX5727" fmla="*/ 8135112 w 9906000"/>
              <a:gd name="connsiteY5727" fmla="*/ 929411 h 952500"/>
              <a:gd name="connsiteX5728" fmla="*/ 8135112 w 9906000"/>
              <a:gd name="connsiteY5728" fmla="*/ 952500 h 952500"/>
              <a:gd name="connsiteX5729" fmla="*/ 8120443 w 9906000"/>
              <a:gd name="connsiteY5729" fmla="*/ 952500 h 952500"/>
              <a:gd name="connsiteX5730" fmla="*/ 8120443 w 9906000"/>
              <a:gd name="connsiteY5730" fmla="*/ 937317 h 952500"/>
              <a:gd name="connsiteX5731" fmla="*/ 8062246 w 9906000"/>
              <a:gd name="connsiteY5731" fmla="*/ 899312 h 952500"/>
              <a:gd name="connsiteX5732" fmla="*/ 8004048 w 9906000"/>
              <a:gd name="connsiteY5732" fmla="*/ 937317 h 952500"/>
              <a:gd name="connsiteX5733" fmla="*/ 8004048 w 9906000"/>
              <a:gd name="connsiteY5733" fmla="*/ 952500 h 952500"/>
              <a:gd name="connsiteX5734" fmla="*/ 7989189 w 9906000"/>
              <a:gd name="connsiteY5734" fmla="*/ 952500 h 952500"/>
              <a:gd name="connsiteX5735" fmla="*/ 7989189 w 9906000"/>
              <a:gd name="connsiteY5735" fmla="*/ 929316 h 952500"/>
              <a:gd name="connsiteX5736" fmla="*/ 8044339 w 9906000"/>
              <a:gd name="connsiteY5736" fmla="*/ 893312 h 952500"/>
              <a:gd name="connsiteX5737" fmla="*/ 7991666 w 9906000"/>
              <a:gd name="connsiteY5737" fmla="*/ 879024 h 952500"/>
              <a:gd name="connsiteX5738" fmla="*/ 7972235 w 9906000"/>
              <a:gd name="connsiteY5738" fmla="*/ 819874 h 952500"/>
              <a:gd name="connsiteX5739" fmla="*/ 7919561 w 9906000"/>
              <a:gd name="connsiteY5739" fmla="*/ 867023 h 952500"/>
              <a:gd name="connsiteX5740" fmla="*/ 7889462 w 9906000"/>
              <a:gd name="connsiteY5740" fmla="*/ 861689 h 952500"/>
              <a:gd name="connsiteX5741" fmla="*/ 7908989 w 9906000"/>
              <a:gd name="connsiteY5741" fmla="*/ 885120 h 952500"/>
              <a:gd name="connsiteX5742" fmla="*/ 7894882 w 9906000"/>
              <a:gd name="connsiteY5742" fmla="*/ 952500 h 952500"/>
              <a:gd name="connsiteX5743" fmla="*/ 7879866 w 9906000"/>
              <a:gd name="connsiteY5743" fmla="*/ 952500 h 952500"/>
              <a:gd name="connsiteX5744" fmla="*/ 7893177 w 9906000"/>
              <a:gd name="connsiteY5744" fmla="*/ 889121 h 952500"/>
              <a:gd name="connsiteX5745" fmla="*/ 7867174 w 9906000"/>
              <a:gd name="connsiteY5745" fmla="*/ 857879 h 952500"/>
              <a:gd name="connsiteX5746" fmla="*/ 7760684 w 9906000"/>
              <a:gd name="connsiteY5746" fmla="*/ 839495 h 952500"/>
              <a:gd name="connsiteX5747" fmla="*/ 7779068 w 9906000"/>
              <a:gd name="connsiteY5747" fmla="*/ 945890 h 952500"/>
              <a:gd name="connsiteX5748" fmla="*/ 7786981 w 9906000"/>
              <a:gd name="connsiteY5748" fmla="*/ 952500 h 952500"/>
              <a:gd name="connsiteX5749" fmla="*/ 7763799 w 9906000"/>
              <a:gd name="connsiteY5749" fmla="*/ 952500 h 952500"/>
              <a:gd name="connsiteX5750" fmla="*/ 7682389 w 9906000"/>
              <a:gd name="connsiteY5750" fmla="*/ 884644 h 952500"/>
              <a:gd name="connsiteX5751" fmla="*/ 7657453 w 9906000"/>
              <a:gd name="connsiteY5751" fmla="*/ 952500 h 952500"/>
              <a:gd name="connsiteX5752" fmla="*/ 7641842 w 9906000"/>
              <a:gd name="connsiteY5752" fmla="*/ 952500 h 952500"/>
              <a:gd name="connsiteX5753" fmla="*/ 7670483 w 9906000"/>
              <a:gd name="connsiteY5753" fmla="*/ 874642 h 952500"/>
              <a:gd name="connsiteX5754" fmla="*/ 7637336 w 9906000"/>
              <a:gd name="connsiteY5754" fmla="*/ 847020 h 952500"/>
              <a:gd name="connsiteX5755" fmla="*/ 7604189 w 9906000"/>
              <a:gd name="connsiteY5755" fmla="*/ 874642 h 952500"/>
              <a:gd name="connsiteX5756" fmla="*/ 7632830 w 9906000"/>
              <a:gd name="connsiteY5756" fmla="*/ 952500 h 952500"/>
              <a:gd name="connsiteX5757" fmla="*/ 7617163 w 9906000"/>
              <a:gd name="connsiteY5757" fmla="*/ 952500 h 952500"/>
              <a:gd name="connsiteX5758" fmla="*/ 7592187 w 9906000"/>
              <a:gd name="connsiteY5758" fmla="*/ 884644 h 952500"/>
              <a:gd name="connsiteX5759" fmla="*/ 7510778 w 9906000"/>
              <a:gd name="connsiteY5759" fmla="*/ 952500 h 952500"/>
              <a:gd name="connsiteX5760" fmla="*/ 7487805 w 9906000"/>
              <a:gd name="connsiteY5760" fmla="*/ 952500 h 952500"/>
              <a:gd name="connsiteX5761" fmla="*/ 7495604 w 9906000"/>
              <a:gd name="connsiteY5761" fmla="*/ 945985 h 952500"/>
              <a:gd name="connsiteX5762" fmla="*/ 7513987 w 9906000"/>
              <a:gd name="connsiteY5762" fmla="*/ 839591 h 952500"/>
              <a:gd name="connsiteX5763" fmla="*/ 7407592 w 9906000"/>
              <a:gd name="connsiteY5763" fmla="*/ 857974 h 952500"/>
              <a:gd name="connsiteX5764" fmla="*/ 7381494 w 9906000"/>
              <a:gd name="connsiteY5764" fmla="*/ 889216 h 952500"/>
              <a:gd name="connsiteX5765" fmla="*/ 7394804 w 9906000"/>
              <a:gd name="connsiteY5765" fmla="*/ 952500 h 952500"/>
              <a:gd name="connsiteX5766" fmla="*/ 7379790 w 9906000"/>
              <a:gd name="connsiteY5766" fmla="*/ 952500 h 952500"/>
              <a:gd name="connsiteX5767" fmla="*/ 7365683 w 9906000"/>
              <a:gd name="connsiteY5767" fmla="*/ 885215 h 952500"/>
              <a:gd name="connsiteX5768" fmla="*/ 7385209 w 9906000"/>
              <a:gd name="connsiteY5768" fmla="*/ 861784 h 952500"/>
              <a:gd name="connsiteX5769" fmla="*/ 7355110 w 9906000"/>
              <a:gd name="connsiteY5769" fmla="*/ 867023 h 952500"/>
              <a:gd name="connsiteX5770" fmla="*/ 7302437 w 9906000"/>
              <a:gd name="connsiteY5770" fmla="*/ 819874 h 952500"/>
              <a:gd name="connsiteX5771" fmla="*/ 7283006 w 9906000"/>
              <a:gd name="connsiteY5771" fmla="*/ 879024 h 952500"/>
              <a:gd name="connsiteX5772" fmla="*/ 7230332 w 9906000"/>
              <a:gd name="connsiteY5772" fmla="*/ 893312 h 952500"/>
              <a:gd name="connsiteX5773" fmla="*/ 7285482 w 9906000"/>
              <a:gd name="connsiteY5773" fmla="*/ 929316 h 952500"/>
              <a:gd name="connsiteX5774" fmla="*/ 7285482 w 9906000"/>
              <a:gd name="connsiteY5774" fmla="*/ 952500 h 952500"/>
              <a:gd name="connsiteX5775" fmla="*/ 7270814 w 9906000"/>
              <a:gd name="connsiteY5775" fmla="*/ 952500 h 952500"/>
              <a:gd name="connsiteX5776" fmla="*/ 7270814 w 9906000"/>
              <a:gd name="connsiteY5776" fmla="*/ 937317 h 952500"/>
              <a:gd name="connsiteX5777" fmla="*/ 7212616 w 9906000"/>
              <a:gd name="connsiteY5777" fmla="*/ 899312 h 952500"/>
              <a:gd name="connsiteX5778" fmla="*/ 7154418 w 9906000"/>
              <a:gd name="connsiteY5778" fmla="*/ 937317 h 952500"/>
              <a:gd name="connsiteX5779" fmla="*/ 7154418 w 9906000"/>
              <a:gd name="connsiteY5779" fmla="*/ 952500 h 952500"/>
              <a:gd name="connsiteX5780" fmla="*/ 7139654 w 9906000"/>
              <a:gd name="connsiteY5780" fmla="*/ 952500 h 952500"/>
              <a:gd name="connsiteX5781" fmla="*/ 7139654 w 9906000"/>
              <a:gd name="connsiteY5781" fmla="*/ 929316 h 952500"/>
              <a:gd name="connsiteX5782" fmla="*/ 7194804 w 9906000"/>
              <a:gd name="connsiteY5782" fmla="*/ 893312 h 952500"/>
              <a:gd name="connsiteX5783" fmla="*/ 7142131 w 9906000"/>
              <a:gd name="connsiteY5783" fmla="*/ 879024 h 952500"/>
              <a:gd name="connsiteX5784" fmla="*/ 7122390 w 9906000"/>
              <a:gd name="connsiteY5784" fmla="*/ 819150 h 952500"/>
              <a:gd name="connsiteX5785" fmla="*/ 7102851 w 9906000"/>
              <a:gd name="connsiteY5785" fmla="*/ 830444 h 952500"/>
              <a:gd name="connsiteX5786" fmla="*/ 7091054 w 9906000"/>
              <a:gd name="connsiteY5786" fmla="*/ 874348 h 952500"/>
              <a:gd name="connsiteX5787" fmla="*/ 7090696 w 9906000"/>
              <a:gd name="connsiteY5787" fmla="*/ 875690 h 952500"/>
              <a:gd name="connsiteX5788" fmla="*/ 7090694 w 9906000"/>
              <a:gd name="connsiteY5788" fmla="*/ 875690 h 952500"/>
              <a:gd name="connsiteX5789" fmla="*/ 7090182 w 9906000"/>
              <a:gd name="connsiteY5789" fmla="*/ 877593 h 952500"/>
              <a:gd name="connsiteX5790" fmla="*/ 7043787 w 9906000"/>
              <a:gd name="connsiteY5790" fmla="*/ 865167 h 952500"/>
              <a:gd name="connsiteX5791" fmla="*/ 7077266 w 9906000"/>
              <a:gd name="connsiteY5791" fmla="*/ 898646 h 952500"/>
              <a:gd name="connsiteX5792" fmla="*/ 7076154 w 9906000"/>
              <a:gd name="connsiteY5792" fmla="*/ 899759 h 952500"/>
              <a:gd name="connsiteX5793" fmla="*/ 7076943 w 9906000"/>
              <a:gd name="connsiteY5793" fmla="*/ 900548 h 952500"/>
              <a:gd name="connsiteX5794" fmla="*/ 7042785 w 9906000"/>
              <a:gd name="connsiteY5794" fmla="*/ 934705 h 952500"/>
              <a:gd name="connsiteX5795" fmla="*/ 7042785 w 9906000"/>
              <a:gd name="connsiteY5795" fmla="*/ 952500 h 952500"/>
              <a:gd name="connsiteX5796" fmla="*/ 7027698 w 9906000"/>
              <a:gd name="connsiteY5796" fmla="*/ 952500 h 952500"/>
              <a:gd name="connsiteX5797" fmla="*/ 7027698 w 9906000"/>
              <a:gd name="connsiteY5797" fmla="*/ 928837 h 952500"/>
              <a:gd name="connsiteX5798" fmla="*/ 7028117 w 9906000"/>
              <a:gd name="connsiteY5798" fmla="*/ 928418 h 952500"/>
              <a:gd name="connsiteX5799" fmla="*/ 7028117 w 9906000"/>
              <a:gd name="connsiteY5799" fmla="*/ 927030 h 952500"/>
              <a:gd name="connsiteX5800" fmla="*/ 7055433 w 9906000"/>
              <a:gd name="connsiteY5800" fmla="*/ 899806 h 952500"/>
              <a:gd name="connsiteX5801" fmla="*/ 7012173 w 9906000"/>
              <a:gd name="connsiteY5801" fmla="*/ 856733 h 952500"/>
              <a:gd name="connsiteX5802" fmla="*/ 6895552 w 9906000"/>
              <a:gd name="connsiteY5802" fmla="*/ 825527 h 952500"/>
              <a:gd name="connsiteX5803" fmla="*/ 6926485 w 9906000"/>
              <a:gd name="connsiteY5803" fmla="*/ 941222 h 952500"/>
              <a:gd name="connsiteX5804" fmla="*/ 6937763 w 9906000"/>
              <a:gd name="connsiteY5804" fmla="*/ 952500 h 952500"/>
              <a:gd name="connsiteX5805" fmla="*/ 6913256 w 9906000"/>
              <a:gd name="connsiteY5805" fmla="*/ 952500 h 952500"/>
              <a:gd name="connsiteX5806" fmla="*/ 6912732 w 9906000"/>
              <a:gd name="connsiteY5806" fmla="*/ 950554 h 952500"/>
              <a:gd name="connsiteX5807" fmla="*/ 6826458 w 9906000"/>
              <a:gd name="connsiteY5807" fmla="*/ 864281 h 952500"/>
              <a:gd name="connsiteX5808" fmla="*/ 6816797 w 9906000"/>
              <a:gd name="connsiteY5808" fmla="*/ 900276 h 952500"/>
              <a:gd name="connsiteX5809" fmla="*/ 6802823 w 9906000"/>
              <a:gd name="connsiteY5809" fmla="*/ 952500 h 952500"/>
              <a:gd name="connsiteX5810" fmla="*/ 6771631 w 9906000"/>
              <a:gd name="connsiteY5810" fmla="*/ 952500 h 952500"/>
              <a:gd name="connsiteX5811" fmla="*/ 6748044 w 9906000"/>
              <a:gd name="connsiteY5811" fmla="*/ 864353 h 952500"/>
              <a:gd name="connsiteX5812" fmla="*/ 6661754 w 9906000"/>
              <a:gd name="connsiteY5812" fmla="*/ 950643 h 952500"/>
              <a:gd name="connsiteX5813" fmla="*/ 6661257 w 9906000"/>
              <a:gd name="connsiteY5813" fmla="*/ 952500 h 952500"/>
              <a:gd name="connsiteX5814" fmla="*/ 6637674 w 9906000"/>
              <a:gd name="connsiteY5814" fmla="*/ 952500 h 952500"/>
              <a:gd name="connsiteX5815" fmla="*/ 6649022 w 9906000"/>
              <a:gd name="connsiteY5815" fmla="*/ 941127 h 952500"/>
              <a:gd name="connsiteX5816" fmla="*/ 6680155 w 9906000"/>
              <a:gd name="connsiteY5816" fmla="*/ 825129 h 952500"/>
              <a:gd name="connsiteX5817" fmla="*/ 6562402 w 9906000"/>
              <a:gd name="connsiteY5817" fmla="*/ 856638 h 952500"/>
              <a:gd name="connsiteX5818" fmla="*/ 6519700 w 9906000"/>
              <a:gd name="connsiteY5818" fmla="*/ 899341 h 952500"/>
              <a:gd name="connsiteX5819" fmla="*/ 6547390 w 9906000"/>
              <a:gd name="connsiteY5819" fmla="*/ 927030 h 952500"/>
              <a:gd name="connsiteX5820" fmla="*/ 6547390 w 9906000"/>
              <a:gd name="connsiteY5820" fmla="*/ 952500 h 952500"/>
              <a:gd name="connsiteX5821" fmla="*/ 6532208 w 9906000"/>
              <a:gd name="connsiteY5821" fmla="*/ 952500 h 952500"/>
              <a:gd name="connsiteX5822" fmla="*/ 6532208 w 9906000"/>
              <a:gd name="connsiteY5822" fmla="*/ 935028 h 952500"/>
              <a:gd name="connsiteX5823" fmla="*/ 6497727 w 9906000"/>
              <a:gd name="connsiteY5823" fmla="*/ 900548 h 952500"/>
              <a:gd name="connsiteX5824" fmla="*/ 6498792 w 9906000"/>
              <a:gd name="connsiteY5824" fmla="*/ 899483 h 952500"/>
              <a:gd name="connsiteX5825" fmla="*/ 6498050 w 9906000"/>
              <a:gd name="connsiteY5825" fmla="*/ 898741 h 952500"/>
              <a:gd name="connsiteX5826" fmla="*/ 6531895 w 9906000"/>
              <a:gd name="connsiteY5826" fmla="*/ 864896 h 952500"/>
              <a:gd name="connsiteX5827" fmla="*/ 6484488 w 9906000"/>
              <a:gd name="connsiteY5827" fmla="*/ 877593 h 952500"/>
              <a:gd name="connsiteX5828" fmla="*/ 6471915 w 9906000"/>
              <a:gd name="connsiteY5828" fmla="*/ 830444 h 952500"/>
              <a:gd name="connsiteX5829" fmla="*/ 6453150 w 9906000"/>
              <a:gd name="connsiteY5829" fmla="*/ 819681 h 952500"/>
              <a:gd name="connsiteX5830" fmla="*/ 6432957 w 9906000"/>
              <a:gd name="connsiteY5830" fmla="*/ 880926 h 952500"/>
              <a:gd name="connsiteX5831" fmla="*/ 6380284 w 9906000"/>
              <a:gd name="connsiteY5831" fmla="*/ 895214 h 952500"/>
              <a:gd name="connsiteX5832" fmla="*/ 6435434 w 9906000"/>
              <a:gd name="connsiteY5832" fmla="*/ 931218 h 952500"/>
              <a:gd name="connsiteX5833" fmla="*/ 6435434 w 9906000"/>
              <a:gd name="connsiteY5833" fmla="*/ 952500 h 952500"/>
              <a:gd name="connsiteX5834" fmla="*/ 6420765 w 9906000"/>
              <a:gd name="connsiteY5834" fmla="*/ 952500 h 952500"/>
              <a:gd name="connsiteX5835" fmla="*/ 6420765 w 9906000"/>
              <a:gd name="connsiteY5835" fmla="*/ 939124 h 952500"/>
              <a:gd name="connsiteX5836" fmla="*/ 6362568 w 9906000"/>
              <a:gd name="connsiteY5836" fmla="*/ 901119 h 952500"/>
              <a:gd name="connsiteX5837" fmla="*/ 6304370 w 9906000"/>
              <a:gd name="connsiteY5837" fmla="*/ 939124 h 952500"/>
              <a:gd name="connsiteX5838" fmla="*/ 6304370 w 9906000"/>
              <a:gd name="connsiteY5838" fmla="*/ 952500 h 952500"/>
              <a:gd name="connsiteX5839" fmla="*/ 6289511 w 9906000"/>
              <a:gd name="connsiteY5839" fmla="*/ 952500 h 952500"/>
              <a:gd name="connsiteX5840" fmla="*/ 6289511 w 9906000"/>
              <a:gd name="connsiteY5840" fmla="*/ 931123 h 952500"/>
              <a:gd name="connsiteX5841" fmla="*/ 6344660 w 9906000"/>
              <a:gd name="connsiteY5841" fmla="*/ 895119 h 952500"/>
              <a:gd name="connsiteX5842" fmla="*/ 6291987 w 9906000"/>
              <a:gd name="connsiteY5842" fmla="*/ 880831 h 952500"/>
              <a:gd name="connsiteX5843" fmla="*/ 6272556 w 9906000"/>
              <a:gd name="connsiteY5843" fmla="*/ 821681 h 952500"/>
              <a:gd name="connsiteX5844" fmla="*/ 6219883 w 9906000"/>
              <a:gd name="connsiteY5844" fmla="*/ 868830 h 952500"/>
              <a:gd name="connsiteX5845" fmla="*/ 6189879 w 9906000"/>
              <a:gd name="connsiteY5845" fmla="*/ 863591 h 952500"/>
              <a:gd name="connsiteX5846" fmla="*/ 6209406 w 9906000"/>
              <a:gd name="connsiteY5846" fmla="*/ 887022 h 952500"/>
              <a:gd name="connsiteX5847" fmla="*/ 6195697 w 9906000"/>
              <a:gd name="connsiteY5847" fmla="*/ 952500 h 952500"/>
              <a:gd name="connsiteX5848" fmla="*/ 6180568 w 9906000"/>
              <a:gd name="connsiteY5848" fmla="*/ 952500 h 952500"/>
              <a:gd name="connsiteX5849" fmla="*/ 6193499 w 9906000"/>
              <a:gd name="connsiteY5849" fmla="*/ 890928 h 952500"/>
              <a:gd name="connsiteX5850" fmla="*/ 6167496 w 9906000"/>
              <a:gd name="connsiteY5850" fmla="*/ 859686 h 952500"/>
              <a:gd name="connsiteX5851" fmla="*/ 6061006 w 9906000"/>
              <a:gd name="connsiteY5851" fmla="*/ 841302 h 952500"/>
              <a:gd name="connsiteX5852" fmla="*/ 6079389 w 9906000"/>
              <a:gd name="connsiteY5852" fmla="*/ 947697 h 952500"/>
              <a:gd name="connsiteX5853" fmla="*/ 6085139 w 9906000"/>
              <a:gd name="connsiteY5853" fmla="*/ 952500 h 952500"/>
              <a:gd name="connsiteX5854" fmla="*/ 6061952 w 9906000"/>
              <a:gd name="connsiteY5854" fmla="*/ 952500 h 952500"/>
              <a:gd name="connsiteX5855" fmla="*/ 5982710 w 9906000"/>
              <a:gd name="connsiteY5855" fmla="*/ 886451 h 952500"/>
              <a:gd name="connsiteX5856" fmla="*/ 5958439 w 9906000"/>
              <a:gd name="connsiteY5856" fmla="*/ 952500 h 952500"/>
              <a:gd name="connsiteX5857" fmla="*/ 5942828 w 9906000"/>
              <a:gd name="connsiteY5857" fmla="*/ 952500 h 952500"/>
              <a:gd name="connsiteX5858" fmla="*/ 5970804 w 9906000"/>
              <a:gd name="connsiteY5858" fmla="*/ 876449 h 952500"/>
              <a:gd name="connsiteX5859" fmla="*/ 5937657 w 9906000"/>
              <a:gd name="connsiteY5859" fmla="*/ 848827 h 952500"/>
              <a:gd name="connsiteX5860" fmla="*/ 5904510 w 9906000"/>
              <a:gd name="connsiteY5860" fmla="*/ 876449 h 952500"/>
              <a:gd name="connsiteX5861" fmla="*/ 5932487 w 9906000"/>
              <a:gd name="connsiteY5861" fmla="*/ 952500 h 952500"/>
              <a:gd name="connsiteX5862" fmla="*/ 5916820 w 9906000"/>
              <a:gd name="connsiteY5862" fmla="*/ 952500 h 952500"/>
              <a:gd name="connsiteX5863" fmla="*/ 5892509 w 9906000"/>
              <a:gd name="connsiteY5863" fmla="*/ 886451 h 952500"/>
              <a:gd name="connsiteX5864" fmla="*/ 5813268 w 9906000"/>
              <a:gd name="connsiteY5864" fmla="*/ 952500 h 952500"/>
              <a:gd name="connsiteX5865" fmla="*/ 5790289 w 9906000"/>
              <a:gd name="connsiteY5865" fmla="*/ 952500 h 952500"/>
              <a:gd name="connsiteX5866" fmla="*/ 5795925 w 9906000"/>
              <a:gd name="connsiteY5866" fmla="*/ 947792 h 952500"/>
              <a:gd name="connsiteX5867" fmla="*/ 5814309 w 9906000"/>
              <a:gd name="connsiteY5867" fmla="*/ 841398 h 952500"/>
              <a:gd name="connsiteX5868" fmla="*/ 5707914 w 9906000"/>
              <a:gd name="connsiteY5868" fmla="*/ 859781 h 952500"/>
              <a:gd name="connsiteX5869" fmla="*/ 5681816 w 9906000"/>
              <a:gd name="connsiteY5869" fmla="*/ 891023 h 952500"/>
              <a:gd name="connsiteX5870" fmla="*/ 5694746 w 9906000"/>
              <a:gd name="connsiteY5870" fmla="*/ 952500 h 952500"/>
              <a:gd name="connsiteX5871" fmla="*/ 5679827 w 9906000"/>
              <a:gd name="connsiteY5871" fmla="*/ 952500 h 952500"/>
              <a:gd name="connsiteX5872" fmla="*/ 5666100 w 9906000"/>
              <a:gd name="connsiteY5872" fmla="*/ 887022 h 952500"/>
              <a:gd name="connsiteX5873" fmla="*/ 5685626 w 9906000"/>
              <a:gd name="connsiteY5873" fmla="*/ 863591 h 952500"/>
              <a:gd name="connsiteX5874" fmla="*/ 5655527 w 9906000"/>
              <a:gd name="connsiteY5874" fmla="*/ 868830 h 952500"/>
              <a:gd name="connsiteX5875" fmla="*/ 5602854 w 9906000"/>
              <a:gd name="connsiteY5875" fmla="*/ 821681 h 952500"/>
              <a:gd name="connsiteX5876" fmla="*/ 5583423 w 9906000"/>
              <a:gd name="connsiteY5876" fmla="*/ 880831 h 952500"/>
              <a:gd name="connsiteX5877" fmla="*/ 5530749 w 9906000"/>
              <a:gd name="connsiteY5877" fmla="*/ 895119 h 952500"/>
              <a:gd name="connsiteX5878" fmla="*/ 5585899 w 9906000"/>
              <a:gd name="connsiteY5878" fmla="*/ 931123 h 952500"/>
              <a:gd name="connsiteX5879" fmla="*/ 5585899 w 9906000"/>
              <a:gd name="connsiteY5879" fmla="*/ 952500 h 952500"/>
              <a:gd name="connsiteX5880" fmla="*/ 5571135 w 9906000"/>
              <a:gd name="connsiteY5880" fmla="*/ 952500 h 952500"/>
              <a:gd name="connsiteX5881" fmla="*/ 5571135 w 9906000"/>
              <a:gd name="connsiteY5881" fmla="*/ 939124 h 952500"/>
              <a:gd name="connsiteX5882" fmla="*/ 5512938 w 9906000"/>
              <a:gd name="connsiteY5882" fmla="*/ 901119 h 952500"/>
              <a:gd name="connsiteX5883" fmla="*/ 5454740 w 9906000"/>
              <a:gd name="connsiteY5883" fmla="*/ 939124 h 952500"/>
              <a:gd name="connsiteX5884" fmla="*/ 5454740 w 9906000"/>
              <a:gd name="connsiteY5884" fmla="*/ 952500 h 952500"/>
              <a:gd name="connsiteX5885" fmla="*/ 5439881 w 9906000"/>
              <a:gd name="connsiteY5885" fmla="*/ 952500 h 952500"/>
              <a:gd name="connsiteX5886" fmla="*/ 5439881 w 9906000"/>
              <a:gd name="connsiteY5886" fmla="*/ 931123 h 952500"/>
              <a:gd name="connsiteX5887" fmla="*/ 5495031 w 9906000"/>
              <a:gd name="connsiteY5887" fmla="*/ 895119 h 952500"/>
              <a:gd name="connsiteX5888" fmla="*/ 5442357 w 9906000"/>
              <a:gd name="connsiteY5888" fmla="*/ 880831 h 952500"/>
              <a:gd name="connsiteX5889" fmla="*/ 5422164 w 9906000"/>
              <a:gd name="connsiteY5889" fmla="*/ 819585 h 952500"/>
              <a:gd name="connsiteX5890" fmla="*/ 5403495 w 9906000"/>
              <a:gd name="connsiteY5890" fmla="*/ 830349 h 952500"/>
              <a:gd name="connsiteX5891" fmla="*/ 5390922 w 9906000"/>
              <a:gd name="connsiteY5891" fmla="*/ 877497 h 952500"/>
              <a:gd name="connsiteX5892" fmla="*/ 5341488 w 9906000"/>
              <a:gd name="connsiteY5892" fmla="*/ 864258 h 952500"/>
              <a:gd name="connsiteX5893" fmla="*/ 5377683 w 9906000"/>
              <a:gd name="connsiteY5893" fmla="*/ 900453 h 952500"/>
              <a:gd name="connsiteX5894" fmla="*/ 5343202 w 9906000"/>
              <a:gd name="connsiteY5894" fmla="*/ 934933 h 952500"/>
              <a:gd name="connsiteX5895" fmla="*/ 5343012 w 9906000"/>
              <a:gd name="connsiteY5895" fmla="*/ 934933 h 952500"/>
              <a:gd name="connsiteX5896" fmla="*/ 5343012 w 9906000"/>
              <a:gd name="connsiteY5896" fmla="*/ 952500 h 952500"/>
              <a:gd name="connsiteX5897" fmla="*/ 5328534 w 9906000"/>
              <a:gd name="connsiteY5897" fmla="*/ 952500 h 952500"/>
              <a:gd name="connsiteX5898" fmla="*/ 5328534 w 9906000"/>
              <a:gd name="connsiteY5898" fmla="*/ 928837 h 952500"/>
              <a:gd name="connsiteX5899" fmla="*/ 5356918 w 9906000"/>
              <a:gd name="connsiteY5899" fmla="*/ 900453 h 952500"/>
              <a:gd name="connsiteX5900" fmla="*/ 5313103 w 9906000"/>
              <a:gd name="connsiteY5900" fmla="*/ 856638 h 952500"/>
              <a:gd name="connsiteX5901" fmla="*/ 5195279 w 9906000"/>
              <a:gd name="connsiteY5901" fmla="*/ 825110 h 952500"/>
              <a:gd name="connsiteX5902" fmla="*/ 5226902 w 9906000"/>
              <a:gd name="connsiteY5902" fmla="*/ 943029 h 952500"/>
              <a:gd name="connsiteX5903" fmla="*/ 5236373 w 9906000"/>
              <a:gd name="connsiteY5903" fmla="*/ 952500 h 952500"/>
              <a:gd name="connsiteX5904" fmla="*/ 5214091 w 9906000"/>
              <a:gd name="connsiteY5904" fmla="*/ 952500 h 952500"/>
              <a:gd name="connsiteX5905" fmla="*/ 5213567 w 9906000"/>
              <a:gd name="connsiteY5905" fmla="*/ 950554 h 952500"/>
              <a:gd name="connsiteX5906" fmla="*/ 5127270 w 9906000"/>
              <a:gd name="connsiteY5906" fmla="*/ 864258 h 952500"/>
              <a:gd name="connsiteX5907" fmla="*/ 5103659 w 9906000"/>
              <a:gd name="connsiteY5907" fmla="*/ 952500 h 952500"/>
              <a:gd name="connsiteX5908" fmla="*/ 5088419 w 9906000"/>
              <a:gd name="connsiteY5908" fmla="*/ 952500 h 952500"/>
              <a:gd name="connsiteX5909" fmla="*/ 5115269 w 9906000"/>
              <a:gd name="connsiteY5909" fmla="*/ 852256 h 952500"/>
              <a:gd name="connsiteX5910" fmla="*/ 5088123 w 9906000"/>
              <a:gd name="connsiteY5910" fmla="*/ 825110 h 952500"/>
              <a:gd name="connsiteX5911" fmla="*/ 5060976 w 9906000"/>
              <a:gd name="connsiteY5911" fmla="*/ 852256 h 952500"/>
              <a:gd name="connsiteX5912" fmla="*/ 5087828 w 9906000"/>
              <a:gd name="connsiteY5912" fmla="*/ 952500 h 952500"/>
              <a:gd name="connsiteX5913" fmla="*/ 5072588 w 9906000"/>
              <a:gd name="connsiteY5913" fmla="*/ 952500 h 952500"/>
              <a:gd name="connsiteX5914" fmla="*/ 5048975 w 9906000"/>
              <a:gd name="connsiteY5914" fmla="*/ 864258 h 952500"/>
              <a:gd name="connsiteX5915" fmla="*/ 4962678 w 9906000"/>
              <a:gd name="connsiteY5915" fmla="*/ 950554 h 952500"/>
              <a:gd name="connsiteX5916" fmla="*/ 4962155 w 9906000"/>
              <a:gd name="connsiteY5916" fmla="*/ 952500 h 952500"/>
              <a:gd name="connsiteX5917" fmla="*/ 4939873 w 9906000"/>
              <a:gd name="connsiteY5917" fmla="*/ 952500 h 952500"/>
              <a:gd name="connsiteX5918" fmla="*/ 4949439 w 9906000"/>
              <a:gd name="connsiteY5918" fmla="*/ 942934 h 952500"/>
              <a:gd name="connsiteX5919" fmla="*/ 4981062 w 9906000"/>
              <a:gd name="connsiteY5919" fmla="*/ 825110 h 952500"/>
              <a:gd name="connsiteX5920" fmla="*/ 4863237 w 9906000"/>
              <a:gd name="connsiteY5920" fmla="*/ 856638 h 952500"/>
              <a:gd name="connsiteX5921" fmla="*/ 4819422 w 9906000"/>
              <a:gd name="connsiteY5921" fmla="*/ 900453 h 952500"/>
              <a:gd name="connsiteX5922" fmla="*/ 4847807 w 9906000"/>
              <a:gd name="connsiteY5922" fmla="*/ 928742 h 952500"/>
              <a:gd name="connsiteX5923" fmla="*/ 4847807 w 9906000"/>
              <a:gd name="connsiteY5923" fmla="*/ 952500 h 952500"/>
              <a:gd name="connsiteX5924" fmla="*/ 4832948 w 9906000"/>
              <a:gd name="connsiteY5924" fmla="*/ 952500 h 952500"/>
              <a:gd name="connsiteX5925" fmla="*/ 4832948 w 9906000"/>
              <a:gd name="connsiteY5925" fmla="*/ 935028 h 952500"/>
              <a:gd name="connsiteX5926" fmla="*/ 4798467 w 9906000"/>
              <a:gd name="connsiteY5926" fmla="*/ 900548 h 952500"/>
              <a:gd name="connsiteX5927" fmla="*/ 4834662 w 9906000"/>
              <a:gd name="connsiteY5927" fmla="*/ 864353 h 952500"/>
              <a:gd name="connsiteX5928" fmla="*/ 4785228 w 9906000"/>
              <a:gd name="connsiteY5928" fmla="*/ 877593 h 952500"/>
              <a:gd name="connsiteX5929" fmla="*/ 4772655 w 9906000"/>
              <a:gd name="connsiteY5929" fmla="*/ 830444 h 952500"/>
              <a:gd name="connsiteX5930" fmla="*/ 4753986 w 9906000"/>
              <a:gd name="connsiteY5930" fmla="*/ 819681 h 952500"/>
              <a:gd name="connsiteX5931" fmla="*/ 4733793 w 9906000"/>
              <a:gd name="connsiteY5931" fmla="*/ 880926 h 952500"/>
              <a:gd name="connsiteX5932" fmla="*/ 4681119 w 9906000"/>
              <a:gd name="connsiteY5932" fmla="*/ 895214 h 952500"/>
              <a:gd name="connsiteX5933" fmla="*/ 4736269 w 9906000"/>
              <a:gd name="connsiteY5933" fmla="*/ 931218 h 952500"/>
              <a:gd name="connsiteX5934" fmla="*/ 4736269 w 9906000"/>
              <a:gd name="connsiteY5934" fmla="*/ 952500 h 952500"/>
              <a:gd name="connsiteX5935" fmla="*/ 4721600 w 9906000"/>
              <a:gd name="connsiteY5935" fmla="*/ 952500 h 952500"/>
              <a:gd name="connsiteX5936" fmla="*/ 4721600 w 9906000"/>
              <a:gd name="connsiteY5936" fmla="*/ 939124 h 952500"/>
              <a:gd name="connsiteX5937" fmla="*/ 4663403 w 9906000"/>
              <a:gd name="connsiteY5937" fmla="*/ 901119 h 952500"/>
              <a:gd name="connsiteX5938" fmla="*/ 4605205 w 9906000"/>
              <a:gd name="connsiteY5938" fmla="*/ 939124 h 952500"/>
              <a:gd name="connsiteX5939" fmla="*/ 4605205 w 9906000"/>
              <a:gd name="connsiteY5939" fmla="*/ 952500 h 952500"/>
              <a:gd name="connsiteX5940" fmla="*/ 4590346 w 9906000"/>
              <a:gd name="connsiteY5940" fmla="*/ 952500 h 952500"/>
              <a:gd name="connsiteX5941" fmla="*/ 4590346 w 9906000"/>
              <a:gd name="connsiteY5941" fmla="*/ 931123 h 952500"/>
              <a:gd name="connsiteX5942" fmla="*/ 4645496 w 9906000"/>
              <a:gd name="connsiteY5942" fmla="*/ 895119 h 952500"/>
              <a:gd name="connsiteX5943" fmla="*/ 4592823 w 9906000"/>
              <a:gd name="connsiteY5943" fmla="*/ 880831 h 952500"/>
              <a:gd name="connsiteX5944" fmla="*/ 4573392 w 9906000"/>
              <a:gd name="connsiteY5944" fmla="*/ 821681 h 952500"/>
              <a:gd name="connsiteX5945" fmla="*/ 4520718 w 9906000"/>
              <a:gd name="connsiteY5945" fmla="*/ 868830 h 952500"/>
              <a:gd name="connsiteX5946" fmla="*/ 4490619 w 9906000"/>
              <a:gd name="connsiteY5946" fmla="*/ 863496 h 952500"/>
              <a:gd name="connsiteX5947" fmla="*/ 4510146 w 9906000"/>
              <a:gd name="connsiteY5947" fmla="*/ 886927 h 952500"/>
              <a:gd name="connsiteX5948" fmla="*/ 4496417 w 9906000"/>
              <a:gd name="connsiteY5948" fmla="*/ 952500 h 952500"/>
              <a:gd name="connsiteX5949" fmla="*/ 4481403 w 9906000"/>
              <a:gd name="connsiteY5949" fmla="*/ 952500 h 952500"/>
              <a:gd name="connsiteX5950" fmla="*/ 4494334 w 9906000"/>
              <a:gd name="connsiteY5950" fmla="*/ 890928 h 952500"/>
              <a:gd name="connsiteX5951" fmla="*/ 4468331 w 9906000"/>
              <a:gd name="connsiteY5951" fmla="*/ 859686 h 952500"/>
              <a:gd name="connsiteX5952" fmla="*/ 4361841 w 9906000"/>
              <a:gd name="connsiteY5952" fmla="*/ 841302 h 952500"/>
              <a:gd name="connsiteX5953" fmla="*/ 4380225 w 9906000"/>
              <a:gd name="connsiteY5953" fmla="*/ 947697 h 952500"/>
              <a:gd name="connsiteX5954" fmla="*/ 4385975 w 9906000"/>
              <a:gd name="connsiteY5954" fmla="*/ 952500 h 952500"/>
              <a:gd name="connsiteX5955" fmla="*/ 4362788 w 9906000"/>
              <a:gd name="connsiteY5955" fmla="*/ 952500 h 952500"/>
              <a:gd name="connsiteX5956" fmla="*/ 4283546 w 9906000"/>
              <a:gd name="connsiteY5956" fmla="*/ 886451 h 952500"/>
              <a:gd name="connsiteX5957" fmla="*/ 4259274 w 9906000"/>
              <a:gd name="connsiteY5957" fmla="*/ 952500 h 952500"/>
              <a:gd name="connsiteX5958" fmla="*/ 4243664 w 9906000"/>
              <a:gd name="connsiteY5958" fmla="*/ 952500 h 952500"/>
              <a:gd name="connsiteX5959" fmla="*/ 4271640 w 9906000"/>
              <a:gd name="connsiteY5959" fmla="*/ 876449 h 952500"/>
              <a:gd name="connsiteX5960" fmla="*/ 4238493 w 9906000"/>
              <a:gd name="connsiteY5960" fmla="*/ 848827 h 952500"/>
              <a:gd name="connsiteX5961" fmla="*/ 4205346 w 9906000"/>
              <a:gd name="connsiteY5961" fmla="*/ 876449 h 952500"/>
              <a:gd name="connsiteX5962" fmla="*/ 4233323 w 9906000"/>
              <a:gd name="connsiteY5962" fmla="*/ 952500 h 952500"/>
              <a:gd name="connsiteX5963" fmla="*/ 4217655 w 9906000"/>
              <a:gd name="connsiteY5963" fmla="*/ 952500 h 952500"/>
              <a:gd name="connsiteX5964" fmla="*/ 4193344 w 9906000"/>
              <a:gd name="connsiteY5964" fmla="*/ 886451 h 952500"/>
              <a:gd name="connsiteX5965" fmla="*/ 4114103 w 9906000"/>
              <a:gd name="connsiteY5965" fmla="*/ 952500 h 952500"/>
              <a:gd name="connsiteX5966" fmla="*/ 4091125 w 9906000"/>
              <a:gd name="connsiteY5966" fmla="*/ 952500 h 952500"/>
              <a:gd name="connsiteX5967" fmla="*/ 4096761 w 9906000"/>
              <a:gd name="connsiteY5967" fmla="*/ 947792 h 952500"/>
              <a:gd name="connsiteX5968" fmla="*/ 4115144 w 9906000"/>
              <a:gd name="connsiteY5968" fmla="*/ 841398 h 952500"/>
              <a:gd name="connsiteX5969" fmla="*/ 4008749 w 9906000"/>
              <a:gd name="connsiteY5969" fmla="*/ 859781 h 952500"/>
              <a:gd name="connsiteX5970" fmla="*/ 3982651 w 9906000"/>
              <a:gd name="connsiteY5970" fmla="*/ 891023 h 952500"/>
              <a:gd name="connsiteX5971" fmla="*/ 3995581 w 9906000"/>
              <a:gd name="connsiteY5971" fmla="*/ 952500 h 952500"/>
              <a:gd name="connsiteX5972" fmla="*/ 3980568 w 9906000"/>
              <a:gd name="connsiteY5972" fmla="*/ 952500 h 952500"/>
              <a:gd name="connsiteX5973" fmla="*/ 3966840 w 9906000"/>
              <a:gd name="connsiteY5973" fmla="*/ 887022 h 952500"/>
              <a:gd name="connsiteX5974" fmla="*/ 3986366 w 9906000"/>
              <a:gd name="connsiteY5974" fmla="*/ 863591 h 952500"/>
              <a:gd name="connsiteX5975" fmla="*/ 3956267 w 9906000"/>
              <a:gd name="connsiteY5975" fmla="*/ 868830 h 952500"/>
              <a:gd name="connsiteX5976" fmla="*/ 3903594 w 9906000"/>
              <a:gd name="connsiteY5976" fmla="*/ 821681 h 952500"/>
              <a:gd name="connsiteX5977" fmla="*/ 3884163 w 9906000"/>
              <a:gd name="connsiteY5977" fmla="*/ 880831 h 952500"/>
              <a:gd name="connsiteX5978" fmla="*/ 3831489 w 9906000"/>
              <a:gd name="connsiteY5978" fmla="*/ 895119 h 952500"/>
              <a:gd name="connsiteX5979" fmla="*/ 3886639 w 9906000"/>
              <a:gd name="connsiteY5979" fmla="*/ 931123 h 952500"/>
              <a:gd name="connsiteX5980" fmla="*/ 3886639 w 9906000"/>
              <a:gd name="connsiteY5980" fmla="*/ 952500 h 952500"/>
              <a:gd name="connsiteX5981" fmla="*/ 3871971 w 9906000"/>
              <a:gd name="connsiteY5981" fmla="*/ 952500 h 952500"/>
              <a:gd name="connsiteX5982" fmla="*/ 3871971 w 9906000"/>
              <a:gd name="connsiteY5982" fmla="*/ 939124 h 952500"/>
              <a:gd name="connsiteX5983" fmla="*/ 3813773 w 9906000"/>
              <a:gd name="connsiteY5983" fmla="*/ 901119 h 952500"/>
              <a:gd name="connsiteX5984" fmla="*/ 3755575 w 9906000"/>
              <a:gd name="connsiteY5984" fmla="*/ 939124 h 952500"/>
              <a:gd name="connsiteX5985" fmla="*/ 3755575 w 9906000"/>
              <a:gd name="connsiteY5985" fmla="*/ 952500 h 952500"/>
              <a:gd name="connsiteX5986" fmla="*/ 3740811 w 9906000"/>
              <a:gd name="connsiteY5986" fmla="*/ 952500 h 952500"/>
              <a:gd name="connsiteX5987" fmla="*/ 3740811 w 9906000"/>
              <a:gd name="connsiteY5987" fmla="*/ 931123 h 952500"/>
              <a:gd name="connsiteX5988" fmla="*/ 3795961 w 9906000"/>
              <a:gd name="connsiteY5988" fmla="*/ 895119 h 952500"/>
              <a:gd name="connsiteX5989" fmla="*/ 3743288 w 9906000"/>
              <a:gd name="connsiteY5989" fmla="*/ 880831 h 952500"/>
              <a:gd name="connsiteX5990" fmla="*/ 3723095 w 9906000"/>
              <a:gd name="connsiteY5990" fmla="*/ 819585 h 952500"/>
              <a:gd name="connsiteX5991" fmla="*/ 3704426 w 9906000"/>
              <a:gd name="connsiteY5991" fmla="*/ 830349 h 952500"/>
              <a:gd name="connsiteX5992" fmla="*/ 3691853 w 9906000"/>
              <a:gd name="connsiteY5992" fmla="*/ 877497 h 952500"/>
              <a:gd name="connsiteX5993" fmla="*/ 3642444 w 9906000"/>
              <a:gd name="connsiteY5993" fmla="*/ 864316 h 952500"/>
              <a:gd name="connsiteX5994" fmla="*/ 3678103 w 9906000"/>
              <a:gd name="connsiteY5994" fmla="*/ 899975 h 952500"/>
              <a:gd name="connsiteX5995" fmla="*/ 3678024 w 9906000"/>
              <a:gd name="connsiteY5995" fmla="*/ 900054 h 952500"/>
              <a:gd name="connsiteX5996" fmla="*/ 3678423 w 9906000"/>
              <a:gd name="connsiteY5996" fmla="*/ 900453 h 952500"/>
              <a:gd name="connsiteX5997" fmla="*/ 3643942 w 9906000"/>
              <a:gd name="connsiteY5997" fmla="*/ 934933 h 952500"/>
              <a:gd name="connsiteX5998" fmla="*/ 3643942 w 9906000"/>
              <a:gd name="connsiteY5998" fmla="*/ 952500 h 952500"/>
              <a:gd name="connsiteX5999" fmla="*/ 3628858 w 9906000"/>
              <a:gd name="connsiteY5999" fmla="*/ 952500 h 952500"/>
              <a:gd name="connsiteX6000" fmla="*/ 3628858 w 9906000"/>
              <a:gd name="connsiteY6000" fmla="*/ 928264 h 952500"/>
              <a:gd name="connsiteX6001" fmla="*/ 3657212 w 9906000"/>
              <a:gd name="connsiteY6001" fmla="*/ 899912 h 952500"/>
              <a:gd name="connsiteX6002" fmla="*/ 3642681 w 9906000"/>
              <a:gd name="connsiteY6002" fmla="*/ 885381 h 952500"/>
              <a:gd name="connsiteX6003" fmla="*/ 3613767 w 9906000"/>
              <a:gd name="connsiteY6003" fmla="*/ 856593 h 952500"/>
              <a:gd name="connsiteX6004" fmla="*/ 3496114 w 9906000"/>
              <a:gd name="connsiteY6004" fmla="*/ 825110 h 952500"/>
              <a:gd name="connsiteX6005" fmla="*/ 3527619 w 9906000"/>
              <a:gd name="connsiteY6005" fmla="*/ 942943 h 952500"/>
              <a:gd name="connsiteX6006" fmla="*/ 3537197 w 9906000"/>
              <a:gd name="connsiteY6006" fmla="*/ 952500 h 952500"/>
              <a:gd name="connsiteX6007" fmla="*/ 3514570 w 9906000"/>
              <a:gd name="connsiteY6007" fmla="*/ 952500 h 952500"/>
              <a:gd name="connsiteX6008" fmla="*/ 3513915 w 9906000"/>
              <a:gd name="connsiteY6008" fmla="*/ 950067 h 952500"/>
              <a:gd name="connsiteX6009" fmla="*/ 3428106 w 9906000"/>
              <a:gd name="connsiteY6009" fmla="*/ 864258 h 952500"/>
              <a:gd name="connsiteX6010" fmla="*/ 3404423 w 9906000"/>
              <a:gd name="connsiteY6010" fmla="*/ 952500 h 952500"/>
              <a:gd name="connsiteX6011" fmla="*/ 3372945 w 9906000"/>
              <a:gd name="connsiteY6011" fmla="*/ 952500 h 952500"/>
              <a:gd name="connsiteX6012" fmla="*/ 3349413 w 9906000"/>
              <a:gd name="connsiteY6012" fmla="*/ 864560 h 952500"/>
              <a:gd name="connsiteX6013" fmla="*/ 3263418 w 9906000"/>
              <a:gd name="connsiteY6013" fmla="*/ 950554 h 952500"/>
              <a:gd name="connsiteX6014" fmla="*/ 3262898 w 9906000"/>
              <a:gd name="connsiteY6014" fmla="*/ 952500 h 952500"/>
              <a:gd name="connsiteX6015" fmla="*/ 3239646 w 9906000"/>
              <a:gd name="connsiteY6015" fmla="*/ 952500 h 952500"/>
              <a:gd name="connsiteX6016" fmla="*/ 3249763 w 9906000"/>
              <a:gd name="connsiteY6016" fmla="*/ 942361 h 952500"/>
              <a:gd name="connsiteX6017" fmla="*/ 3281188 w 9906000"/>
              <a:gd name="connsiteY6017" fmla="*/ 825275 h 952500"/>
              <a:gd name="connsiteX6018" fmla="*/ 3163977 w 9906000"/>
              <a:gd name="connsiteY6018" fmla="*/ 856638 h 952500"/>
              <a:gd name="connsiteX6019" fmla="*/ 3120241 w 9906000"/>
              <a:gd name="connsiteY6019" fmla="*/ 900374 h 952500"/>
              <a:gd name="connsiteX6020" fmla="*/ 3148132 w 9906000"/>
              <a:gd name="connsiteY6020" fmla="*/ 928264 h 952500"/>
              <a:gd name="connsiteX6021" fmla="*/ 3148132 w 9906000"/>
              <a:gd name="connsiteY6021" fmla="*/ 928422 h 952500"/>
              <a:gd name="connsiteX6022" fmla="*/ 3148547 w 9906000"/>
              <a:gd name="connsiteY6022" fmla="*/ 928837 h 952500"/>
              <a:gd name="connsiteX6023" fmla="*/ 3148547 w 9906000"/>
              <a:gd name="connsiteY6023" fmla="*/ 952500 h 952500"/>
              <a:gd name="connsiteX6024" fmla="*/ 3133368 w 9906000"/>
              <a:gd name="connsiteY6024" fmla="*/ 952500 h 952500"/>
              <a:gd name="connsiteX6025" fmla="*/ 3133368 w 9906000"/>
              <a:gd name="connsiteY6025" fmla="*/ 934708 h 952500"/>
              <a:gd name="connsiteX6026" fmla="*/ 3099207 w 9906000"/>
              <a:gd name="connsiteY6026" fmla="*/ 900548 h 952500"/>
              <a:gd name="connsiteX6027" fmla="*/ 3099334 w 9906000"/>
              <a:gd name="connsiteY6027" fmla="*/ 900422 h 952500"/>
              <a:gd name="connsiteX6028" fmla="*/ 3098887 w 9906000"/>
              <a:gd name="connsiteY6028" fmla="*/ 899975 h 952500"/>
              <a:gd name="connsiteX6029" fmla="*/ 3134182 w 9906000"/>
              <a:gd name="connsiteY6029" fmla="*/ 864680 h 952500"/>
              <a:gd name="connsiteX6030" fmla="*/ 3085968 w 9906000"/>
              <a:gd name="connsiteY6030" fmla="*/ 877593 h 952500"/>
              <a:gd name="connsiteX6031" fmla="*/ 3085804 w 9906000"/>
              <a:gd name="connsiteY6031" fmla="*/ 876978 h 952500"/>
              <a:gd name="connsiteX6032" fmla="*/ 3085648 w 9906000"/>
              <a:gd name="connsiteY6032" fmla="*/ 877020 h 952500"/>
              <a:gd name="connsiteX6033" fmla="*/ 3073198 w 9906000"/>
              <a:gd name="connsiteY6033" fmla="*/ 830330 h 952500"/>
              <a:gd name="connsiteX6034" fmla="*/ 3054226 w 9906000"/>
              <a:gd name="connsiteY6034" fmla="*/ 819364 h 952500"/>
              <a:gd name="connsiteX6035" fmla="*/ 3034117 w 9906000"/>
              <a:gd name="connsiteY6035" fmla="*/ 880353 h 952500"/>
              <a:gd name="connsiteX6036" fmla="*/ 2981444 w 9906000"/>
              <a:gd name="connsiteY6036" fmla="*/ 894641 h 952500"/>
              <a:gd name="connsiteX6037" fmla="*/ 3036594 w 9906000"/>
              <a:gd name="connsiteY6037" fmla="*/ 930645 h 952500"/>
              <a:gd name="connsiteX6038" fmla="*/ 3036594 w 9906000"/>
              <a:gd name="connsiteY6038" fmla="*/ 952500 h 952500"/>
              <a:gd name="connsiteX6039" fmla="*/ 3021925 w 9906000"/>
              <a:gd name="connsiteY6039" fmla="*/ 952500 h 952500"/>
              <a:gd name="connsiteX6040" fmla="*/ 3021925 w 9906000"/>
              <a:gd name="connsiteY6040" fmla="*/ 938551 h 952500"/>
              <a:gd name="connsiteX6041" fmla="*/ 2963728 w 9906000"/>
              <a:gd name="connsiteY6041" fmla="*/ 900546 h 952500"/>
              <a:gd name="connsiteX6042" fmla="*/ 2905530 w 9906000"/>
              <a:gd name="connsiteY6042" fmla="*/ 938551 h 952500"/>
              <a:gd name="connsiteX6043" fmla="*/ 2905530 w 9906000"/>
              <a:gd name="connsiteY6043" fmla="*/ 952500 h 952500"/>
              <a:gd name="connsiteX6044" fmla="*/ 2890671 w 9906000"/>
              <a:gd name="connsiteY6044" fmla="*/ 952500 h 952500"/>
              <a:gd name="connsiteX6045" fmla="*/ 2890671 w 9906000"/>
              <a:gd name="connsiteY6045" fmla="*/ 930550 h 952500"/>
              <a:gd name="connsiteX6046" fmla="*/ 2945820 w 9906000"/>
              <a:gd name="connsiteY6046" fmla="*/ 894546 h 952500"/>
              <a:gd name="connsiteX6047" fmla="*/ 2893147 w 9906000"/>
              <a:gd name="connsiteY6047" fmla="*/ 880258 h 952500"/>
              <a:gd name="connsiteX6048" fmla="*/ 2873716 w 9906000"/>
              <a:gd name="connsiteY6048" fmla="*/ 821108 h 952500"/>
              <a:gd name="connsiteX6049" fmla="*/ 2821043 w 9906000"/>
              <a:gd name="connsiteY6049" fmla="*/ 868257 h 952500"/>
              <a:gd name="connsiteX6050" fmla="*/ 2791039 w 9906000"/>
              <a:gd name="connsiteY6050" fmla="*/ 863018 h 952500"/>
              <a:gd name="connsiteX6051" fmla="*/ 2810566 w 9906000"/>
              <a:gd name="connsiteY6051" fmla="*/ 886449 h 952500"/>
              <a:gd name="connsiteX6052" fmla="*/ 2796737 w 9906000"/>
              <a:gd name="connsiteY6052" fmla="*/ 952500 h 952500"/>
              <a:gd name="connsiteX6053" fmla="*/ 2781608 w 9906000"/>
              <a:gd name="connsiteY6053" fmla="*/ 952500 h 952500"/>
              <a:gd name="connsiteX6054" fmla="*/ 2794659 w 9906000"/>
              <a:gd name="connsiteY6054" fmla="*/ 890355 h 952500"/>
              <a:gd name="connsiteX6055" fmla="*/ 2768656 w 9906000"/>
              <a:gd name="connsiteY6055" fmla="*/ 859113 h 952500"/>
              <a:gd name="connsiteX6056" fmla="*/ 2662166 w 9906000"/>
              <a:gd name="connsiteY6056" fmla="*/ 840729 h 952500"/>
              <a:gd name="connsiteX6057" fmla="*/ 2680549 w 9906000"/>
              <a:gd name="connsiteY6057" fmla="*/ 947124 h 952500"/>
              <a:gd name="connsiteX6058" fmla="*/ 2686985 w 9906000"/>
              <a:gd name="connsiteY6058" fmla="*/ 952500 h 952500"/>
              <a:gd name="connsiteX6059" fmla="*/ 2663799 w 9906000"/>
              <a:gd name="connsiteY6059" fmla="*/ 952500 h 952500"/>
              <a:gd name="connsiteX6060" fmla="*/ 2583870 w 9906000"/>
              <a:gd name="connsiteY6060" fmla="*/ 885878 h 952500"/>
              <a:gd name="connsiteX6061" fmla="*/ 2559388 w 9906000"/>
              <a:gd name="connsiteY6061" fmla="*/ 952500 h 952500"/>
              <a:gd name="connsiteX6062" fmla="*/ 2543777 w 9906000"/>
              <a:gd name="connsiteY6062" fmla="*/ 952500 h 952500"/>
              <a:gd name="connsiteX6063" fmla="*/ 2571964 w 9906000"/>
              <a:gd name="connsiteY6063" fmla="*/ 875876 h 952500"/>
              <a:gd name="connsiteX6064" fmla="*/ 2538817 w 9906000"/>
              <a:gd name="connsiteY6064" fmla="*/ 848254 h 952500"/>
              <a:gd name="connsiteX6065" fmla="*/ 2505670 w 9906000"/>
              <a:gd name="connsiteY6065" fmla="*/ 875876 h 952500"/>
              <a:gd name="connsiteX6066" fmla="*/ 2533857 w 9906000"/>
              <a:gd name="connsiteY6066" fmla="*/ 952500 h 952500"/>
              <a:gd name="connsiteX6067" fmla="*/ 2518191 w 9906000"/>
              <a:gd name="connsiteY6067" fmla="*/ 952500 h 952500"/>
              <a:gd name="connsiteX6068" fmla="*/ 2493669 w 9906000"/>
              <a:gd name="connsiteY6068" fmla="*/ 885878 h 952500"/>
              <a:gd name="connsiteX6069" fmla="*/ 2413740 w 9906000"/>
              <a:gd name="connsiteY6069" fmla="*/ 952500 h 952500"/>
              <a:gd name="connsiteX6070" fmla="*/ 2390763 w 9906000"/>
              <a:gd name="connsiteY6070" fmla="*/ 952500 h 952500"/>
              <a:gd name="connsiteX6071" fmla="*/ 2397085 w 9906000"/>
              <a:gd name="connsiteY6071" fmla="*/ 947219 h 952500"/>
              <a:gd name="connsiteX6072" fmla="*/ 2415469 w 9906000"/>
              <a:gd name="connsiteY6072" fmla="*/ 840825 h 952500"/>
              <a:gd name="connsiteX6073" fmla="*/ 2309074 w 9906000"/>
              <a:gd name="connsiteY6073" fmla="*/ 859208 h 952500"/>
              <a:gd name="connsiteX6074" fmla="*/ 2282976 w 9906000"/>
              <a:gd name="connsiteY6074" fmla="*/ 890450 h 952500"/>
              <a:gd name="connsiteX6075" fmla="*/ 2296026 w 9906000"/>
              <a:gd name="connsiteY6075" fmla="*/ 952500 h 952500"/>
              <a:gd name="connsiteX6076" fmla="*/ 2281107 w 9906000"/>
              <a:gd name="connsiteY6076" fmla="*/ 952500 h 952500"/>
              <a:gd name="connsiteX6077" fmla="*/ 2267260 w 9906000"/>
              <a:gd name="connsiteY6077" fmla="*/ 886449 h 952500"/>
              <a:gd name="connsiteX6078" fmla="*/ 2286786 w 9906000"/>
              <a:gd name="connsiteY6078" fmla="*/ 863018 h 952500"/>
              <a:gd name="connsiteX6079" fmla="*/ 2256687 w 9906000"/>
              <a:gd name="connsiteY6079" fmla="*/ 868257 h 952500"/>
              <a:gd name="connsiteX6080" fmla="*/ 2204014 w 9906000"/>
              <a:gd name="connsiteY6080" fmla="*/ 821108 h 952500"/>
              <a:gd name="connsiteX6081" fmla="*/ 2184583 w 9906000"/>
              <a:gd name="connsiteY6081" fmla="*/ 880258 h 952500"/>
              <a:gd name="connsiteX6082" fmla="*/ 2131909 w 9906000"/>
              <a:gd name="connsiteY6082" fmla="*/ 894546 h 952500"/>
              <a:gd name="connsiteX6083" fmla="*/ 2187059 w 9906000"/>
              <a:gd name="connsiteY6083" fmla="*/ 930550 h 952500"/>
              <a:gd name="connsiteX6084" fmla="*/ 2187059 w 9906000"/>
              <a:gd name="connsiteY6084" fmla="*/ 952500 h 952500"/>
              <a:gd name="connsiteX6085" fmla="*/ 2172295 w 9906000"/>
              <a:gd name="connsiteY6085" fmla="*/ 952500 h 952500"/>
              <a:gd name="connsiteX6086" fmla="*/ 2172295 w 9906000"/>
              <a:gd name="connsiteY6086" fmla="*/ 938551 h 952500"/>
              <a:gd name="connsiteX6087" fmla="*/ 2114098 w 9906000"/>
              <a:gd name="connsiteY6087" fmla="*/ 900546 h 952500"/>
              <a:gd name="connsiteX6088" fmla="*/ 2055900 w 9906000"/>
              <a:gd name="connsiteY6088" fmla="*/ 938551 h 952500"/>
              <a:gd name="connsiteX6089" fmla="*/ 2055900 w 9906000"/>
              <a:gd name="connsiteY6089" fmla="*/ 952500 h 952500"/>
              <a:gd name="connsiteX6090" fmla="*/ 2041041 w 9906000"/>
              <a:gd name="connsiteY6090" fmla="*/ 952500 h 952500"/>
              <a:gd name="connsiteX6091" fmla="*/ 2041041 w 9906000"/>
              <a:gd name="connsiteY6091" fmla="*/ 930550 h 952500"/>
              <a:gd name="connsiteX6092" fmla="*/ 2096191 w 9906000"/>
              <a:gd name="connsiteY6092" fmla="*/ 894546 h 952500"/>
              <a:gd name="connsiteX6093" fmla="*/ 2043517 w 9906000"/>
              <a:gd name="connsiteY6093" fmla="*/ 880258 h 952500"/>
              <a:gd name="connsiteX6094" fmla="*/ 2023324 w 9906000"/>
              <a:gd name="connsiteY6094" fmla="*/ 819012 h 952500"/>
              <a:gd name="connsiteX6095" fmla="*/ 2004655 w 9906000"/>
              <a:gd name="connsiteY6095" fmla="*/ 829776 h 952500"/>
              <a:gd name="connsiteX6096" fmla="*/ 1992082 w 9906000"/>
              <a:gd name="connsiteY6096" fmla="*/ 876924 h 952500"/>
              <a:gd name="connsiteX6097" fmla="*/ 1942648 w 9906000"/>
              <a:gd name="connsiteY6097" fmla="*/ 863685 h 952500"/>
              <a:gd name="connsiteX6098" fmla="*/ 1978843 w 9906000"/>
              <a:gd name="connsiteY6098" fmla="*/ 899880 h 952500"/>
              <a:gd name="connsiteX6099" fmla="*/ 1944362 w 9906000"/>
              <a:gd name="connsiteY6099" fmla="*/ 934360 h 952500"/>
              <a:gd name="connsiteX6100" fmla="*/ 1944172 w 9906000"/>
              <a:gd name="connsiteY6100" fmla="*/ 934360 h 952500"/>
              <a:gd name="connsiteX6101" fmla="*/ 1944172 w 9906000"/>
              <a:gd name="connsiteY6101" fmla="*/ 952500 h 952500"/>
              <a:gd name="connsiteX6102" fmla="*/ 1929694 w 9906000"/>
              <a:gd name="connsiteY6102" fmla="*/ 952500 h 952500"/>
              <a:gd name="connsiteX6103" fmla="*/ 1929694 w 9906000"/>
              <a:gd name="connsiteY6103" fmla="*/ 928264 h 952500"/>
              <a:gd name="connsiteX6104" fmla="*/ 1958078 w 9906000"/>
              <a:gd name="connsiteY6104" fmla="*/ 899880 h 952500"/>
              <a:gd name="connsiteX6105" fmla="*/ 1914263 w 9906000"/>
              <a:gd name="connsiteY6105" fmla="*/ 856065 h 952500"/>
              <a:gd name="connsiteX6106" fmla="*/ 1796439 w 9906000"/>
              <a:gd name="connsiteY6106" fmla="*/ 824537 h 952500"/>
              <a:gd name="connsiteX6107" fmla="*/ 1828062 w 9906000"/>
              <a:gd name="connsiteY6107" fmla="*/ 942456 h 952500"/>
              <a:gd name="connsiteX6108" fmla="*/ 1838106 w 9906000"/>
              <a:gd name="connsiteY6108" fmla="*/ 952500 h 952500"/>
              <a:gd name="connsiteX6109" fmla="*/ 1815405 w 9906000"/>
              <a:gd name="connsiteY6109" fmla="*/ 952500 h 952500"/>
              <a:gd name="connsiteX6110" fmla="*/ 1814727 w 9906000"/>
              <a:gd name="connsiteY6110" fmla="*/ 949981 h 952500"/>
              <a:gd name="connsiteX6111" fmla="*/ 1728430 w 9906000"/>
              <a:gd name="connsiteY6111" fmla="*/ 863685 h 952500"/>
              <a:gd name="connsiteX6112" fmla="*/ 1704665 w 9906000"/>
              <a:gd name="connsiteY6112" fmla="*/ 952500 h 952500"/>
              <a:gd name="connsiteX6113" fmla="*/ 1689425 w 9906000"/>
              <a:gd name="connsiteY6113" fmla="*/ 952500 h 952500"/>
              <a:gd name="connsiteX6114" fmla="*/ 1716429 w 9906000"/>
              <a:gd name="connsiteY6114" fmla="*/ 851683 h 952500"/>
              <a:gd name="connsiteX6115" fmla="*/ 1689283 w 9906000"/>
              <a:gd name="connsiteY6115" fmla="*/ 824537 h 952500"/>
              <a:gd name="connsiteX6116" fmla="*/ 1662136 w 9906000"/>
              <a:gd name="connsiteY6116" fmla="*/ 851683 h 952500"/>
              <a:gd name="connsiteX6117" fmla="*/ 1689142 w 9906000"/>
              <a:gd name="connsiteY6117" fmla="*/ 952500 h 952500"/>
              <a:gd name="connsiteX6118" fmla="*/ 1673901 w 9906000"/>
              <a:gd name="connsiteY6118" fmla="*/ 952500 h 952500"/>
              <a:gd name="connsiteX6119" fmla="*/ 1650135 w 9906000"/>
              <a:gd name="connsiteY6119" fmla="*/ 863685 h 952500"/>
              <a:gd name="connsiteX6120" fmla="*/ 1563838 w 9906000"/>
              <a:gd name="connsiteY6120" fmla="*/ 949981 h 952500"/>
              <a:gd name="connsiteX6121" fmla="*/ 1563160 w 9906000"/>
              <a:gd name="connsiteY6121" fmla="*/ 952500 h 952500"/>
              <a:gd name="connsiteX6122" fmla="*/ 1540460 w 9906000"/>
              <a:gd name="connsiteY6122" fmla="*/ 952500 h 952500"/>
              <a:gd name="connsiteX6123" fmla="*/ 1550599 w 9906000"/>
              <a:gd name="connsiteY6123" fmla="*/ 942361 h 952500"/>
              <a:gd name="connsiteX6124" fmla="*/ 1582222 w 9906000"/>
              <a:gd name="connsiteY6124" fmla="*/ 824537 h 952500"/>
              <a:gd name="connsiteX6125" fmla="*/ 1464397 w 9906000"/>
              <a:gd name="connsiteY6125" fmla="*/ 856065 h 952500"/>
              <a:gd name="connsiteX6126" fmla="*/ 1420582 w 9906000"/>
              <a:gd name="connsiteY6126" fmla="*/ 899880 h 952500"/>
              <a:gd name="connsiteX6127" fmla="*/ 1448967 w 9906000"/>
              <a:gd name="connsiteY6127" fmla="*/ 928169 h 952500"/>
              <a:gd name="connsiteX6128" fmla="*/ 1448967 w 9906000"/>
              <a:gd name="connsiteY6128" fmla="*/ 952500 h 952500"/>
              <a:gd name="connsiteX6129" fmla="*/ 1434108 w 9906000"/>
              <a:gd name="connsiteY6129" fmla="*/ 952500 h 952500"/>
              <a:gd name="connsiteX6130" fmla="*/ 1434108 w 9906000"/>
              <a:gd name="connsiteY6130" fmla="*/ 934455 h 952500"/>
              <a:gd name="connsiteX6131" fmla="*/ 1399627 w 9906000"/>
              <a:gd name="connsiteY6131" fmla="*/ 899975 h 952500"/>
              <a:gd name="connsiteX6132" fmla="*/ 1435822 w 9906000"/>
              <a:gd name="connsiteY6132" fmla="*/ 863780 h 952500"/>
              <a:gd name="connsiteX6133" fmla="*/ 1386388 w 9906000"/>
              <a:gd name="connsiteY6133" fmla="*/ 877020 h 952500"/>
              <a:gd name="connsiteX6134" fmla="*/ 1373815 w 9906000"/>
              <a:gd name="connsiteY6134" fmla="*/ 829871 h 952500"/>
              <a:gd name="connsiteX6135" fmla="*/ 1355146 w 9906000"/>
              <a:gd name="connsiteY6135" fmla="*/ 819108 h 952500"/>
              <a:gd name="connsiteX6136" fmla="*/ 1334953 w 9906000"/>
              <a:gd name="connsiteY6136" fmla="*/ 880353 h 952500"/>
              <a:gd name="connsiteX6137" fmla="*/ 1282279 w 9906000"/>
              <a:gd name="connsiteY6137" fmla="*/ 894641 h 952500"/>
              <a:gd name="connsiteX6138" fmla="*/ 1337429 w 9906000"/>
              <a:gd name="connsiteY6138" fmla="*/ 930645 h 952500"/>
              <a:gd name="connsiteX6139" fmla="*/ 1337429 w 9906000"/>
              <a:gd name="connsiteY6139" fmla="*/ 952500 h 952500"/>
              <a:gd name="connsiteX6140" fmla="*/ 1322760 w 9906000"/>
              <a:gd name="connsiteY6140" fmla="*/ 952500 h 952500"/>
              <a:gd name="connsiteX6141" fmla="*/ 1322760 w 9906000"/>
              <a:gd name="connsiteY6141" fmla="*/ 938551 h 952500"/>
              <a:gd name="connsiteX6142" fmla="*/ 1264563 w 9906000"/>
              <a:gd name="connsiteY6142" fmla="*/ 900546 h 952500"/>
              <a:gd name="connsiteX6143" fmla="*/ 1206365 w 9906000"/>
              <a:gd name="connsiteY6143" fmla="*/ 938551 h 952500"/>
              <a:gd name="connsiteX6144" fmla="*/ 1206365 w 9906000"/>
              <a:gd name="connsiteY6144" fmla="*/ 952500 h 952500"/>
              <a:gd name="connsiteX6145" fmla="*/ 1191506 w 9906000"/>
              <a:gd name="connsiteY6145" fmla="*/ 952500 h 952500"/>
              <a:gd name="connsiteX6146" fmla="*/ 1191506 w 9906000"/>
              <a:gd name="connsiteY6146" fmla="*/ 930550 h 952500"/>
              <a:gd name="connsiteX6147" fmla="*/ 1246656 w 9906000"/>
              <a:gd name="connsiteY6147" fmla="*/ 894546 h 952500"/>
              <a:gd name="connsiteX6148" fmla="*/ 1193983 w 9906000"/>
              <a:gd name="connsiteY6148" fmla="*/ 880258 h 952500"/>
              <a:gd name="connsiteX6149" fmla="*/ 1174552 w 9906000"/>
              <a:gd name="connsiteY6149" fmla="*/ 821108 h 952500"/>
              <a:gd name="connsiteX6150" fmla="*/ 1121878 w 9906000"/>
              <a:gd name="connsiteY6150" fmla="*/ 868257 h 952500"/>
              <a:gd name="connsiteX6151" fmla="*/ 1091779 w 9906000"/>
              <a:gd name="connsiteY6151" fmla="*/ 862923 h 952500"/>
              <a:gd name="connsiteX6152" fmla="*/ 1111306 w 9906000"/>
              <a:gd name="connsiteY6152" fmla="*/ 886354 h 952500"/>
              <a:gd name="connsiteX6153" fmla="*/ 1097457 w 9906000"/>
              <a:gd name="connsiteY6153" fmla="*/ 952500 h 952500"/>
              <a:gd name="connsiteX6154" fmla="*/ 1082442 w 9906000"/>
              <a:gd name="connsiteY6154" fmla="*/ 952500 h 952500"/>
              <a:gd name="connsiteX6155" fmla="*/ 1095494 w 9906000"/>
              <a:gd name="connsiteY6155" fmla="*/ 890355 h 952500"/>
              <a:gd name="connsiteX6156" fmla="*/ 1069491 w 9906000"/>
              <a:gd name="connsiteY6156" fmla="*/ 859113 h 952500"/>
              <a:gd name="connsiteX6157" fmla="*/ 963001 w 9906000"/>
              <a:gd name="connsiteY6157" fmla="*/ 840729 h 952500"/>
              <a:gd name="connsiteX6158" fmla="*/ 981385 w 9906000"/>
              <a:gd name="connsiteY6158" fmla="*/ 947124 h 952500"/>
              <a:gd name="connsiteX6159" fmla="*/ 987821 w 9906000"/>
              <a:gd name="connsiteY6159" fmla="*/ 952500 h 952500"/>
              <a:gd name="connsiteX6160" fmla="*/ 964635 w 9906000"/>
              <a:gd name="connsiteY6160" fmla="*/ 952500 h 952500"/>
              <a:gd name="connsiteX6161" fmla="*/ 884706 w 9906000"/>
              <a:gd name="connsiteY6161" fmla="*/ 885878 h 952500"/>
              <a:gd name="connsiteX6162" fmla="*/ 860224 w 9906000"/>
              <a:gd name="connsiteY6162" fmla="*/ 952500 h 952500"/>
              <a:gd name="connsiteX6163" fmla="*/ 844613 w 9906000"/>
              <a:gd name="connsiteY6163" fmla="*/ 952500 h 952500"/>
              <a:gd name="connsiteX6164" fmla="*/ 872800 w 9906000"/>
              <a:gd name="connsiteY6164" fmla="*/ 875876 h 952500"/>
              <a:gd name="connsiteX6165" fmla="*/ 839653 w 9906000"/>
              <a:gd name="connsiteY6165" fmla="*/ 848254 h 952500"/>
              <a:gd name="connsiteX6166" fmla="*/ 806506 w 9906000"/>
              <a:gd name="connsiteY6166" fmla="*/ 875876 h 952500"/>
              <a:gd name="connsiteX6167" fmla="*/ 834693 w 9906000"/>
              <a:gd name="connsiteY6167" fmla="*/ 952500 h 952500"/>
              <a:gd name="connsiteX6168" fmla="*/ 819026 w 9906000"/>
              <a:gd name="connsiteY6168" fmla="*/ 952500 h 952500"/>
              <a:gd name="connsiteX6169" fmla="*/ 794504 w 9906000"/>
              <a:gd name="connsiteY6169" fmla="*/ 885878 h 952500"/>
              <a:gd name="connsiteX6170" fmla="*/ 714575 w 9906000"/>
              <a:gd name="connsiteY6170" fmla="*/ 952500 h 952500"/>
              <a:gd name="connsiteX6171" fmla="*/ 691599 w 9906000"/>
              <a:gd name="connsiteY6171" fmla="*/ 952500 h 952500"/>
              <a:gd name="connsiteX6172" fmla="*/ 697921 w 9906000"/>
              <a:gd name="connsiteY6172" fmla="*/ 947219 h 952500"/>
              <a:gd name="connsiteX6173" fmla="*/ 716304 w 9906000"/>
              <a:gd name="connsiteY6173" fmla="*/ 840825 h 952500"/>
              <a:gd name="connsiteX6174" fmla="*/ 609909 w 9906000"/>
              <a:gd name="connsiteY6174" fmla="*/ 859208 h 952500"/>
              <a:gd name="connsiteX6175" fmla="*/ 583811 w 9906000"/>
              <a:gd name="connsiteY6175" fmla="*/ 890450 h 952500"/>
              <a:gd name="connsiteX6176" fmla="*/ 596861 w 9906000"/>
              <a:gd name="connsiteY6176" fmla="*/ 952500 h 952500"/>
              <a:gd name="connsiteX6177" fmla="*/ 581848 w 9906000"/>
              <a:gd name="connsiteY6177" fmla="*/ 952500 h 952500"/>
              <a:gd name="connsiteX6178" fmla="*/ 568000 w 9906000"/>
              <a:gd name="connsiteY6178" fmla="*/ 886449 h 952500"/>
              <a:gd name="connsiteX6179" fmla="*/ 587526 w 9906000"/>
              <a:gd name="connsiteY6179" fmla="*/ 863018 h 952500"/>
              <a:gd name="connsiteX6180" fmla="*/ 557427 w 9906000"/>
              <a:gd name="connsiteY6180" fmla="*/ 868257 h 952500"/>
              <a:gd name="connsiteX6181" fmla="*/ 504754 w 9906000"/>
              <a:gd name="connsiteY6181" fmla="*/ 821108 h 952500"/>
              <a:gd name="connsiteX6182" fmla="*/ 485323 w 9906000"/>
              <a:gd name="connsiteY6182" fmla="*/ 880258 h 952500"/>
              <a:gd name="connsiteX6183" fmla="*/ 432649 w 9906000"/>
              <a:gd name="connsiteY6183" fmla="*/ 894546 h 952500"/>
              <a:gd name="connsiteX6184" fmla="*/ 487799 w 9906000"/>
              <a:gd name="connsiteY6184" fmla="*/ 930550 h 952500"/>
              <a:gd name="connsiteX6185" fmla="*/ 487799 w 9906000"/>
              <a:gd name="connsiteY6185" fmla="*/ 952500 h 952500"/>
              <a:gd name="connsiteX6186" fmla="*/ 473131 w 9906000"/>
              <a:gd name="connsiteY6186" fmla="*/ 952500 h 952500"/>
              <a:gd name="connsiteX6187" fmla="*/ 473131 w 9906000"/>
              <a:gd name="connsiteY6187" fmla="*/ 938551 h 952500"/>
              <a:gd name="connsiteX6188" fmla="*/ 414933 w 9906000"/>
              <a:gd name="connsiteY6188" fmla="*/ 900546 h 952500"/>
              <a:gd name="connsiteX6189" fmla="*/ 356735 w 9906000"/>
              <a:gd name="connsiteY6189" fmla="*/ 938551 h 952500"/>
              <a:gd name="connsiteX6190" fmla="*/ 356735 w 9906000"/>
              <a:gd name="connsiteY6190" fmla="*/ 952500 h 952500"/>
              <a:gd name="connsiteX6191" fmla="*/ 341971 w 9906000"/>
              <a:gd name="connsiteY6191" fmla="*/ 952500 h 952500"/>
              <a:gd name="connsiteX6192" fmla="*/ 341971 w 9906000"/>
              <a:gd name="connsiteY6192" fmla="*/ 930550 h 952500"/>
              <a:gd name="connsiteX6193" fmla="*/ 397121 w 9906000"/>
              <a:gd name="connsiteY6193" fmla="*/ 894546 h 952500"/>
              <a:gd name="connsiteX6194" fmla="*/ 344448 w 9906000"/>
              <a:gd name="connsiteY6194" fmla="*/ 880258 h 952500"/>
              <a:gd name="connsiteX6195" fmla="*/ 324255 w 9906000"/>
              <a:gd name="connsiteY6195" fmla="*/ 819012 h 952500"/>
              <a:gd name="connsiteX6196" fmla="*/ 305586 w 9906000"/>
              <a:gd name="connsiteY6196" fmla="*/ 829776 h 952500"/>
              <a:gd name="connsiteX6197" fmla="*/ 293013 w 9906000"/>
              <a:gd name="connsiteY6197" fmla="*/ 876924 h 952500"/>
              <a:gd name="connsiteX6198" fmla="*/ 243388 w 9906000"/>
              <a:gd name="connsiteY6198" fmla="*/ 863685 h 952500"/>
              <a:gd name="connsiteX6199" fmla="*/ 279583 w 9906000"/>
              <a:gd name="connsiteY6199" fmla="*/ 899880 h 952500"/>
              <a:gd name="connsiteX6200" fmla="*/ 245102 w 9906000"/>
              <a:gd name="connsiteY6200" fmla="*/ 934360 h 952500"/>
              <a:gd name="connsiteX6201" fmla="*/ 245102 w 9906000"/>
              <a:gd name="connsiteY6201" fmla="*/ 952500 h 952500"/>
              <a:gd name="connsiteX6202" fmla="*/ 230434 w 9906000"/>
              <a:gd name="connsiteY6202" fmla="*/ 952500 h 952500"/>
              <a:gd name="connsiteX6203" fmla="*/ 230434 w 9906000"/>
              <a:gd name="connsiteY6203" fmla="*/ 928264 h 952500"/>
              <a:gd name="connsiteX6204" fmla="*/ 258913 w 9906000"/>
              <a:gd name="connsiteY6204" fmla="*/ 899880 h 952500"/>
              <a:gd name="connsiteX6205" fmla="*/ 215098 w 9906000"/>
              <a:gd name="connsiteY6205" fmla="*/ 856065 h 952500"/>
              <a:gd name="connsiteX6206" fmla="*/ 97274 w 9906000"/>
              <a:gd name="connsiteY6206" fmla="*/ 824537 h 952500"/>
              <a:gd name="connsiteX6207" fmla="*/ 128802 w 9906000"/>
              <a:gd name="connsiteY6207" fmla="*/ 942456 h 952500"/>
              <a:gd name="connsiteX6208" fmla="*/ 138846 w 9906000"/>
              <a:gd name="connsiteY6208" fmla="*/ 952500 h 952500"/>
              <a:gd name="connsiteX6209" fmla="*/ 116236 w 9906000"/>
              <a:gd name="connsiteY6209" fmla="*/ 952500 h 952500"/>
              <a:gd name="connsiteX6210" fmla="*/ 115562 w 9906000"/>
              <a:gd name="connsiteY6210" fmla="*/ 949981 h 952500"/>
              <a:gd name="connsiteX6211" fmla="*/ 29266 w 9906000"/>
              <a:gd name="connsiteY6211" fmla="*/ 863685 h 952500"/>
              <a:gd name="connsiteX6212" fmla="*/ 5429 w 9906000"/>
              <a:gd name="connsiteY6212" fmla="*/ 952500 h 952500"/>
              <a:gd name="connsiteX6213" fmla="*/ 0 w 9906000"/>
              <a:gd name="connsiteY6213" fmla="*/ 952500 h 952500"/>
              <a:gd name="connsiteX6214" fmla="*/ 0 w 9906000"/>
              <a:gd name="connsiteY6214" fmla="*/ 916136 h 952500"/>
              <a:gd name="connsiteX6215" fmla="*/ 17264 w 9906000"/>
              <a:gd name="connsiteY6215" fmla="*/ 851683 h 952500"/>
              <a:gd name="connsiteX6216" fmla="*/ 0 w 9906000"/>
              <a:gd name="connsiteY6216" fmla="*/ 834419 h 952500"/>
              <a:gd name="connsiteX6217" fmla="*/ 0 w 9906000"/>
              <a:gd name="connsiteY6217" fmla="*/ 814035 h 952500"/>
              <a:gd name="connsiteX6218" fmla="*/ 21265 w 9906000"/>
              <a:gd name="connsiteY6218" fmla="*/ 835300 h 952500"/>
              <a:gd name="connsiteX6219" fmla="*/ 32885 w 9906000"/>
              <a:gd name="connsiteY6219" fmla="*/ 792152 h 952500"/>
              <a:gd name="connsiteX6220" fmla="*/ 76033 w 9906000"/>
              <a:gd name="connsiteY6220" fmla="*/ 803772 h 952500"/>
              <a:gd name="connsiteX6221" fmla="*/ 64508 w 9906000"/>
              <a:gd name="connsiteY6221" fmla="*/ 760624 h 952500"/>
              <a:gd name="connsiteX6222" fmla="*/ 107656 w 9906000"/>
              <a:gd name="connsiteY6222" fmla="*/ 749099 h 952500"/>
              <a:gd name="connsiteX6223" fmla="*/ 76129 w 9906000"/>
              <a:gd name="connsiteY6223" fmla="*/ 717571 h 952500"/>
              <a:gd name="connsiteX6224" fmla="*/ 107752 w 9906000"/>
              <a:gd name="connsiteY6224" fmla="*/ 685948 h 952500"/>
              <a:gd name="connsiteX6225" fmla="*/ 64603 w 9906000"/>
              <a:gd name="connsiteY6225" fmla="*/ 674423 h 952500"/>
              <a:gd name="connsiteX6226" fmla="*/ 76224 w 9906000"/>
              <a:gd name="connsiteY6226" fmla="*/ 631275 h 952500"/>
              <a:gd name="connsiteX6227" fmla="*/ 33171 w 9906000"/>
              <a:gd name="connsiteY6227" fmla="*/ 642800 h 952500"/>
              <a:gd name="connsiteX6228" fmla="*/ 21550 w 9906000"/>
              <a:gd name="connsiteY6228" fmla="*/ 599652 h 952500"/>
              <a:gd name="connsiteX6229" fmla="*/ 0 w 9906000"/>
              <a:gd name="connsiteY6229" fmla="*/ 621202 h 952500"/>
              <a:gd name="connsiteX6230" fmla="*/ 0 w 9906000"/>
              <a:gd name="connsiteY6230" fmla="*/ 600438 h 952500"/>
              <a:gd name="connsiteX6231" fmla="*/ 17264 w 9906000"/>
              <a:gd name="connsiteY6231" fmla="*/ 583173 h 952500"/>
              <a:gd name="connsiteX6232" fmla="*/ 0 w 9906000"/>
              <a:gd name="connsiteY6232" fmla="*/ 518660 h 952500"/>
              <a:gd name="connsiteX6233" fmla="*/ 0 w 9906000"/>
              <a:gd name="connsiteY6233" fmla="*/ 461326 h 952500"/>
              <a:gd name="connsiteX6234" fmla="*/ 29456 w 9906000"/>
              <a:gd name="connsiteY6234" fmla="*/ 571077 h 952500"/>
              <a:gd name="connsiteX6235" fmla="*/ 115657 w 9906000"/>
              <a:gd name="connsiteY6235" fmla="*/ 484875 h 952500"/>
              <a:gd name="connsiteX6236" fmla="*/ 131659 w 9906000"/>
              <a:gd name="connsiteY6236" fmla="*/ 425058 h 952500"/>
              <a:gd name="connsiteX6237" fmla="*/ 92893 w 9906000"/>
              <a:gd name="connsiteY6237" fmla="*/ 414676 h 952500"/>
              <a:gd name="connsiteX6238" fmla="*/ 78129 w 9906000"/>
              <a:gd name="connsiteY6238" fmla="*/ 389244 h 952500"/>
              <a:gd name="connsiteX6239" fmla="*/ 52602 w 9906000"/>
              <a:gd name="connsiteY6239" fmla="*/ 403913 h 952500"/>
              <a:gd name="connsiteX6240" fmla="*/ 13740 w 9906000"/>
              <a:gd name="connsiteY6240" fmla="*/ 393531 h 952500"/>
              <a:gd name="connsiteX6241" fmla="*/ 0 w 9906000"/>
              <a:gd name="connsiteY6241" fmla="*/ 445117 h 952500"/>
              <a:gd name="connsiteX6242" fmla="*/ 0 w 9906000"/>
              <a:gd name="connsiteY6242" fmla="*/ 387854 h 952500"/>
              <a:gd name="connsiteX6243" fmla="*/ 595 w 9906000"/>
              <a:gd name="connsiteY6243" fmla="*/ 385625 h 952500"/>
              <a:gd name="connsiteX6244" fmla="*/ 0 w 9906000"/>
              <a:gd name="connsiteY6244" fmla="*/ 384652 h 952500"/>
              <a:gd name="connsiteX6245" fmla="*/ 0 w 9906000"/>
              <a:gd name="connsiteY6245" fmla="*/ 356429 h 952500"/>
              <a:gd name="connsiteX6246" fmla="*/ 13264 w 9906000"/>
              <a:gd name="connsiteY6246" fmla="*/ 378100 h 952500"/>
              <a:gd name="connsiteX6247" fmla="*/ 50506 w 9906000"/>
              <a:gd name="connsiteY6247" fmla="*/ 388101 h 952500"/>
              <a:gd name="connsiteX6248" fmla="*/ 71652 w 9906000"/>
              <a:gd name="connsiteY6248" fmla="*/ 375909 h 952500"/>
              <a:gd name="connsiteX6249" fmla="*/ 38791 w 9906000"/>
              <a:gd name="connsiteY6249" fmla="*/ 288851 h 952500"/>
              <a:gd name="connsiteX6250" fmla="*/ 0 w 9906000"/>
              <a:gd name="connsiteY6250" fmla="*/ 352150 h 952500"/>
              <a:gd name="connsiteX6251" fmla="*/ 0 w 9906000"/>
              <a:gd name="connsiteY6251" fmla="*/ 323871 h 952500"/>
              <a:gd name="connsiteX6252" fmla="*/ 32123 w 9906000"/>
              <a:gd name="connsiteY6252" fmla="*/ 271325 h 952500"/>
              <a:gd name="connsiteX6253" fmla="*/ 500 w 9906000"/>
              <a:gd name="connsiteY6253" fmla="*/ 187695 h 952500"/>
              <a:gd name="connsiteX6254" fmla="*/ 0 w 9906000"/>
              <a:gd name="connsiteY6254" fmla="*/ 186279 h 952500"/>
              <a:gd name="connsiteX6255" fmla="*/ 0 w 9906000"/>
              <a:gd name="connsiteY6255" fmla="*/ 143175 h 952500"/>
              <a:gd name="connsiteX6256" fmla="*/ 12025 w 9906000"/>
              <a:gd name="connsiteY6256" fmla="*/ 175980 h 952500"/>
              <a:gd name="connsiteX6257" fmla="*/ 57269 w 9906000"/>
              <a:gd name="connsiteY6257" fmla="*/ 190839 h 952500"/>
              <a:gd name="connsiteX6258" fmla="*/ 78605 w 9906000"/>
              <a:gd name="connsiteY6258" fmla="*/ 197792 h 952500"/>
              <a:gd name="connsiteX6259" fmla="*/ 125278 w 9906000"/>
              <a:gd name="connsiteY6259" fmla="*/ 145690 h 952500"/>
              <a:gd name="connsiteX6260" fmla="*/ 118324 w 9906000"/>
              <a:gd name="connsiteY6260" fmla="*/ 105590 h 952500"/>
              <a:gd name="connsiteX6261" fmla="*/ 35362 w 9906000"/>
              <a:gd name="connsiteY6261" fmla="*/ 36438 h 952500"/>
              <a:gd name="connsiteX6262" fmla="*/ 0 w 9906000"/>
              <a:gd name="connsiteY6262" fmla="*/ 132421 h 952500"/>
              <a:gd name="connsiteX6263" fmla="*/ 0 w 9906000"/>
              <a:gd name="connsiteY6263" fmla="*/ 89681 h 952500"/>
              <a:gd name="connsiteX6264" fmla="*/ 23265 w 9906000"/>
              <a:gd name="connsiteY6264" fmla="*/ 26437 h 952500"/>
              <a:gd name="connsiteX6265" fmla="*/ 0 w 9906000"/>
              <a:gd name="connsiteY6265" fmla="*/ 7050 h 952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  <a:cxn ang="0">
                <a:pos x="connsiteX648" y="connsiteY648"/>
              </a:cxn>
              <a:cxn ang="0">
                <a:pos x="connsiteX649" y="connsiteY649"/>
              </a:cxn>
              <a:cxn ang="0">
                <a:pos x="connsiteX650" y="connsiteY650"/>
              </a:cxn>
              <a:cxn ang="0">
                <a:pos x="connsiteX651" y="connsiteY651"/>
              </a:cxn>
              <a:cxn ang="0">
                <a:pos x="connsiteX652" y="connsiteY652"/>
              </a:cxn>
              <a:cxn ang="0">
                <a:pos x="connsiteX653" y="connsiteY653"/>
              </a:cxn>
              <a:cxn ang="0">
                <a:pos x="connsiteX654" y="connsiteY654"/>
              </a:cxn>
              <a:cxn ang="0">
                <a:pos x="connsiteX655" y="connsiteY655"/>
              </a:cxn>
              <a:cxn ang="0">
                <a:pos x="connsiteX656" y="connsiteY656"/>
              </a:cxn>
              <a:cxn ang="0">
                <a:pos x="connsiteX657" y="connsiteY657"/>
              </a:cxn>
              <a:cxn ang="0">
                <a:pos x="connsiteX658" y="connsiteY658"/>
              </a:cxn>
              <a:cxn ang="0">
                <a:pos x="connsiteX659" y="connsiteY659"/>
              </a:cxn>
              <a:cxn ang="0">
                <a:pos x="connsiteX660" y="connsiteY660"/>
              </a:cxn>
              <a:cxn ang="0">
                <a:pos x="connsiteX661" y="connsiteY661"/>
              </a:cxn>
              <a:cxn ang="0">
                <a:pos x="connsiteX662" y="connsiteY662"/>
              </a:cxn>
              <a:cxn ang="0">
                <a:pos x="connsiteX663" y="connsiteY663"/>
              </a:cxn>
              <a:cxn ang="0">
                <a:pos x="connsiteX664" y="connsiteY664"/>
              </a:cxn>
              <a:cxn ang="0">
                <a:pos x="connsiteX665" y="connsiteY665"/>
              </a:cxn>
              <a:cxn ang="0">
                <a:pos x="connsiteX666" y="connsiteY666"/>
              </a:cxn>
              <a:cxn ang="0">
                <a:pos x="connsiteX667" y="connsiteY667"/>
              </a:cxn>
              <a:cxn ang="0">
                <a:pos x="connsiteX668" y="connsiteY668"/>
              </a:cxn>
              <a:cxn ang="0">
                <a:pos x="connsiteX669" y="connsiteY669"/>
              </a:cxn>
              <a:cxn ang="0">
                <a:pos x="connsiteX670" y="connsiteY670"/>
              </a:cxn>
              <a:cxn ang="0">
                <a:pos x="connsiteX671" y="connsiteY671"/>
              </a:cxn>
              <a:cxn ang="0">
                <a:pos x="connsiteX672" y="connsiteY672"/>
              </a:cxn>
              <a:cxn ang="0">
                <a:pos x="connsiteX673" y="connsiteY673"/>
              </a:cxn>
              <a:cxn ang="0">
                <a:pos x="connsiteX674" y="connsiteY674"/>
              </a:cxn>
              <a:cxn ang="0">
                <a:pos x="connsiteX675" y="connsiteY675"/>
              </a:cxn>
              <a:cxn ang="0">
                <a:pos x="connsiteX676" y="connsiteY676"/>
              </a:cxn>
              <a:cxn ang="0">
                <a:pos x="connsiteX677" y="connsiteY677"/>
              </a:cxn>
              <a:cxn ang="0">
                <a:pos x="connsiteX678" y="connsiteY678"/>
              </a:cxn>
              <a:cxn ang="0">
                <a:pos x="connsiteX679" y="connsiteY679"/>
              </a:cxn>
              <a:cxn ang="0">
                <a:pos x="connsiteX680" y="connsiteY680"/>
              </a:cxn>
              <a:cxn ang="0">
                <a:pos x="connsiteX681" y="connsiteY681"/>
              </a:cxn>
              <a:cxn ang="0">
                <a:pos x="connsiteX682" y="connsiteY682"/>
              </a:cxn>
              <a:cxn ang="0">
                <a:pos x="connsiteX683" y="connsiteY683"/>
              </a:cxn>
              <a:cxn ang="0">
                <a:pos x="connsiteX684" y="connsiteY684"/>
              </a:cxn>
              <a:cxn ang="0">
                <a:pos x="connsiteX685" y="connsiteY685"/>
              </a:cxn>
              <a:cxn ang="0">
                <a:pos x="connsiteX686" y="connsiteY686"/>
              </a:cxn>
              <a:cxn ang="0">
                <a:pos x="connsiteX687" y="connsiteY687"/>
              </a:cxn>
              <a:cxn ang="0">
                <a:pos x="connsiteX688" y="connsiteY688"/>
              </a:cxn>
              <a:cxn ang="0">
                <a:pos x="connsiteX689" y="connsiteY689"/>
              </a:cxn>
              <a:cxn ang="0">
                <a:pos x="connsiteX690" y="connsiteY690"/>
              </a:cxn>
              <a:cxn ang="0">
                <a:pos x="connsiteX691" y="connsiteY691"/>
              </a:cxn>
              <a:cxn ang="0">
                <a:pos x="connsiteX692" y="connsiteY692"/>
              </a:cxn>
              <a:cxn ang="0">
                <a:pos x="connsiteX693" y="connsiteY693"/>
              </a:cxn>
              <a:cxn ang="0">
                <a:pos x="connsiteX694" y="connsiteY694"/>
              </a:cxn>
              <a:cxn ang="0">
                <a:pos x="connsiteX695" y="connsiteY695"/>
              </a:cxn>
              <a:cxn ang="0">
                <a:pos x="connsiteX696" y="connsiteY696"/>
              </a:cxn>
              <a:cxn ang="0">
                <a:pos x="connsiteX697" y="connsiteY697"/>
              </a:cxn>
              <a:cxn ang="0">
                <a:pos x="connsiteX698" y="connsiteY698"/>
              </a:cxn>
              <a:cxn ang="0">
                <a:pos x="connsiteX699" y="connsiteY699"/>
              </a:cxn>
              <a:cxn ang="0">
                <a:pos x="connsiteX700" y="connsiteY700"/>
              </a:cxn>
              <a:cxn ang="0">
                <a:pos x="connsiteX701" y="connsiteY701"/>
              </a:cxn>
              <a:cxn ang="0">
                <a:pos x="connsiteX702" y="connsiteY702"/>
              </a:cxn>
              <a:cxn ang="0">
                <a:pos x="connsiteX703" y="connsiteY703"/>
              </a:cxn>
              <a:cxn ang="0">
                <a:pos x="connsiteX704" y="connsiteY704"/>
              </a:cxn>
              <a:cxn ang="0">
                <a:pos x="connsiteX705" y="connsiteY705"/>
              </a:cxn>
              <a:cxn ang="0">
                <a:pos x="connsiteX706" y="connsiteY706"/>
              </a:cxn>
              <a:cxn ang="0">
                <a:pos x="connsiteX707" y="connsiteY707"/>
              </a:cxn>
              <a:cxn ang="0">
                <a:pos x="connsiteX708" y="connsiteY708"/>
              </a:cxn>
              <a:cxn ang="0">
                <a:pos x="connsiteX709" y="connsiteY709"/>
              </a:cxn>
              <a:cxn ang="0">
                <a:pos x="connsiteX710" y="connsiteY710"/>
              </a:cxn>
              <a:cxn ang="0">
                <a:pos x="connsiteX711" y="connsiteY711"/>
              </a:cxn>
              <a:cxn ang="0">
                <a:pos x="connsiteX712" y="connsiteY712"/>
              </a:cxn>
              <a:cxn ang="0">
                <a:pos x="connsiteX713" y="connsiteY713"/>
              </a:cxn>
              <a:cxn ang="0">
                <a:pos x="connsiteX714" y="connsiteY714"/>
              </a:cxn>
              <a:cxn ang="0">
                <a:pos x="connsiteX715" y="connsiteY715"/>
              </a:cxn>
              <a:cxn ang="0">
                <a:pos x="connsiteX716" y="connsiteY716"/>
              </a:cxn>
              <a:cxn ang="0">
                <a:pos x="connsiteX717" y="connsiteY717"/>
              </a:cxn>
              <a:cxn ang="0">
                <a:pos x="connsiteX718" y="connsiteY718"/>
              </a:cxn>
              <a:cxn ang="0">
                <a:pos x="connsiteX719" y="connsiteY719"/>
              </a:cxn>
              <a:cxn ang="0">
                <a:pos x="connsiteX720" y="connsiteY720"/>
              </a:cxn>
              <a:cxn ang="0">
                <a:pos x="connsiteX721" y="connsiteY721"/>
              </a:cxn>
              <a:cxn ang="0">
                <a:pos x="connsiteX722" y="connsiteY722"/>
              </a:cxn>
              <a:cxn ang="0">
                <a:pos x="connsiteX723" y="connsiteY723"/>
              </a:cxn>
              <a:cxn ang="0">
                <a:pos x="connsiteX724" y="connsiteY724"/>
              </a:cxn>
              <a:cxn ang="0">
                <a:pos x="connsiteX725" y="connsiteY725"/>
              </a:cxn>
              <a:cxn ang="0">
                <a:pos x="connsiteX726" y="connsiteY726"/>
              </a:cxn>
              <a:cxn ang="0">
                <a:pos x="connsiteX727" y="connsiteY727"/>
              </a:cxn>
              <a:cxn ang="0">
                <a:pos x="connsiteX728" y="connsiteY728"/>
              </a:cxn>
              <a:cxn ang="0">
                <a:pos x="connsiteX729" y="connsiteY729"/>
              </a:cxn>
              <a:cxn ang="0">
                <a:pos x="connsiteX730" y="connsiteY730"/>
              </a:cxn>
              <a:cxn ang="0">
                <a:pos x="connsiteX731" y="connsiteY731"/>
              </a:cxn>
              <a:cxn ang="0">
                <a:pos x="connsiteX732" y="connsiteY732"/>
              </a:cxn>
              <a:cxn ang="0">
                <a:pos x="connsiteX733" y="connsiteY733"/>
              </a:cxn>
              <a:cxn ang="0">
                <a:pos x="connsiteX734" y="connsiteY734"/>
              </a:cxn>
              <a:cxn ang="0">
                <a:pos x="connsiteX735" y="connsiteY735"/>
              </a:cxn>
              <a:cxn ang="0">
                <a:pos x="connsiteX736" y="connsiteY736"/>
              </a:cxn>
              <a:cxn ang="0">
                <a:pos x="connsiteX737" y="connsiteY737"/>
              </a:cxn>
              <a:cxn ang="0">
                <a:pos x="connsiteX738" y="connsiteY738"/>
              </a:cxn>
              <a:cxn ang="0">
                <a:pos x="connsiteX739" y="connsiteY739"/>
              </a:cxn>
              <a:cxn ang="0">
                <a:pos x="connsiteX740" y="connsiteY740"/>
              </a:cxn>
              <a:cxn ang="0">
                <a:pos x="connsiteX741" y="connsiteY741"/>
              </a:cxn>
              <a:cxn ang="0">
                <a:pos x="connsiteX742" y="connsiteY742"/>
              </a:cxn>
              <a:cxn ang="0">
                <a:pos x="connsiteX743" y="connsiteY743"/>
              </a:cxn>
              <a:cxn ang="0">
                <a:pos x="connsiteX744" y="connsiteY744"/>
              </a:cxn>
              <a:cxn ang="0">
                <a:pos x="connsiteX745" y="connsiteY745"/>
              </a:cxn>
              <a:cxn ang="0">
                <a:pos x="connsiteX746" y="connsiteY746"/>
              </a:cxn>
              <a:cxn ang="0">
                <a:pos x="connsiteX747" y="connsiteY747"/>
              </a:cxn>
              <a:cxn ang="0">
                <a:pos x="connsiteX748" y="connsiteY748"/>
              </a:cxn>
              <a:cxn ang="0">
                <a:pos x="connsiteX749" y="connsiteY749"/>
              </a:cxn>
              <a:cxn ang="0">
                <a:pos x="connsiteX750" y="connsiteY750"/>
              </a:cxn>
              <a:cxn ang="0">
                <a:pos x="connsiteX751" y="connsiteY751"/>
              </a:cxn>
              <a:cxn ang="0">
                <a:pos x="connsiteX752" y="connsiteY752"/>
              </a:cxn>
              <a:cxn ang="0">
                <a:pos x="connsiteX753" y="connsiteY753"/>
              </a:cxn>
              <a:cxn ang="0">
                <a:pos x="connsiteX754" y="connsiteY754"/>
              </a:cxn>
              <a:cxn ang="0">
                <a:pos x="connsiteX755" y="connsiteY755"/>
              </a:cxn>
              <a:cxn ang="0">
                <a:pos x="connsiteX756" y="connsiteY756"/>
              </a:cxn>
              <a:cxn ang="0">
                <a:pos x="connsiteX757" y="connsiteY757"/>
              </a:cxn>
              <a:cxn ang="0">
                <a:pos x="connsiteX758" y="connsiteY758"/>
              </a:cxn>
              <a:cxn ang="0">
                <a:pos x="connsiteX759" y="connsiteY759"/>
              </a:cxn>
              <a:cxn ang="0">
                <a:pos x="connsiteX760" y="connsiteY760"/>
              </a:cxn>
              <a:cxn ang="0">
                <a:pos x="connsiteX761" y="connsiteY761"/>
              </a:cxn>
              <a:cxn ang="0">
                <a:pos x="connsiteX762" y="connsiteY762"/>
              </a:cxn>
              <a:cxn ang="0">
                <a:pos x="connsiteX763" y="connsiteY763"/>
              </a:cxn>
              <a:cxn ang="0">
                <a:pos x="connsiteX764" y="connsiteY764"/>
              </a:cxn>
              <a:cxn ang="0">
                <a:pos x="connsiteX765" y="connsiteY765"/>
              </a:cxn>
              <a:cxn ang="0">
                <a:pos x="connsiteX766" y="connsiteY766"/>
              </a:cxn>
              <a:cxn ang="0">
                <a:pos x="connsiteX767" y="connsiteY767"/>
              </a:cxn>
              <a:cxn ang="0">
                <a:pos x="connsiteX768" y="connsiteY768"/>
              </a:cxn>
              <a:cxn ang="0">
                <a:pos x="connsiteX769" y="connsiteY769"/>
              </a:cxn>
              <a:cxn ang="0">
                <a:pos x="connsiteX770" y="connsiteY770"/>
              </a:cxn>
              <a:cxn ang="0">
                <a:pos x="connsiteX771" y="connsiteY771"/>
              </a:cxn>
              <a:cxn ang="0">
                <a:pos x="connsiteX772" y="connsiteY772"/>
              </a:cxn>
              <a:cxn ang="0">
                <a:pos x="connsiteX773" y="connsiteY773"/>
              </a:cxn>
              <a:cxn ang="0">
                <a:pos x="connsiteX774" y="connsiteY774"/>
              </a:cxn>
              <a:cxn ang="0">
                <a:pos x="connsiteX775" y="connsiteY775"/>
              </a:cxn>
              <a:cxn ang="0">
                <a:pos x="connsiteX776" y="connsiteY776"/>
              </a:cxn>
              <a:cxn ang="0">
                <a:pos x="connsiteX777" y="connsiteY777"/>
              </a:cxn>
              <a:cxn ang="0">
                <a:pos x="connsiteX778" y="connsiteY778"/>
              </a:cxn>
              <a:cxn ang="0">
                <a:pos x="connsiteX779" y="connsiteY779"/>
              </a:cxn>
              <a:cxn ang="0">
                <a:pos x="connsiteX780" y="connsiteY780"/>
              </a:cxn>
              <a:cxn ang="0">
                <a:pos x="connsiteX781" y="connsiteY781"/>
              </a:cxn>
              <a:cxn ang="0">
                <a:pos x="connsiteX782" y="connsiteY782"/>
              </a:cxn>
              <a:cxn ang="0">
                <a:pos x="connsiteX783" y="connsiteY783"/>
              </a:cxn>
              <a:cxn ang="0">
                <a:pos x="connsiteX784" y="connsiteY784"/>
              </a:cxn>
              <a:cxn ang="0">
                <a:pos x="connsiteX785" y="connsiteY785"/>
              </a:cxn>
              <a:cxn ang="0">
                <a:pos x="connsiteX786" y="connsiteY786"/>
              </a:cxn>
              <a:cxn ang="0">
                <a:pos x="connsiteX787" y="connsiteY787"/>
              </a:cxn>
              <a:cxn ang="0">
                <a:pos x="connsiteX788" y="connsiteY788"/>
              </a:cxn>
              <a:cxn ang="0">
                <a:pos x="connsiteX789" y="connsiteY789"/>
              </a:cxn>
              <a:cxn ang="0">
                <a:pos x="connsiteX790" y="connsiteY790"/>
              </a:cxn>
              <a:cxn ang="0">
                <a:pos x="connsiteX791" y="connsiteY791"/>
              </a:cxn>
              <a:cxn ang="0">
                <a:pos x="connsiteX792" y="connsiteY792"/>
              </a:cxn>
              <a:cxn ang="0">
                <a:pos x="connsiteX793" y="connsiteY793"/>
              </a:cxn>
              <a:cxn ang="0">
                <a:pos x="connsiteX794" y="connsiteY794"/>
              </a:cxn>
              <a:cxn ang="0">
                <a:pos x="connsiteX795" y="connsiteY795"/>
              </a:cxn>
              <a:cxn ang="0">
                <a:pos x="connsiteX796" y="connsiteY796"/>
              </a:cxn>
              <a:cxn ang="0">
                <a:pos x="connsiteX797" y="connsiteY797"/>
              </a:cxn>
              <a:cxn ang="0">
                <a:pos x="connsiteX798" y="connsiteY798"/>
              </a:cxn>
              <a:cxn ang="0">
                <a:pos x="connsiteX799" y="connsiteY799"/>
              </a:cxn>
              <a:cxn ang="0">
                <a:pos x="connsiteX800" y="connsiteY800"/>
              </a:cxn>
              <a:cxn ang="0">
                <a:pos x="connsiteX801" y="connsiteY801"/>
              </a:cxn>
              <a:cxn ang="0">
                <a:pos x="connsiteX802" y="connsiteY802"/>
              </a:cxn>
              <a:cxn ang="0">
                <a:pos x="connsiteX803" y="connsiteY803"/>
              </a:cxn>
              <a:cxn ang="0">
                <a:pos x="connsiteX804" y="connsiteY804"/>
              </a:cxn>
              <a:cxn ang="0">
                <a:pos x="connsiteX805" y="connsiteY805"/>
              </a:cxn>
              <a:cxn ang="0">
                <a:pos x="connsiteX806" y="connsiteY806"/>
              </a:cxn>
              <a:cxn ang="0">
                <a:pos x="connsiteX807" y="connsiteY807"/>
              </a:cxn>
              <a:cxn ang="0">
                <a:pos x="connsiteX808" y="connsiteY808"/>
              </a:cxn>
              <a:cxn ang="0">
                <a:pos x="connsiteX809" y="connsiteY809"/>
              </a:cxn>
              <a:cxn ang="0">
                <a:pos x="connsiteX810" y="connsiteY810"/>
              </a:cxn>
              <a:cxn ang="0">
                <a:pos x="connsiteX811" y="connsiteY811"/>
              </a:cxn>
              <a:cxn ang="0">
                <a:pos x="connsiteX812" y="connsiteY812"/>
              </a:cxn>
              <a:cxn ang="0">
                <a:pos x="connsiteX813" y="connsiteY813"/>
              </a:cxn>
              <a:cxn ang="0">
                <a:pos x="connsiteX814" y="connsiteY814"/>
              </a:cxn>
              <a:cxn ang="0">
                <a:pos x="connsiteX815" y="connsiteY815"/>
              </a:cxn>
              <a:cxn ang="0">
                <a:pos x="connsiteX816" y="connsiteY816"/>
              </a:cxn>
              <a:cxn ang="0">
                <a:pos x="connsiteX817" y="connsiteY817"/>
              </a:cxn>
              <a:cxn ang="0">
                <a:pos x="connsiteX818" y="connsiteY818"/>
              </a:cxn>
              <a:cxn ang="0">
                <a:pos x="connsiteX819" y="connsiteY819"/>
              </a:cxn>
              <a:cxn ang="0">
                <a:pos x="connsiteX820" y="connsiteY820"/>
              </a:cxn>
              <a:cxn ang="0">
                <a:pos x="connsiteX821" y="connsiteY821"/>
              </a:cxn>
              <a:cxn ang="0">
                <a:pos x="connsiteX822" y="connsiteY822"/>
              </a:cxn>
              <a:cxn ang="0">
                <a:pos x="connsiteX823" y="connsiteY823"/>
              </a:cxn>
              <a:cxn ang="0">
                <a:pos x="connsiteX824" y="connsiteY824"/>
              </a:cxn>
              <a:cxn ang="0">
                <a:pos x="connsiteX825" y="connsiteY825"/>
              </a:cxn>
              <a:cxn ang="0">
                <a:pos x="connsiteX826" y="connsiteY826"/>
              </a:cxn>
              <a:cxn ang="0">
                <a:pos x="connsiteX827" y="connsiteY827"/>
              </a:cxn>
              <a:cxn ang="0">
                <a:pos x="connsiteX828" y="connsiteY828"/>
              </a:cxn>
              <a:cxn ang="0">
                <a:pos x="connsiteX829" y="connsiteY829"/>
              </a:cxn>
              <a:cxn ang="0">
                <a:pos x="connsiteX830" y="connsiteY830"/>
              </a:cxn>
              <a:cxn ang="0">
                <a:pos x="connsiteX831" y="connsiteY831"/>
              </a:cxn>
              <a:cxn ang="0">
                <a:pos x="connsiteX832" y="connsiteY832"/>
              </a:cxn>
              <a:cxn ang="0">
                <a:pos x="connsiteX833" y="connsiteY833"/>
              </a:cxn>
              <a:cxn ang="0">
                <a:pos x="connsiteX834" y="connsiteY834"/>
              </a:cxn>
              <a:cxn ang="0">
                <a:pos x="connsiteX835" y="connsiteY835"/>
              </a:cxn>
              <a:cxn ang="0">
                <a:pos x="connsiteX836" y="connsiteY836"/>
              </a:cxn>
              <a:cxn ang="0">
                <a:pos x="connsiteX837" y="connsiteY837"/>
              </a:cxn>
              <a:cxn ang="0">
                <a:pos x="connsiteX838" y="connsiteY838"/>
              </a:cxn>
              <a:cxn ang="0">
                <a:pos x="connsiteX839" y="connsiteY839"/>
              </a:cxn>
              <a:cxn ang="0">
                <a:pos x="connsiteX840" y="connsiteY840"/>
              </a:cxn>
              <a:cxn ang="0">
                <a:pos x="connsiteX841" y="connsiteY841"/>
              </a:cxn>
              <a:cxn ang="0">
                <a:pos x="connsiteX842" y="connsiteY842"/>
              </a:cxn>
              <a:cxn ang="0">
                <a:pos x="connsiteX843" y="connsiteY843"/>
              </a:cxn>
              <a:cxn ang="0">
                <a:pos x="connsiteX844" y="connsiteY844"/>
              </a:cxn>
              <a:cxn ang="0">
                <a:pos x="connsiteX845" y="connsiteY845"/>
              </a:cxn>
              <a:cxn ang="0">
                <a:pos x="connsiteX846" y="connsiteY846"/>
              </a:cxn>
              <a:cxn ang="0">
                <a:pos x="connsiteX847" y="connsiteY847"/>
              </a:cxn>
              <a:cxn ang="0">
                <a:pos x="connsiteX848" y="connsiteY848"/>
              </a:cxn>
              <a:cxn ang="0">
                <a:pos x="connsiteX849" y="connsiteY849"/>
              </a:cxn>
              <a:cxn ang="0">
                <a:pos x="connsiteX850" y="connsiteY850"/>
              </a:cxn>
              <a:cxn ang="0">
                <a:pos x="connsiteX851" y="connsiteY851"/>
              </a:cxn>
              <a:cxn ang="0">
                <a:pos x="connsiteX852" y="connsiteY852"/>
              </a:cxn>
              <a:cxn ang="0">
                <a:pos x="connsiteX853" y="connsiteY853"/>
              </a:cxn>
              <a:cxn ang="0">
                <a:pos x="connsiteX854" y="connsiteY854"/>
              </a:cxn>
              <a:cxn ang="0">
                <a:pos x="connsiteX855" y="connsiteY855"/>
              </a:cxn>
              <a:cxn ang="0">
                <a:pos x="connsiteX856" y="connsiteY856"/>
              </a:cxn>
              <a:cxn ang="0">
                <a:pos x="connsiteX857" y="connsiteY857"/>
              </a:cxn>
              <a:cxn ang="0">
                <a:pos x="connsiteX858" y="connsiteY858"/>
              </a:cxn>
              <a:cxn ang="0">
                <a:pos x="connsiteX859" y="connsiteY859"/>
              </a:cxn>
              <a:cxn ang="0">
                <a:pos x="connsiteX860" y="connsiteY860"/>
              </a:cxn>
              <a:cxn ang="0">
                <a:pos x="connsiteX861" y="connsiteY861"/>
              </a:cxn>
              <a:cxn ang="0">
                <a:pos x="connsiteX862" y="connsiteY862"/>
              </a:cxn>
              <a:cxn ang="0">
                <a:pos x="connsiteX863" y="connsiteY863"/>
              </a:cxn>
              <a:cxn ang="0">
                <a:pos x="connsiteX864" y="connsiteY864"/>
              </a:cxn>
              <a:cxn ang="0">
                <a:pos x="connsiteX865" y="connsiteY865"/>
              </a:cxn>
              <a:cxn ang="0">
                <a:pos x="connsiteX866" y="connsiteY866"/>
              </a:cxn>
              <a:cxn ang="0">
                <a:pos x="connsiteX867" y="connsiteY867"/>
              </a:cxn>
              <a:cxn ang="0">
                <a:pos x="connsiteX868" y="connsiteY868"/>
              </a:cxn>
              <a:cxn ang="0">
                <a:pos x="connsiteX869" y="connsiteY869"/>
              </a:cxn>
              <a:cxn ang="0">
                <a:pos x="connsiteX870" y="connsiteY870"/>
              </a:cxn>
              <a:cxn ang="0">
                <a:pos x="connsiteX871" y="connsiteY871"/>
              </a:cxn>
              <a:cxn ang="0">
                <a:pos x="connsiteX872" y="connsiteY872"/>
              </a:cxn>
              <a:cxn ang="0">
                <a:pos x="connsiteX873" y="connsiteY873"/>
              </a:cxn>
              <a:cxn ang="0">
                <a:pos x="connsiteX874" y="connsiteY874"/>
              </a:cxn>
              <a:cxn ang="0">
                <a:pos x="connsiteX875" y="connsiteY875"/>
              </a:cxn>
              <a:cxn ang="0">
                <a:pos x="connsiteX876" y="connsiteY876"/>
              </a:cxn>
              <a:cxn ang="0">
                <a:pos x="connsiteX877" y="connsiteY877"/>
              </a:cxn>
              <a:cxn ang="0">
                <a:pos x="connsiteX878" y="connsiteY878"/>
              </a:cxn>
              <a:cxn ang="0">
                <a:pos x="connsiteX879" y="connsiteY879"/>
              </a:cxn>
              <a:cxn ang="0">
                <a:pos x="connsiteX880" y="connsiteY880"/>
              </a:cxn>
              <a:cxn ang="0">
                <a:pos x="connsiteX881" y="connsiteY881"/>
              </a:cxn>
              <a:cxn ang="0">
                <a:pos x="connsiteX882" y="connsiteY882"/>
              </a:cxn>
              <a:cxn ang="0">
                <a:pos x="connsiteX883" y="connsiteY883"/>
              </a:cxn>
              <a:cxn ang="0">
                <a:pos x="connsiteX884" y="connsiteY884"/>
              </a:cxn>
              <a:cxn ang="0">
                <a:pos x="connsiteX885" y="connsiteY885"/>
              </a:cxn>
              <a:cxn ang="0">
                <a:pos x="connsiteX886" y="connsiteY886"/>
              </a:cxn>
              <a:cxn ang="0">
                <a:pos x="connsiteX887" y="connsiteY887"/>
              </a:cxn>
              <a:cxn ang="0">
                <a:pos x="connsiteX888" y="connsiteY888"/>
              </a:cxn>
              <a:cxn ang="0">
                <a:pos x="connsiteX889" y="connsiteY889"/>
              </a:cxn>
              <a:cxn ang="0">
                <a:pos x="connsiteX890" y="connsiteY890"/>
              </a:cxn>
              <a:cxn ang="0">
                <a:pos x="connsiteX891" y="connsiteY891"/>
              </a:cxn>
              <a:cxn ang="0">
                <a:pos x="connsiteX892" y="connsiteY892"/>
              </a:cxn>
              <a:cxn ang="0">
                <a:pos x="connsiteX893" y="connsiteY893"/>
              </a:cxn>
              <a:cxn ang="0">
                <a:pos x="connsiteX894" y="connsiteY894"/>
              </a:cxn>
              <a:cxn ang="0">
                <a:pos x="connsiteX895" y="connsiteY895"/>
              </a:cxn>
              <a:cxn ang="0">
                <a:pos x="connsiteX896" y="connsiteY896"/>
              </a:cxn>
              <a:cxn ang="0">
                <a:pos x="connsiteX897" y="connsiteY897"/>
              </a:cxn>
              <a:cxn ang="0">
                <a:pos x="connsiteX898" y="connsiteY898"/>
              </a:cxn>
              <a:cxn ang="0">
                <a:pos x="connsiteX899" y="connsiteY899"/>
              </a:cxn>
              <a:cxn ang="0">
                <a:pos x="connsiteX900" y="connsiteY900"/>
              </a:cxn>
              <a:cxn ang="0">
                <a:pos x="connsiteX901" y="connsiteY901"/>
              </a:cxn>
              <a:cxn ang="0">
                <a:pos x="connsiteX902" y="connsiteY902"/>
              </a:cxn>
              <a:cxn ang="0">
                <a:pos x="connsiteX903" y="connsiteY903"/>
              </a:cxn>
              <a:cxn ang="0">
                <a:pos x="connsiteX904" y="connsiteY904"/>
              </a:cxn>
              <a:cxn ang="0">
                <a:pos x="connsiteX905" y="connsiteY905"/>
              </a:cxn>
              <a:cxn ang="0">
                <a:pos x="connsiteX906" y="connsiteY906"/>
              </a:cxn>
              <a:cxn ang="0">
                <a:pos x="connsiteX907" y="connsiteY907"/>
              </a:cxn>
              <a:cxn ang="0">
                <a:pos x="connsiteX908" y="connsiteY908"/>
              </a:cxn>
              <a:cxn ang="0">
                <a:pos x="connsiteX909" y="connsiteY909"/>
              </a:cxn>
              <a:cxn ang="0">
                <a:pos x="connsiteX910" y="connsiteY910"/>
              </a:cxn>
              <a:cxn ang="0">
                <a:pos x="connsiteX911" y="connsiteY911"/>
              </a:cxn>
              <a:cxn ang="0">
                <a:pos x="connsiteX912" y="connsiteY912"/>
              </a:cxn>
              <a:cxn ang="0">
                <a:pos x="connsiteX913" y="connsiteY913"/>
              </a:cxn>
              <a:cxn ang="0">
                <a:pos x="connsiteX914" y="connsiteY914"/>
              </a:cxn>
              <a:cxn ang="0">
                <a:pos x="connsiteX915" y="connsiteY915"/>
              </a:cxn>
              <a:cxn ang="0">
                <a:pos x="connsiteX916" y="connsiteY916"/>
              </a:cxn>
              <a:cxn ang="0">
                <a:pos x="connsiteX917" y="connsiteY917"/>
              </a:cxn>
              <a:cxn ang="0">
                <a:pos x="connsiteX918" y="connsiteY918"/>
              </a:cxn>
              <a:cxn ang="0">
                <a:pos x="connsiteX919" y="connsiteY919"/>
              </a:cxn>
              <a:cxn ang="0">
                <a:pos x="connsiteX920" y="connsiteY920"/>
              </a:cxn>
              <a:cxn ang="0">
                <a:pos x="connsiteX921" y="connsiteY921"/>
              </a:cxn>
              <a:cxn ang="0">
                <a:pos x="connsiteX922" y="connsiteY922"/>
              </a:cxn>
              <a:cxn ang="0">
                <a:pos x="connsiteX923" y="connsiteY923"/>
              </a:cxn>
              <a:cxn ang="0">
                <a:pos x="connsiteX924" y="connsiteY924"/>
              </a:cxn>
              <a:cxn ang="0">
                <a:pos x="connsiteX925" y="connsiteY925"/>
              </a:cxn>
              <a:cxn ang="0">
                <a:pos x="connsiteX926" y="connsiteY926"/>
              </a:cxn>
              <a:cxn ang="0">
                <a:pos x="connsiteX927" y="connsiteY927"/>
              </a:cxn>
              <a:cxn ang="0">
                <a:pos x="connsiteX928" y="connsiteY928"/>
              </a:cxn>
              <a:cxn ang="0">
                <a:pos x="connsiteX929" y="connsiteY929"/>
              </a:cxn>
              <a:cxn ang="0">
                <a:pos x="connsiteX930" y="connsiteY930"/>
              </a:cxn>
              <a:cxn ang="0">
                <a:pos x="connsiteX931" y="connsiteY931"/>
              </a:cxn>
              <a:cxn ang="0">
                <a:pos x="connsiteX932" y="connsiteY932"/>
              </a:cxn>
              <a:cxn ang="0">
                <a:pos x="connsiteX933" y="connsiteY933"/>
              </a:cxn>
              <a:cxn ang="0">
                <a:pos x="connsiteX934" y="connsiteY934"/>
              </a:cxn>
              <a:cxn ang="0">
                <a:pos x="connsiteX935" y="connsiteY935"/>
              </a:cxn>
              <a:cxn ang="0">
                <a:pos x="connsiteX936" y="connsiteY936"/>
              </a:cxn>
              <a:cxn ang="0">
                <a:pos x="connsiteX937" y="connsiteY937"/>
              </a:cxn>
              <a:cxn ang="0">
                <a:pos x="connsiteX938" y="connsiteY938"/>
              </a:cxn>
              <a:cxn ang="0">
                <a:pos x="connsiteX939" y="connsiteY939"/>
              </a:cxn>
              <a:cxn ang="0">
                <a:pos x="connsiteX940" y="connsiteY940"/>
              </a:cxn>
              <a:cxn ang="0">
                <a:pos x="connsiteX941" y="connsiteY941"/>
              </a:cxn>
              <a:cxn ang="0">
                <a:pos x="connsiteX942" y="connsiteY942"/>
              </a:cxn>
              <a:cxn ang="0">
                <a:pos x="connsiteX943" y="connsiteY943"/>
              </a:cxn>
              <a:cxn ang="0">
                <a:pos x="connsiteX944" y="connsiteY944"/>
              </a:cxn>
              <a:cxn ang="0">
                <a:pos x="connsiteX945" y="connsiteY945"/>
              </a:cxn>
              <a:cxn ang="0">
                <a:pos x="connsiteX946" y="connsiteY946"/>
              </a:cxn>
              <a:cxn ang="0">
                <a:pos x="connsiteX947" y="connsiteY947"/>
              </a:cxn>
              <a:cxn ang="0">
                <a:pos x="connsiteX948" y="connsiteY948"/>
              </a:cxn>
              <a:cxn ang="0">
                <a:pos x="connsiteX949" y="connsiteY949"/>
              </a:cxn>
              <a:cxn ang="0">
                <a:pos x="connsiteX950" y="connsiteY950"/>
              </a:cxn>
              <a:cxn ang="0">
                <a:pos x="connsiteX951" y="connsiteY951"/>
              </a:cxn>
              <a:cxn ang="0">
                <a:pos x="connsiteX952" y="connsiteY952"/>
              </a:cxn>
              <a:cxn ang="0">
                <a:pos x="connsiteX953" y="connsiteY953"/>
              </a:cxn>
              <a:cxn ang="0">
                <a:pos x="connsiteX954" y="connsiteY954"/>
              </a:cxn>
              <a:cxn ang="0">
                <a:pos x="connsiteX955" y="connsiteY955"/>
              </a:cxn>
              <a:cxn ang="0">
                <a:pos x="connsiteX956" y="connsiteY956"/>
              </a:cxn>
              <a:cxn ang="0">
                <a:pos x="connsiteX957" y="connsiteY957"/>
              </a:cxn>
              <a:cxn ang="0">
                <a:pos x="connsiteX958" y="connsiteY958"/>
              </a:cxn>
              <a:cxn ang="0">
                <a:pos x="connsiteX959" y="connsiteY959"/>
              </a:cxn>
              <a:cxn ang="0">
                <a:pos x="connsiteX960" y="connsiteY960"/>
              </a:cxn>
              <a:cxn ang="0">
                <a:pos x="connsiteX961" y="connsiteY961"/>
              </a:cxn>
              <a:cxn ang="0">
                <a:pos x="connsiteX962" y="connsiteY962"/>
              </a:cxn>
              <a:cxn ang="0">
                <a:pos x="connsiteX963" y="connsiteY963"/>
              </a:cxn>
              <a:cxn ang="0">
                <a:pos x="connsiteX964" y="connsiteY964"/>
              </a:cxn>
              <a:cxn ang="0">
                <a:pos x="connsiteX965" y="connsiteY965"/>
              </a:cxn>
              <a:cxn ang="0">
                <a:pos x="connsiteX966" y="connsiteY966"/>
              </a:cxn>
              <a:cxn ang="0">
                <a:pos x="connsiteX967" y="connsiteY967"/>
              </a:cxn>
              <a:cxn ang="0">
                <a:pos x="connsiteX968" y="connsiteY968"/>
              </a:cxn>
              <a:cxn ang="0">
                <a:pos x="connsiteX969" y="connsiteY969"/>
              </a:cxn>
              <a:cxn ang="0">
                <a:pos x="connsiteX970" y="connsiteY970"/>
              </a:cxn>
              <a:cxn ang="0">
                <a:pos x="connsiteX971" y="connsiteY971"/>
              </a:cxn>
              <a:cxn ang="0">
                <a:pos x="connsiteX972" y="connsiteY972"/>
              </a:cxn>
              <a:cxn ang="0">
                <a:pos x="connsiteX973" y="connsiteY973"/>
              </a:cxn>
              <a:cxn ang="0">
                <a:pos x="connsiteX974" y="connsiteY974"/>
              </a:cxn>
              <a:cxn ang="0">
                <a:pos x="connsiteX975" y="connsiteY975"/>
              </a:cxn>
              <a:cxn ang="0">
                <a:pos x="connsiteX976" y="connsiteY976"/>
              </a:cxn>
              <a:cxn ang="0">
                <a:pos x="connsiteX977" y="connsiteY977"/>
              </a:cxn>
              <a:cxn ang="0">
                <a:pos x="connsiteX978" y="connsiteY978"/>
              </a:cxn>
              <a:cxn ang="0">
                <a:pos x="connsiteX979" y="connsiteY979"/>
              </a:cxn>
              <a:cxn ang="0">
                <a:pos x="connsiteX980" y="connsiteY980"/>
              </a:cxn>
              <a:cxn ang="0">
                <a:pos x="connsiteX981" y="connsiteY981"/>
              </a:cxn>
              <a:cxn ang="0">
                <a:pos x="connsiteX982" y="connsiteY982"/>
              </a:cxn>
              <a:cxn ang="0">
                <a:pos x="connsiteX983" y="connsiteY983"/>
              </a:cxn>
              <a:cxn ang="0">
                <a:pos x="connsiteX984" y="connsiteY984"/>
              </a:cxn>
              <a:cxn ang="0">
                <a:pos x="connsiteX985" y="connsiteY985"/>
              </a:cxn>
              <a:cxn ang="0">
                <a:pos x="connsiteX986" y="connsiteY986"/>
              </a:cxn>
              <a:cxn ang="0">
                <a:pos x="connsiteX987" y="connsiteY987"/>
              </a:cxn>
              <a:cxn ang="0">
                <a:pos x="connsiteX988" y="connsiteY988"/>
              </a:cxn>
              <a:cxn ang="0">
                <a:pos x="connsiteX989" y="connsiteY989"/>
              </a:cxn>
              <a:cxn ang="0">
                <a:pos x="connsiteX990" y="connsiteY990"/>
              </a:cxn>
              <a:cxn ang="0">
                <a:pos x="connsiteX991" y="connsiteY991"/>
              </a:cxn>
              <a:cxn ang="0">
                <a:pos x="connsiteX992" y="connsiteY992"/>
              </a:cxn>
              <a:cxn ang="0">
                <a:pos x="connsiteX993" y="connsiteY993"/>
              </a:cxn>
              <a:cxn ang="0">
                <a:pos x="connsiteX994" y="connsiteY994"/>
              </a:cxn>
              <a:cxn ang="0">
                <a:pos x="connsiteX995" y="connsiteY995"/>
              </a:cxn>
              <a:cxn ang="0">
                <a:pos x="connsiteX996" y="connsiteY996"/>
              </a:cxn>
              <a:cxn ang="0">
                <a:pos x="connsiteX997" y="connsiteY997"/>
              </a:cxn>
              <a:cxn ang="0">
                <a:pos x="connsiteX998" y="connsiteY998"/>
              </a:cxn>
              <a:cxn ang="0">
                <a:pos x="connsiteX999" y="connsiteY999"/>
              </a:cxn>
              <a:cxn ang="0">
                <a:pos x="connsiteX1000" y="connsiteY1000"/>
              </a:cxn>
              <a:cxn ang="0">
                <a:pos x="connsiteX1001" y="connsiteY1001"/>
              </a:cxn>
              <a:cxn ang="0">
                <a:pos x="connsiteX1002" y="connsiteY1002"/>
              </a:cxn>
              <a:cxn ang="0">
                <a:pos x="connsiteX1003" y="connsiteY1003"/>
              </a:cxn>
              <a:cxn ang="0">
                <a:pos x="connsiteX1004" y="connsiteY1004"/>
              </a:cxn>
              <a:cxn ang="0">
                <a:pos x="connsiteX1005" y="connsiteY1005"/>
              </a:cxn>
              <a:cxn ang="0">
                <a:pos x="connsiteX1006" y="connsiteY1006"/>
              </a:cxn>
              <a:cxn ang="0">
                <a:pos x="connsiteX1007" y="connsiteY1007"/>
              </a:cxn>
              <a:cxn ang="0">
                <a:pos x="connsiteX1008" y="connsiteY1008"/>
              </a:cxn>
              <a:cxn ang="0">
                <a:pos x="connsiteX1009" y="connsiteY1009"/>
              </a:cxn>
              <a:cxn ang="0">
                <a:pos x="connsiteX1010" y="connsiteY1010"/>
              </a:cxn>
              <a:cxn ang="0">
                <a:pos x="connsiteX1011" y="connsiteY1011"/>
              </a:cxn>
              <a:cxn ang="0">
                <a:pos x="connsiteX1012" y="connsiteY1012"/>
              </a:cxn>
              <a:cxn ang="0">
                <a:pos x="connsiteX1013" y="connsiteY1013"/>
              </a:cxn>
              <a:cxn ang="0">
                <a:pos x="connsiteX1014" y="connsiteY1014"/>
              </a:cxn>
              <a:cxn ang="0">
                <a:pos x="connsiteX1015" y="connsiteY1015"/>
              </a:cxn>
              <a:cxn ang="0">
                <a:pos x="connsiteX1016" y="connsiteY1016"/>
              </a:cxn>
              <a:cxn ang="0">
                <a:pos x="connsiteX1017" y="connsiteY1017"/>
              </a:cxn>
              <a:cxn ang="0">
                <a:pos x="connsiteX1018" y="connsiteY1018"/>
              </a:cxn>
              <a:cxn ang="0">
                <a:pos x="connsiteX1019" y="connsiteY1019"/>
              </a:cxn>
              <a:cxn ang="0">
                <a:pos x="connsiteX1020" y="connsiteY1020"/>
              </a:cxn>
              <a:cxn ang="0">
                <a:pos x="connsiteX1021" y="connsiteY1021"/>
              </a:cxn>
              <a:cxn ang="0">
                <a:pos x="connsiteX1022" y="connsiteY1022"/>
              </a:cxn>
              <a:cxn ang="0">
                <a:pos x="connsiteX1023" y="connsiteY1023"/>
              </a:cxn>
              <a:cxn ang="0">
                <a:pos x="connsiteX1024" y="connsiteY1024"/>
              </a:cxn>
              <a:cxn ang="0">
                <a:pos x="connsiteX1025" y="connsiteY1025"/>
              </a:cxn>
              <a:cxn ang="0">
                <a:pos x="connsiteX1026" y="connsiteY1026"/>
              </a:cxn>
              <a:cxn ang="0">
                <a:pos x="connsiteX1027" y="connsiteY1027"/>
              </a:cxn>
              <a:cxn ang="0">
                <a:pos x="connsiteX1028" y="connsiteY1028"/>
              </a:cxn>
              <a:cxn ang="0">
                <a:pos x="connsiteX1029" y="connsiteY1029"/>
              </a:cxn>
              <a:cxn ang="0">
                <a:pos x="connsiteX1030" y="connsiteY1030"/>
              </a:cxn>
              <a:cxn ang="0">
                <a:pos x="connsiteX1031" y="connsiteY1031"/>
              </a:cxn>
              <a:cxn ang="0">
                <a:pos x="connsiteX1032" y="connsiteY1032"/>
              </a:cxn>
              <a:cxn ang="0">
                <a:pos x="connsiteX1033" y="connsiteY1033"/>
              </a:cxn>
              <a:cxn ang="0">
                <a:pos x="connsiteX1034" y="connsiteY1034"/>
              </a:cxn>
              <a:cxn ang="0">
                <a:pos x="connsiteX1035" y="connsiteY1035"/>
              </a:cxn>
              <a:cxn ang="0">
                <a:pos x="connsiteX1036" y="connsiteY1036"/>
              </a:cxn>
              <a:cxn ang="0">
                <a:pos x="connsiteX1037" y="connsiteY1037"/>
              </a:cxn>
              <a:cxn ang="0">
                <a:pos x="connsiteX1038" y="connsiteY1038"/>
              </a:cxn>
              <a:cxn ang="0">
                <a:pos x="connsiteX1039" y="connsiteY1039"/>
              </a:cxn>
              <a:cxn ang="0">
                <a:pos x="connsiteX1040" y="connsiteY1040"/>
              </a:cxn>
              <a:cxn ang="0">
                <a:pos x="connsiteX1041" y="connsiteY1041"/>
              </a:cxn>
              <a:cxn ang="0">
                <a:pos x="connsiteX1042" y="connsiteY1042"/>
              </a:cxn>
              <a:cxn ang="0">
                <a:pos x="connsiteX1043" y="connsiteY1043"/>
              </a:cxn>
              <a:cxn ang="0">
                <a:pos x="connsiteX1044" y="connsiteY1044"/>
              </a:cxn>
              <a:cxn ang="0">
                <a:pos x="connsiteX1045" y="connsiteY1045"/>
              </a:cxn>
              <a:cxn ang="0">
                <a:pos x="connsiteX1046" y="connsiteY1046"/>
              </a:cxn>
              <a:cxn ang="0">
                <a:pos x="connsiteX1047" y="connsiteY1047"/>
              </a:cxn>
              <a:cxn ang="0">
                <a:pos x="connsiteX1048" y="connsiteY1048"/>
              </a:cxn>
              <a:cxn ang="0">
                <a:pos x="connsiteX1049" y="connsiteY1049"/>
              </a:cxn>
              <a:cxn ang="0">
                <a:pos x="connsiteX1050" y="connsiteY1050"/>
              </a:cxn>
              <a:cxn ang="0">
                <a:pos x="connsiteX1051" y="connsiteY1051"/>
              </a:cxn>
              <a:cxn ang="0">
                <a:pos x="connsiteX1052" y="connsiteY1052"/>
              </a:cxn>
              <a:cxn ang="0">
                <a:pos x="connsiteX1053" y="connsiteY1053"/>
              </a:cxn>
              <a:cxn ang="0">
                <a:pos x="connsiteX1054" y="connsiteY1054"/>
              </a:cxn>
              <a:cxn ang="0">
                <a:pos x="connsiteX1055" y="connsiteY1055"/>
              </a:cxn>
              <a:cxn ang="0">
                <a:pos x="connsiteX1056" y="connsiteY1056"/>
              </a:cxn>
              <a:cxn ang="0">
                <a:pos x="connsiteX1057" y="connsiteY1057"/>
              </a:cxn>
              <a:cxn ang="0">
                <a:pos x="connsiteX1058" y="connsiteY1058"/>
              </a:cxn>
              <a:cxn ang="0">
                <a:pos x="connsiteX1059" y="connsiteY1059"/>
              </a:cxn>
              <a:cxn ang="0">
                <a:pos x="connsiteX1060" y="connsiteY1060"/>
              </a:cxn>
              <a:cxn ang="0">
                <a:pos x="connsiteX1061" y="connsiteY1061"/>
              </a:cxn>
              <a:cxn ang="0">
                <a:pos x="connsiteX1062" y="connsiteY1062"/>
              </a:cxn>
              <a:cxn ang="0">
                <a:pos x="connsiteX1063" y="connsiteY1063"/>
              </a:cxn>
              <a:cxn ang="0">
                <a:pos x="connsiteX1064" y="connsiteY1064"/>
              </a:cxn>
              <a:cxn ang="0">
                <a:pos x="connsiteX1065" y="connsiteY1065"/>
              </a:cxn>
              <a:cxn ang="0">
                <a:pos x="connsiteX1066" y="connsiteY1066"/>
              </a:cxn>
              <a:cxn ang="0">
                <a:pos x="connsiteX1067" y="connsiteY1067"/>
              </a:cxn>
              <a:cxn ang="0">
                <a:pos x="connsiteX1068" y="connsiteY1068"/>
              </a:cxn>
              <a:cxn ang="0">
                <a:pos x="connsiteX1069" y="connsiteY1069"/>
              </a:cxn>
              <a:cxn ang="0">
                <a:pos x="connsiteX1070" y="connsiteY1070"/>
              </a:cxn>
              <a:cxn ang="0">
                <a:pos x="connsiteX1071" y="connsiteY1071"/>
              </a:cxn>
              <a:cxn ang="0">
                <a:pos x="connsiteX1072" y="connsiteY1072"/>
              </a:cxn>
              <a:cxn ang="0">
                <a:pos x="connsiteX1073" y="connsiteY1073"/>
              </a:cxn>
              <a:cxn ang="0">
                <a:pos x="connsiteX1074" y="connsiteY1074"/>
              </a:cxn>
              <a:cxn ang="0">
                <a:pos x="connsiteX1075" y="connsiteY1075"/>
              </a:cxn>
              <a:cxn ang="0">
                <a:pos x="connsiteX1076" y="connsiteY1076"/>
              </a:cxn>
              <a:cxn ang="0">
                <a:pos x="connsiteX1077" y="connsiteY1077"/>
              </a:cxn>
              <a:cxn ang="0">
                <a:pos x="connsiteX1078" y="connsiteY1078"/>
              </a:cxn>
              <a:cxn ang="0">
                <a:pos x="connsiteX1079" y="connsiteY1079"/>
              </a:cxn>
              <a:cxn ang="0">
                <a:pos x="connsiteX1080" y="connsiteY1080"/>
              </a:cxn>
              <a:cxn ang="0">
                <a:pos x="connsiteX1081" y="connsiteY1081"/>
              </a:cxn>
              <a:cxn ang="0">
                <a:pos x="connsiteX1082" y="connsiteY1082"/>
              </a:cxn>
              <a:cxn ang="0">
                <a:pos x="connsiteX1083" y="connsiteY1083"/>
              </a:cxn>
              <a:cxn ang="0">
                <a:pos x="connsiteX1084" y="connsiteY1084"/>
              </a:cxn>
              <a:cxn ang="0">
                <a:pos x="connsiteX1085" y="connsiteY1085"/>
              </a:cxn>
              <a:cxn ang="0">
                <a:pos x="connsiteX1086" y="connsiteY1086"/>
              </a:cxn>
              <a:cxn ang="0">
                <a:pos x="connsiteX1087" y="connsiteY1087"/>
              </a:cxn>
              <a:cxn ang="0">
                <a:pos x="connsiteX1088" y="connsiteY1088"/>
              </a:cxn>
              <a:cxn ang="0">
                <a:pos x="connsiteX1089" y="connsiteY1089"/>
              </a:cxn>
              <a:cxn ang="0">
                <a:pos x="connsiteX1090" y="connsiteY1090"/>
              </a:cxn>
              <a:cxn ang="0">
                <a:pos x="connsiteX1091" y="connsiteY1091"/>
              </a:cxn>
              <a:cxn ang="0">
                <a:pos x="connsiteX1092" y="connsiteY1092"/>
              </a:cxn>
              <a:cxn ang="0">
                <a:pos x="connsiteX1093" y="connsiteY1093"/>
              </a:cxn>
              <a:cxn ang="0">
                <a:pos x="connsiteX1094" y="connsiteY1094"/>
              </a:cxn>
              <a:cxn ang="0">
                <a:pos x="connsiteX1095" y="connsiteY1095"/>
              </a:cxn>
              <a:cxn ang="0">
                <a:pos x="connsiteX1096" y="connsiteY1096"/>
              </a:cxn>
              <a:cxn ang="0">
                <a:pos x="connsiteX1097" y="connsiteY1097"/>
              </a:cxn>
              <a:cxn ang="0">
                <a:pos x="connsiteX1098" y="connsiteY1098"/>
              </a:cxn>
              <a:cxn ang="0">
                <a:pos x="connsiteX1099" y="connsiteY1099"/>
              </a:cxn>
              <a:cxn ang="0">
                <a:pos x="connsiteX1100" y="connsiteY1100"/>
              </a:cxn>
              <a:cxn ang="0">
                <a:pos x="connsiteX1101" y="connsiteY1101"/>
              </a:cxn>
              <a:cxn ang="0">
                <a:pos x="connsiteX1102" y="connsiteY1102"/>
              </a:cxn>
              <a:cxn ang="0">
                <a:pos x="connsiteX1103" y="connsiteY1103"/>
              </a:cxn>
              <a:cxn ang="0">
                <a:pos x="connsiteX1104" y="connsiteY1104"/>
              </a:cxn>
              <a:cxn ang="0">
                <a:pos x="connsiteX1105" y="connsiteY1105"/>
              </a:cxn>
              <a:cxn ang="0">
                <a:pos x="connsiteX1106" y="connsiteY1106"/>
              </a:cxn>
              <a:cxn ang="0">
                <a:pos x="connsiteX1107" y="connsiteY1107"/>
              </a:cxn>
              <a:cxn ang="0">
                <a:pos x="connsiteX1108" y="connsiteY1108"/>
              </a:cxn>
              <a:cxn ang="0">
                <a:pos x="connsiteX1109" y="connsiteY1109"/>
              </a:cxn>
              <a:cxn ang="0">
                <a:pos x="connsiteX1110" y="connsiteY1110"/>
              </a:cxn>
              <a:cxn ang="0">
                <a:pos x="connsiteX1111" y="connsiteY1111"/>
              </a:cxn>
              <a:cxn ang="0">
                <a:pos x="connsiteX1112" y="connsiteY1112"/>
              </a:cxn>
              <a:cxn ang="0">
                <a:pos x="connsiteX1113" y="connsiteY1113"/>
              </a:cxn>
              <a:cxn ang="0">
                <a:pos x="connsiteX1114" y="connsiteY1114"/>
              </a:cxn>
              <a:cxn ang="0">
                <a:pos x="connsiteX1115" y="connsiteY1115"/>
              </a:cxn>
              <a:cxn ang="0">
                <a:pos x="connsiteX1116" y="connsiteY1116"/>
              </a:cxn>
              <a:cxn ang="0">
                <a:pos x="connsiteX1117" y="connsiteY1117"/>
              </a:cxn>
              <a:cxn ang="0">
                <a:pos x="connsiteX1118" y="connsiteY1118"/>
              </a:cxn>
              <a:cxn ang="0">
                <a:pos x="connsiteX1119" y="connsiteY1119"/>
              </a:cxn>
              <a:cxn ang="0">
                <a:pos x="connsiteX1120" y="connsiteY1120"/>
              </a:cxn>
              <a:cxn ang="0">
                <a:pos x="connsiteX1121" y="connsiteY1121"/>
              </a:cxn>
              <a:cxn ang="0">
                <a:pos x="connsiteX1122" y="connsiteY1122"/>
              </a:cxn>
              <a:cxn ang="0">
                <a:pos x="connsiteX1123" y="connsiteY1123"/>
              </a:cxn>
              <a:cxn ang="0">
                <a:pos x="connsiteX1124" y="connsiteY1124"/>
              </a:cxn>
              <a:cxn ang="0">
                <a:pos x="connsiteX1125" y="connsiteY1125"/>
              </a:cxn>
              <a:cxn ang="0">
                <a:pos x="connsiteX1126" y="connsiteY1126"/>
              </a:cxn>
              <a:cxn ang="0">
                <a:pos x="connsiteX1127" y="connsiteY1127"/>
              </a:cxn>
              <a:cxn ang="0">
                <a:pos x="connsiteX1128" y="connsiteY1128"/>
              </a:cxn>
              <a:cxn ang="0">
                <a:pos x="connsiteX1129" y="connsiteY1129"/>
              </a:cxn>
              <a:cxn ang="0">
                <a:pos x="connsiteX1130" y="connsiteY1130"/>
              </a:cxn>
              <a:cxn ang="0">
                <a:pos x="connsiteX1131" y="connsiteY1131"/>
              </a:cxn>
              <a:cxn ang="0">
                <a:pos x="connsiteX1132" y="connsiteY1132"/>
              </a:cxn>
              <a:cxn ang="0">
                <a:pos x="connsiteX1133" y="connsiteY1133"/>
              </a:cxn>
              <a:cxn ang="0">
                <a:pos x="connsiteX1134" y="connsiteY1134"/>
              </a:cxn>
              <a:cxn ang="0">
                <a:pos x="connsiteX1135" y="connsiteY1135"/>
              </a:cxn>
              <a:cxn ang="0">
                <a:pos x="connsiteX1136" y="connsiteY1136"/>
              </a:cxn>
              <a:cxn ang="0">
                <a:pos x="connsiteX1137" y="connsiteY1137"/>
              </a:cxn>
              <a:cxn ang="0">
                <a:pos x="connsiteX1138" y="connsiteY1138"/>
              </a:cxn>
              <a:cxn ang="0">
                <a:pos x="connsiteX1139" y="connsiteY1139"/>
              </a:cxn>
              <a:cxn ang="0">
                <a:pos x="connsiteX1140" y="connsiteY1140"/>
              </a:cxn>
              <a:cxn ang="0">
                <a:pos x="connsiteX1141" y="connsiteY1141"/>
              </a:cxn>
              <a:cxn ang="0">
                <a:pos x="connsiteX1142" y="connsiteY1142"/>
              </a:cxn>
              <a:cxn ang="0">
                <a:pos x="connsiteX1143" y="connsiteY1143"/>
              </a:cxn>
              <a:cxn ang="0">
                <a:pos x="connsiteX1144" y="connsiteY1144"/>
              </a:cxn>
              <a:cxn ang="0">
                <a:pos x="connsiteX1145" y="connsiteY1145"/>
              </a:cxn>
              <a:cxn ang="0">
                <a:pos x="connsiteX1146" y="connsiteY1146"/>
              </a:cxn>
              <a:cxn ang="0">
                <a:pos x="connsiteX1147" y="connsiteY1147"/>
              </a:cxn>
              <a:cxn ang="0">
                <a:pos x="connsiteX1148" y="connsiteY1148"/>
              </a:cxn>
              <a:cxn ang="0">
                <a:pos x="connsiteX1149" y="connsiteY1149"/>
              </a:cxn>
              <a:cxn ang="0">
                <a:pos x="connsiteX1150" y="connsiteY1150"/>
              </a:cxn>
              <a:cxn ang="0">
                <a:pos x="connsiteX1151" y="connsiteY1151"/>
              </a:cxn>
              <a:cxn ang="0">
                <a:pos x="connsiteX1152" y="connsiteY1152"/>
              </a:cxn>
              <a:cxn ang="0">
                <a:pos x="connsiteX1153" y="connsiteY1153"/>
              </a:cxn>
              <a:cxn ang="0">
                <a:pos x="connsiteX1154" y="connsiteY1154"/>
              </a:cxn>
              <a:cxn ang="0">
                <a:pos x="connsiteX1155" y="connsiteY1155"/>
              </a:cxn>
              <a:cxn ang="0">
                <a:pos x="connsiteX1156" y="connsiteY1156"/>
              </a:cxn>
              <a:cxn ang="0">
                <a:pos x="connsiteX1157" y="connsiteY1157"/>
              </a:cxn>
              <a:cxn ang="0">
                <a:pos x="connsiteX1158" y="connsiteY1158"/>
              </a:cxn>
              <a:cxn ang="0">
                <a:pos x="connsiteX1159" y="connsiteY1159"/>
              </a:cxn>
              <a:cxn ang="0">
                <a:pos x="connsiteX1160" y="connsiteY1160"/>
              </a:cxn>
              <a:cxn ang="0">
                <a:pos x="connsiteX1161" y="connsiteY1161"/>
              </a:cxn>
              <a:cxn ang="0">
                <a:pos x="connsiteX1162" y="connsiteY1162"/>
              </a:cxn>
              <a:cxn ang="0">
                <a:pos x="connsiteX1163" y="connsiteY1163"/>
              </a:cxn>
              <a:cxn ang="0">
                <a:pos x="connsiteX1164" y="connsiteY1164"/>
              </a:cxn>
              <a:cxn ang="0">
                <a:pos x="connsiteX1165" y="connsiteY1165"/>
              </a:cxn>
              <a:cxn ang="0">
                <a:pos x="connsiteX1166" y="connsiteY1166"/>
              </a:cxn>
              <a:cxn ang="0">
                <a:pos x="connsiteX1167" y="connsiteY1167"/>
              </a:cxn>
              <a:cxn ang="0">
                <a:pos x="connsiteX1168" y="connsiteY1168"/>
              </a:cxn>
              <a:cxn ang="0">
                <a:pos x="connsiteX1169" y="connsiteY1169"/>
              </a:cxn>
              <a:cxn ang="0">
                <a:pos x="connsiteX1170" y="connsiteY1170"/>
              </a:cxn>
              <a:cxn ang="0">
                <a:pos x="connsiteX1171" y="connsiteY1171"/>
              </a:cxn>
              <a:cxn ang="0">
                <a:pos x="connsiteX1172" y="connsiteY1172"/>
              </a:cxn>
              <a:cxn ang="0">
                <a:pos x="connsiteX1173" y="connsiteY1173"/>
              </a:cxn>
              <a:cxn ang="0">
                <a:pos x="connsiteX1174" y="connsiteY1174"/>
              </a:cxn>
              <a:cxn ang="0">
                <a:pos x="connsiteX1175" y="connsiteY1175"/>
              </a:cxn>
              <a:cxn ang="0">
                <a:pos x="connsiteX1176" y="connsiteY1176"/>
              </a:cxn>
              <a:cxn ang="0">
                <a:pos x="connsiteX1177" y="connsiteY1177"/>
              </a:cxn>
              <a:cxn ang="0">
                <a:pos x="connsiteX1178" y="connsiteY1178"/>
              </a:cxn>
              <a:cxn ang="0">
                <a:pos x="connsiteX1179" y="connsiteY1179"/>
              </a:cxn>
              <a:cxn ang="0">
                <a:pos x="connsiteX1180" y="connsiteY1180"/>
              </a:cxn>
              <a:cxn ang="0">
                <a:pos x="connsiteX1181" y="connsiteY1181"/>
              </a:cxn>
              <a:cxn ang="0">
                <a:pos x="connsiteX1182" y="connsiteY1182"/>
              </a:cxn>
              <a:cxn ang="0">
                <a:pos x="connsiteX1183" y="connsiteY1183"/>
              </a:cxn>
              <a:cxn ang="0">
                <a:pos x="connsiteX1184" y="connsiteY1184"/>
              </a:cxn>
              <a:cxn ang="0">
                <a:pos x="connsiteX1185" y="connsiteY1185"/>
              </a:cxn>
              <a:cxn ang="0">
                <a:pos x="connsiteX1186" y="connsiteY1186"/>
              </a:cxn>
              <a:cxn ang="0">
                <a:pos x="connsiteX1187" y="connsiteY1187"/>
              </a:cxn>
              <a:cxn ang="0">
                <a:pos x="connsiteX1188" y="connsiteY1188"/>
              </a:cxn>
              <a:cxn ang="0">
                <a:pos x="connsiteX1189" y="connsiteY1189"/>
              </a:cxn>
              <a:cxn ang="0">
                <a:pos x="connsiteX1190" y="connsiteY1190"/>
              </a:cxn>
              <a:cxn ang="0">
                <a:pos x="connsiteX1191" y="connsiteY1191"/>
              </a:cxn>
              <a:cxn ang="0">
                <a:pos x="connsiteX1192" y="connsiteY1192"/>
              </a:cxn>
              <a:cxn ang="0">
                <a:pos x="connsiteX1193" y="connsiteY1193"/>
              </a:cxn>
              <a:cxn ang="0">
                <a:pos x="connsiteX1194" y="connsiteY1194"/>
              </a:cxn>
              <a:cxn ang="0">
                <a:pos x="connsiteX1195" y="connsiteY1195"/>
              </a:cxn>
              <a:cxn ang="0">
                <a:pos x="connsiteX1196" y="connsiteY1196"/>
              </a:cxn>
              <a:cxn ang="0">
                <a:pos x="connsiteX1197" y="connsiteY1197"/>
              </a:cxn>
              <a:cxn ang="0">
                <a:pos x="connsiteX1198" y="connsiteY1198"/>
              </a:cxn>
              <a:cxn ang="0">
                <a:pos x="connsiteX1199" y="connsiteY1199"/>
              </a:cxn>
              <a:cxn ang="0">
                <a:pos x="connsiteX1200" y="connsiteY1200"/>
              </a:cxn>
              <a:cxn ang="0">
                <a:pos x="connsiteX1201" y="connsiteY1201"/>
              </a:cxn>
              <a:cxn ang="0">
                <a:pos x="connsiteX1202" y="connsiteY1202"/>
              </a:cxn>
              <a:cxn ang="0">
                <a:pos x="connsiteX1203" y="connsiteY1203"/>
              </a:cxn>
              <a:cxn ang="0">
                <a:pos x="connsiteX1204" y="connsiteY1204"/>
              </a:cxn>
              <a:cxn ang="0">
                <a:pos x="connsiteX1205" y="connsiteY1205"/>
              </a:cxn>
              <a:cxn ang="0">
                <a:pos x="connsiteX1206" y="connsiteY1206"/>
              </a:cxn>
              <a:cxn ang="0">
                <a:pos x="connsiteX1207" y="connsiteY1207"/>
              </a:cxn>
              <a:cxn ang="0">
                <a:pos x="connsiteX1208" y="connsiteY1208"/>
              </a:cxn>
              <a:cxn ang="0">
                <a:pos x="connsiteX1209" y="connsiteY1209"/>
              </a:cxn>
              <a:cxn ang="0">
                <a:pos x="connsiteX1210" y="connsiteY1210"/>
              </a:cxn>
              <a:cxn ang="0">
                <a:pos x="connsiteX1211" y="connsiteY1211"/>
              </a:cxn>
              <a:cxn ang="0">
                <a:pos x="connsiteX1212" y="connsiteY1212"/>
              </a:cxn>
              <a:cxn ang="0">
                <a:pos x="connsiteX1213" y="connsiteY1213"/>
              </a:cxn>
              <a:cxn ang="0">
                <a:pos x="connsiteX1214" y="connsiteY1214"/>
              </a:cxn>
              <a:cxn ang="0">
                <a:pos x="connsiteX1215" y="connsiteY1215"/>
              </a:cxn>
              <a:cxn ang="0">
                <a:pos x="connsiteX1216" y="connsiteY1216"/>
              </a:cxn>
              <a:cxn ang="0">
                <a:pos x="connsiteX1217" y="connsiteY1217"/>
              </a:cxn>
              <a:cxn ang="0">
                <a:pos x="connsiteX1218" y="connsiteY1218"/>
              </a:cxn>
              <a:cxn ang="0">
                <a:pos x="connsiteX1219" y="connsiteY1219"/>
              </a:cxn>
              <a:cxn ang="0">
                <a:pos x="connsiteX1220" y="connsiteY1220"/>
              </a:cxn>
              <a:cxn ang="0">
                <a:pos x="connsiteX1221" y="connsiteY1221"/>
              </a:cxn>
              <a:cxn ang="0">
                <a:pos x="connsiteX1222" y="connsiteY1222"/>
              </a:cxn>
              <a:cxn ang="0">
                <a:pos x="connsiteX1223" y="connsiteY1223"/>
              </a:cxn>
              <a:cxn ang="0">
                <a:pos x="connsiteX1224" y="connsiteY1224"/>
              </a:cxn>
              <a:cxn ang="0">
                <a:pos x="connsiteX1225" y="connsiteY1225"/>
              </a:cxn>
              <a:cxn ang="0">
                <a:pos x="connsiteX1226" y="connsiteY1226"/>
              </a:cxn>
              <a:cxn ang="0">
                <a:pos x="connsiteX1227" y="connsiteY1227"/>
              </a:cxn>
              <a:cxn ang="0">
                <a:pos x="connsiteX1228" y="connsiteY1228"/>
              </a:cxn>
              <a:cxn ang="0">
                <a:pos x="connsiteX1229" y="connsiteY1229"/>
              </a:cxn>
              <a:cxn ang="0">
                <a:pos x="connsiteX1230" y="connsiteY1230"/>
              </a:cxn>
              <a:cxn ang="0">
                <a:pos x="connsiteX1231" y="connsiteY1231"/>
              </a:cxn>
              <a:cxn ang="0">
                <a:pos x="connsiteX1232" y="connsiteY1232"/>
              </a:cxn>
              <a:cxn ang="0">
                <a:pos x="connsiteX1233" y="connsiteY1233"/>
              </a:cxn>
              <a:cxn ang="0">
                <a:pos x="connsiteX1234" y="connsiteY1234"/>
              </a:cxn>
              <a:cxn ang="0">
                <a:pos x="connsiteX1235" y="connsiteY1235"/>
              </a:cxn>
              <a:cxn ang="0">
                <a:pos x="connsiteX1236" y="connsiteY1236"/>
              </a:cxn>
              <a:cxn ang="0">
                <a:pos x="connsiteX1237" y="connsiteY1237"/>
              </a:cxn>
              <a:cxn ang="0">
                <a:pos x="connsiteX1238" y="connsiteY1238"/>
              </a:cxn>
              <a:cxn ang="0">
                <a:pos x="connsiteX1239" y="connsiteY1239"/>
              </a:cxn>
              <a:cxn ang="0">
                <a:pos x="connsiteX1240" y="connsiteY1240"/>
              </a:cxn>
              <a:cxn ang="0">
                <a:pos x="connsiteX1241" y="connsiteY1241"/>
              </a:cxn>
              <a:cxn ang="0">
                <a:pos x="connsiteX1242" y="connsiteY1242"/>
              </a:cxn>
              <a:cxn ang="0">
                <a:pos x="connsiteX1243" y="connsiteY1243"/>
              </a:cxn>
              <a:cxn ang="0">
                <a:pos x="connsiteX1244" y="connsiteY1244"/>
              </a:cxn>
              <a:cxn ang="0">
                <a:pos x="connsiteX1245" y="connsiteY1245"/>
              </a:cxn>
              <a:cxn ang="0">
                <a:pos x="connsiteX1246" y="connsiteY1246"/>
              </a:cxn>
              <a:cxn ang="0">
                <a:pos x="connsiteX1247" y="connsiteY1247"/>
              </a:cxn>
              <a:cxn ang="0">
                <a:pos x="connsiteX1248" y="connsiteY1248"/>
              </a:cxn>
              <a:cxn ang="0">
                <a:pos x="connsiteX1249" y="connsiteY1249"/>
              </a:cxn>
              <a:cxn ang="0">
                <a:pos x="connsiteX1250" y="connsiteY1250"/>
              </a:cxn>
              <a:cxn ang="0">
                <a:pos x="connsiteX1251" y="connsiteY1251"/>
              </a:cxn>
              <a:cxn ang="0">
                <a:pos x="connsiteX1252" y="connsiteY1252"/>
              </a:cxn>
              <a:cxn ang="0">
                <a:pos x="connsiteX1253" y="connsiteY1253"/>
              </a:cxn>
              <a:cxn ang="0">
                <a:pos x="connsiteX1254" y="connsiteY1254"/>
              </a:cxn>
              <a:cxn ang="0">
                <a:pos x="connsiteX1255" y="connsiteY1255"/>
              </a:cxn>
              <a:cxn ang="0">
                <a:pos x="connsiteX1256" y="connsiteY1256"/>
              </a:cxn>
              <a:cxn ang="0">
                <a:pos x="connsiteX1257" y="connsiteY1257"/>
              </a:cxn>
              <a:cxn ang="0">
                <a:pos x="connsiteX1258" y="connsiteY1258"/>
              </a:cxn>
              <a:cxn ang="0">
                <a:pos x="connsiteX1259" y="connsiteY1259"/>
              </a:cxn>
              <a:cxn ang="0">
                <a:pos x="connsiteX1260" y="connsiteY1260"/>
              </a:cxn>
              <a:cxn ang="0">
                <a:pos x="connsiteX1261" y="connsiteY1261"/>
              </a:cxn>
              <a:cxn ang="0">
                <a:pos x="connsiteX1262" y="connsiteY1262"/>
              </a:cxn>
              <a:cxn ang="0">
                <a:pos x="connsiteX1263" y="connsiteY1263"/>
              </a:cxn>
              <a:cxn ang="0">
                <a:pos x="connsiteX1264" y="connsiteY1264"/>
              </a:cxn>
              <a:cxn ang="0">
                <a:pos x="connsiteX1265" y="connsiteY1265"/>
              </a:cxn>
              <a:cxn ang="0">
                <a:pos x="connsiteX1266" y="connsiteY1266"/>
              </a:cxn>
              <a:cxn ang="0">
                <a:pos x="connsiteX1267" y="connsiteY1267"/>
              </a:cxn>
              <a:cxn ang="0">
                <a:pos x="connsiteX1268" y="connsiteY1268"/>
              </a:cxn>
              <a:cxn ang="0">
                <a:pos x="connsiteX1269" y="connsiteY1269"/>
              </a:cxn>
              <a:cxn ang="0">
                <a:pos x="connsiteX1270" y="connsiteY1270"/>
              </a:cxn>
              <a:cxn ang="0">
                <a:pos x="connsiteX1271" y="connsiteY1271"/>
              </a:cxn>
              <a:cxn ang="0">
                <a:pos x="connsiteX1272" y="connsiteY1272"/>
              </a:cxn>
              <a:cxn ang="0">
                <a:pos x="connsiteX1273" y="connsiteY1273"/>
              </a:cxn>
              <a:cxn ang="0">
                <a:pos x="connsiteX1274" y="connsiteY1274"/>
              </a:cxn>
              <a:cxn ang="0">
                <a:pos x="connsiteX1275" y="connsiteY1275"/>
              </a:cxn>
              <a:cxn ang="0">
                <a:pos x="connsiteX1276" y="connsiteY1276"/>
              </a:cxn>
              <a:cxn ang="0">
                <a:pos x="connsiteX1277" y="connsiteY1277"/>
              </a:cxn>
              <a:cxn ang="0">
                <a:pos x="connsiteX1278" y="connsiteY1278"/>
              </a:cxn>
              <a:cxn ang="0">
                <a:pos x="connsiteX1279" y="connsiteY1279"/>
              </a:cxn>
              <a:cxn ang="0">
                <a:pos x="connsiteX1280" y="connsiteY1280"/>
              </a:cxn>
              <a:cxn ang="0">
                <a:pos x="connsiteX1281" y="connsiteY1281"/>
              </a:cxn>
              <a:cxn ang="0">
                <a:pos x="connsiteX1282" y="connsiteY1282"/>
              </a:cxn>
              <a:cxn ang="0">
                <a:pos x="connsiteX1283" y="connsiteY1283"/>
              </a:cxn>
              <a:cxn ang="0">
                <a:pos x="connsiteX1284" y="connsiteY1284"/>
              </a:cxn>
              <a:cxn ang="0">
                <a:pos x="connsiteX1285" y="connsiteY1285"/>
              </a:cxn>
              <a:cxn ang="0">
                <a:pos x="connsiteX1286" y="connsiteY1286"/>
              </a:cxn>
              <a:cxn ang="0">
                <a:pos x="connsiteX1287" y="connsiteY1287"/>
              </a:cxn>
              <a:cxn ang="0">
                <a:pos x="connsiteX1288" y="connsiteY1288"/>
              </a:cxn>
              <a:cxn ang="0">
                <a:pos x="connsiteX1289" y="connsiteY1289"/>
              </a:cxn>
              <a:cxn ang="0">
                <a:pos x="connsiteX1290" y="connsiteY1290"/>
              </a:cxn>
              <a:cxn ang="0">
                <a:pos x="connsiteX1291" y="connsiteY1291"/>
              </a:cxn>
              <a:cxn ang="0">
                <a:pos x="connsiteX1292" y="connsiteY1292"/>
              </a:cxn>
              <a:cxn ang="0">
                <a:pos x="connsiteX1293" y="connsiteY1293"/>
              </a:cxn>
              <a:cxn ang="0">
                <a:pos x="connsiteX1294" y="connsiteY1294"/>
              </a:cxn>
              <a:cxn ang="0">
                <a:pos x="connsiteX1295" y="connsiteY1295"/>
              </a:cxn>
              <a:cxn ang="0">
                <a:pos x="connsiteX1296" y="connsiteY1296"/>
              </a:cxn>
              <a:cxn ang="0">
                <a:pos x="connsiteX1297" y="connsiteY1297"/>
              </a:cxn>
              <a:cxn ang="0">
                <a:pos x="connsiteX1298" y="connsiteY1298"/>
              </a:cxn>
              <a:cxn ang="0">
                <a:pos x="connsiteX1299" y="connsiteY1299"/>
              </a:cxn>
              <a:cxn ang="0">
                <a:pos x="connsiteX1300" y="connsiteY1300"/>
              </a:cxn>
              <a:cxn ang="0">
                <a:pos x="connsiteX1301" y="connsiteY1301"/>
              </a:cxn>
              <a:cxn ang="0">
                <a:pos x="connsiteX1302" y="connsiteY1302"/>
              </a:cxn>
              <a:cxn ang="0">
                <a:pos x="connsiteX1303" y="connsiteY1303"/>
              </a:cxn>
              <a:cxn ang="0">
                <a:pos x="connsiteX1304" y="connsiteY1304"/>
              </a:cxn>
              <a:cxn ang="0">
                <a:pos x="connsiteX1305" y="connsiteY1305"/>
              </a:cxn>
              <a:cxn ang="0">
                <a:pos x="connsiteX1306" y="connsiteY1306"/>
              </a:cxn>
              <a:cxn ang="0">
                <a:pos x="connsiteX1307" y="connsiteY1307"/>
              </a:cxn>
              <a:cxn ang="0">
                <a:pos x="connsiteX1308" y="connsiteY1308"/>
              </a:cxn>
              <a:cxn ang="0">
                <a:pos x="connsiteX1309" y="connsiteY1309"/>
              </a:cxn>
              <a:cxn ang="0">
                <a:pos x="connsiteX1310" y="connsiteY1310"/>
              </a:cxn>
              <a:cxn ang="0">
                <a:pos x="connsiteX1311" y="connsiteY1311"/>
              </a:cxn>
              <a:cxn ang="0">
                <a:pos x="connsiteX1312" y="connsiteY1312"/>
              </a:cxn>
              <a:cxn ang="0">
                <a:pos x="connsiteX1313" y="connsiteY1313"/>
              </a:cxn>
              <a:cxn ang="0">
                <a:pos x="connsiteX1314" y="connsiteY1314"/>
              </a:cxn>
              <a:cxn ang="0">
                <a:pos x="connsiteX1315" y="connsiteY1315"/>
              </a:cxn>
              <a:cxn ang="0">
                <a:pos x="connsiteX1316" y="connsiteY1316"/>
              </a:cxn>
              <a:cxn ang="0">
                <a:pos x="connsiteX1317" y="connsiteY1317"/>
              </a:cxn>
              <a:cxn ang="0">
                <a:pos x="connsiteX1318" y="connsiteY1318"/>
              </a:cxn>
              <a:cxn ang="0">
                <a:pos x="connsiteX1319" y="connsiteY1319"/>
              </a:cxn>
              <a:cxn ang="0">
                <a:pos x="connsiteX1320" y="connsiteY1320"/>
              </a:cxn>
              <a:cxn ang="0">
                <a:pos x="connsiteX1321" y="connsiteY1321"/>
              </a:cxn>
              <a:cxn ang="0">
                <a:pos x="connsiteX1322" y="connsiteY1322"/>
              </a:cxn>
              <a:cxn ang="0">
                <a:pos x="connsiteX1323" y="connsiteY1323"/>
              </a:cxn>
              <a:cxn ang="0">
                <a:pos x="connsiteX1324" y="connsiteY1324"/>
              </a:cxn>
              <a:cxn ang="0">
                <a:pos x="connsiteX1325" y="connsiteY1325"/>
              </a:cxn>
              <a:cxn ang="0">
                <a:pos x="connsiteX1326" y="connsiteY1326"/>
              </a:cxn>
              <a:cxn ang="0">
                <a:pos x="connsiteX1327" y="connsiteY1327"/>
              </a:cxn>
              <a:cxn ang="0">
                <a:pos x="connsiteX1328" y="connsiteY1328"/>
              </a:cxn>
              <a:cxn ang="0">
                <a:pos x="connsiteX1329" y="connsiteY1329"/>
              </a:cxn>
              <a:cxn ang="0">
                <a:pos x="connsiteX1330" y="connsiteY1330"/>
              </a:cxn>
              <a:cxn ang="0">
                <a:pos x="connsiteX1331" y="connsiteY1331"/>
              </a:cxn>
              <a:cxn ang="0">
                <a:pos x="connsiteX1332" y="connsiteY1332"/>
              </a:cxn>
              <a:cxn ang="0">
                <a:pos x="connsiteX1333" y="connsiteY1333"/>
              </a:cxn>
              <a:cxn ang="0">
                <a:pos x="connsiteX1334" y="connsiteY1334"/>
              </a:cxn>
              <a:cxn ang="0">
                <a:pos x="connsiteX1335" y="connsiteY1335"/>
              </a:cxn>
              <a:cxn ang="0">
                <a:pos x="connsiteX1336" y="connsiteY1336"/>
              </a:cxn>
              <a:cxn ang="0">
                <a:pos x="connsiteX1337" y="connsiteY1337"/>
              </a:cxn>
              <a:cxn ang="0">
                <a:pos x="connsiteX1338" y="connsiteY1338"/>
              </a:cxn>
              <a:cxn ang="0">
                <a:pos x="connsiteX1339" y="connsiteY1339"/>
              </a:cxn>
              <a:cxn ang="0">
                <a:pos x="connsiteX1340" y="connsiteY1340"/>
              </a:cxn>
              <a:cxn ang="0">
                <a:pos x="connsiteX1341" y="connsiteY1341"/>
              </a:cxn>
              <a:cxn ang="0">
                <a:pos x="connsiteX1342" y="connsiteY1342"/>
              </a:cxn>
              <a:cxn ang="0">
                <a:pos x="connsiteX1343" y="connsiteY1343"/>
              </a:cxn>
              <a:cxn ang="0">
                <a:pos x="connsiteX1344" y="connsiteY1344"/>
              </a:cxn>
              <a:cxn ang="0">
                <a:pos x="connsiteX1345" y="connsiteY1345"/>
              </a:cxn>
              <a:cxn ang="0">
                <a:pos x="connsiteX1346" y="connsiteY1346"/>
              </a:cxn>
              <a:cxn ang="0">
                <a:pos x="connsiteX1347" y="connsiteY1347"/>
              </a:cxn>
              <a:cxn ang="0">
                <a:pos x="connsiteX1348" y="connsiteY1348"/>
              </a:cxn>
              <a:cxn ang="0">
                <a:pos x="connsiteX1349" y="connsiteY1349"/>
              </a:cxn>
              <a:cxn ang="0">
                <a:pos x="connsiteX1350" y="connsiteY1350"/>
              </a:cxn>
              <a:cxn ang="0">
                <a:pos x="connsiteX1351" y="connsiteY1351"/>
              </a:cxn>
              <a:cxn ang="0">
                <a:pos x="connsiteX1352" y="connsiteY1352"/>
              </a:cxn>
              <a:cxn ang="0">
                <a:pos x="connsiteX1353" y="connsiteY1353"/>
              </a:cxn>
              <a:cxn ang="0">
                <a:pos x="connsiteX1354" y="connsiteY1354"/>
              </a:cxn>
              <a:cxn ang="0">
                <a:pos x="connsiteX1355" y="connsiteY1355"/>
              </a:cxn>
              <a:cxn ang="0">
                <a:pos x="connsiteX1356" y="connsiteY1356"/>
              </a:cxn>
              <a:cxn ang="0">
                <a:pos x="connsiteX1357" y="connsiteY1357"/>
              </a:cxn>
              <a:cxn ang="0">
                <a:pos x="connsiteX1358" y="connsiteY1358"/>
              </a:cxn>
              <a:cxn ang="0">
                <a:pos x="connsiteX1359" y="connsiteY1359"/>
              </a:cxn>
              <a:cxn ang="0">
                <a:pos x="connsiteX1360" y="connsiteY1360"/>
              </a:cxn>
              <a:cxn ang="0">
                <a:pos x="connsiteX1361" y="connsiteY1361"/>
              </a:cxn>
              <a:cxn ang="0">
                <a:pos x="connsiteX1362" y="connsiteY1362"/>
              </a:cxn>
              <a:cxn ang="0">
                <a:pos x="connsiteX1363" y="connsiteY1363"/>
              </a:cxn>
              <a:cxn ang="0">
                <a:pos x="connsiteX1364" y="connsiteY1364"/>
              </a:cxn>
              <a:cxn ang="0">
                <a:pos x="connsiteX1365" y="connsiteY1365"/>
              </a:cxn>
              <a:cxn ang="0">
                <a:pos x="connsiteX1366" y="connsiteY1366"/>
              </a:cxn>
              <a:cxn ang="0">
                <a:pos x="connsiteX1367" y="connsiteY1367"/>
              </a:cxn>
              <a:cxn ang="0">
                <a:pos x="connsiteX1368" y="connsiteY1368"/>
              </a:cxn>
              <a:cxn ang="0">
                <a:pos x="connsiteX1369" y="connsiteY1369"/>
              </a:cxn>
              <a:cxn ang="0">
                <a:pos x="connsiteX1370" y="connsiteY1370"/>
              </a:cxn>
              <a:cxn ang="0">
                <a:pos x="connsiteX1371" y="connsiteY1371"/>
              </a:cxn>
              <a:cxn ang="0">
                <a:pos x="connsiteX1372" y="connsiteY1372"/>
              </a:cxn>
              <a:cxn ang="0">
                <a:pos x="connsiteX1373" y="connsiteY1373"/>
              </a:cxn>
              <a:cxn ang="0">
                <a:pos x="connsiteX1374" y="connsiteY1374"/>
              </a:cxn>
              <a:cxn ang="0">
                <a:pos x="connsiteX1375" y="connsiteY1375"/>
              </a:cxn>
              <a:cxn ang="0">
                <a:pos x="connsiteX1376" y="connsiteY1376"/>
              </a:cxn>
              <a:cxn ang="0">
                <a:pos x="connsiteX1377" y="connsiteY1377"/>
              </a:cxn>
              <a:cxn ang="0">
                <a:pos x="connsiteX1378" y="connsiteY1378"/>
              </a:cxn>
              <a:cxn ang="0">
                <a:pos x="connsiteX1379" y="connsiteY1379"/>
              </a:cxn>
              <a:cxn ang="0">
                <a:pos x="connsiteX1380" y="connsiteY1380"/>
              </a:cxn>
              <a:cxn ang="0">
                <a:pos x="connsiteX1381" y="connsiteY1381"/>
              </a:cxn>
              <a:cxn ang="0">
                <a:pos x="connsiteX1382" y="connsiteY1382"/>
              </a:cxn>
              <a:cxn ang="0">
                <a:pos x="connsiteX1383" y="connsiteY1383"/>
              </a:cxn>
              <a:cxn ang="0">
                <a:pos x="connsiteX1384" y="connsiteY1384"/>
              </a:cxn>
              <a:cxn ang="0">
                <a:pos x="connsiteX1385" y="connsiteY1385"/>
              </a:cxn>
              <a:cxn ang="0">
                <a:pos x="connsiteX1386" y="connsiteY1386"/>
              </a:cxn>
              <a:cxn ang="0">
                <a:pos x="connsiteX1387" y="connsiteY1387"/>
              </a:cxn>
              <a:cxn ang="0">
                <a:pos x="connsiteX1388" y="connsiteY1388"/>
              </a:cxn>
              <a:cxn ang="0">
                <a:pos x="connsiteX1389" y="connsiteY1389"/>
              </a:cxn>
              <a:cxn ang="0">
                <a:pos x="connsiteX1390" y="connsiteY1390"/>
              </a:cxn>
              <a:cxn ang="0">
                <a:pos x="connsiteX1391" y="connsiteY1391"/>
              </a:cxn>
              <a:cxn ang="0">
                <a:pos x="connsiteX1392" y="connsiteY1392"/>
              </a:cxn>
              <a:cxn ang="0">
                <a:pos x="connsiteX1393" y="connsiteY1393"/>
              </a:cxn>
              <a:cxn ang="0">
                <a:pos x="connsiteX1394" y="connsiteY1394"/>
              </a:cxn>
              <a:cxn ang="0">
                <a:pos x="connsiteX1395" y="connsiteY1395"/>
              </a:cxn>
              <a:cxn ang="0">
                <a:pos x="connsiteX1396" y="connsiteY1396"/>
              </a:cxn>
              <a:cxn ang="0">
                <a:pos x="connsiteX1397" y="connsiteY1397"/>
              </a:cxn>
              <a:cxn ang="0">
                <a:pos x="connsiteX1398" y="connsiteY1398"/>
              </a:cxn>
              <a:cxn ang="0">
                <a:pos x="connsiteX1399" y="connsiteY1399"/>
              </a:cxn>
              <a:cxn ang="0">
                <a:pos x="connsiteX1400" y="connsiteY1400"/>
              </a:cxn>
              <a:cxn ang="0">
                <a:pos x="connsiteX1401" y="connsiteY1401"/>
              </a:cxn>
              <a:cxn ang="0">
                <a:pos x="connsiteX1402" y="connsiteY1402"/>
              </a:cxn>
              <a:cxn ang="0">
                <a:pos x="connsiteX1403" y="connsiteY1403"/>
              </a:cxn>
              <a:cxn ang="0">
                <a:pos x="connsiteX1404" y="connsiteY1404"/>
              </a:cxn>
              <a:cxn ang="0">
                <a:pos x="connsiteX1405" y="connsiteY1405"/>
              </a:cxn>
              <a:cxn ang="0">
                <a:pos x="connsiteX1406" y="connsiteY1406"/>
              </a:cxn>
              <a:cxn ang="0">
                <a:pos x="connsiteX1407" y="connsiteY1407"/>
              </a:cxn>
              <a:cxn ang="0">
                <a:pos x="connsiteX1408" y="connsiteY1408"/>
              </a:cxn>
              <a:cxn ang="0">
                <a:pos x="connsiteX1409" y="connsiteY1409"/>
              </a:cxn>
              <a:cxn ang="0">
                <a:pos x="connsiteX1410" y="connsiteY1410"/>
              </a:cxn>
              <a:cxn ang="0">
                <a:pos x="connsiteX1411" y="connsiteY1411"/>
              </a:cxn>
              <a:cxn ang="0">
                <a:pos x="connsiteX1412" y="connsiteY1412"/>
              </a:cxn>
              <a:cxn ang="0">
                <a:pos x="connsiteX1413" y="connsiteY1413"/>
              </a:cxn>
              <a:cxn ang="0">
                <a:pos x="connsiteX1414" y="connsiteY1414"/>
              </a:cxn>
              <a:cxn ang="0">
                <a:pos x="connsiteX1415" y="connsiteY1415"/>
              </a:cxn>
              <a:cxn ang="0">
                <a:pos x="connsiteX1416" y="connsiteY1416"/>
              </a:cxn>
              <a:cxn ang="0">
                <a:pos x="connsiteX1417" y="connsiteY1417"/>
              </a:cxn>
              <a:cxn ang="0">
                <a:pos x="connsiteX1418" y="connsiteY1418"/>
              </a:cxn>
              <a:cxn ang="0">
                <a:pos x="connsiteX1419" y="connsiteY1419"/>
              </a:cxn>
              <a:cxn ang="0">
                <a:pos x="connsiteX1420" y="connsiteY1420"/>
              </a:cxn>
              <a:cxn ang="0">
                <a:pos x="connsiteX1421" y="connsiteY1421"/>
              </a:cxn>
              <a:cxn ang="0">
                <a:pos x="connsiteX1422" y="connsiteY1422"/>
              </a:cxn>
              <a:cxn ang="0">
                <a:pos x="connsiteX1423" y="connsiteY1423"/>
              </a:cxn>
              <a:cxn ang="0">
                <a:pos x="connsiteX1424" y="connsiteY1424"/>
              </a:cxn>
              <a:cxn ang="0">
                <a:pos x="connsiteX1425" y="connsiteY1425"/>
              </a:cxn>
              <a:cxn ang="0">
                <a:pos x="connsiteX1426" y="connsiteY1426"/>
              </a:cxn>
              <a:cxn ang="0">
                <a:pos x="connsiteX1427" y="connsiteY1427"/>
              </a:cxn>
              <a:cxn ang="0">
                <a:pos x="connsiteX1428" y="connsiteY1428"/>
              </a:cxn>
              <a:cxn ang="0">
                <a:pos x="connsiteX1429" y="connsiteY1429"/>
              </a:cxn>
              <a:cxn ang="0">
                <a:pos x="connsiteX1430" y="connsiteY1430"/>
              </a:cxn>
              <a:cxn ang="0">
                <a:pos x="connsiteX1431" y="connsiteY1431"/>
              </a:cxn>
              <a:cxn ang="0">
                <a:pos x="connsiteX1432" y="connsiteY1432"/>
              </a:cxn>
              <a:cxn ang="0">
                <a:pos x="connsiteX1433" y="connsiteY1433"/>
              </a:cxn>
              <a:cxn ang="0">
                <a:pos x="connsiteX1434" y="connsiteY1434"/>
              </a:cxn>
              <a:cxn ang="0">
                <a:pos x="connsiteX1435" y="connsiteY1435"/>
              </a:cxn>
              <a:cxn ang="0">
                <a:pos x="connsiteX1436" y="connsiteY1436"/>
              </a:cxn>
              <a:cxn ang="0">
                <a:pos x="connsiteX1437" y="connsiteY1437"/>
              </a:cxn>
              <a:cxn ang="0">
                <a:pos x="connsiteX1438" y="connsiteY1438"/>
              </a:cxn>
              <a:cxn ang="0">
                <a:pos x="connsiteX1439" y="connsiteY1439"/>
              </a:cxn>
              <a:cxn ang="0">
                <a:pos x="connsiteX1440" y="connsiteY1440"/>
              </a:cxn>
              <a:cxn ang="0">
                <a:pos x="connsiteX1441" y="connsiteY1441"/>
              </a:cxn>
              <a:cxn ang="0">
                <a:pos x="connsiteX1442" y="connsiteY1442"/>
              </a:cxn>
              <a:cxn ang="0">
                <a:pos x="connsiteX1443" y="connsiteY1443"/>
              </a:cxn>
              <a:cxn ang="0">
                <a:pos x="connsiteX1444" y="connsiteY1444"/>
              </a:cxn>
              <a:cxn ang="0">
                <a:pos x="connsiteX1445" y="connsiteY1445"/>
              </a:cxn>
              <a:cxn ang="0">
                <a:pos x="connsiteX1446" y="connsiteY1446"/>
              </a:cxn>
              <a:cxn ang="0">
                <a:pos x="connsiteX1447" y="connsiteY1447"/>
              </a:cxn>
              <a:cxn ang="0">
                <a:pos x="connsiteX1448" y="connsiteY1448"/>
              </a:cxn>
              <a:cxn ang="0">
                <a:pos x="connsiteX1449" y="connsiteY1449"/>
              </a:cxn>
              <a:cxn ang="0">
                <a:pos x="connsiteX1450" y="connsiteY1450"/>
              </a:cxn>
              <a:cxn ang="0">
                <a:pos x="connsiteX1451" y="connsiteY1451"/>
              </a:cxn>
              <a:cxn ang="0">
                <a:pos x="connsiteX1452" y="connsiteY1452"/>
              </a:cxn>
              <a:cxn ang="0">
                <a:pos x="connsiteX1453" y="connsiteY1453"/>
              </a:cxn>
              <a:cxn ang="0">
                <a:pos x="connsiteX1454" y="connsiteY1454"/>
              </a:cxn>
              <a:cxn ang="0">
                <a:pos x="connsiteX1455" y="connsiteY1455"/>
              </a:cxn>
              <a:cxn ang="0">
                <a:pos x="connsiteX1456" y="connsiteY1456"/>
              </a:cxn>
              <a:cxn ang="0">
                <a:pos x="connsiteX1457" y="connsiteY1457"/>
              </a:cxn>
              <a:cxn ang="0">
                <a:pos x="connsiteX1458" y="connsiteY1458"/>
              </a:cxn>
              <a:cxn ang="0">
                <a:pos x="connsiteX1459" y="connsiteY1459"/>
              </a:cxn>
              <a:cxn ang="0">
                <a:pos x="connsiteX1460" y="connsiteY1460"/>
              </a:cxn>
              <a:cxn ang="0">
                <a:pos x="connsiteX1461" y="connsiteY1461"/>
              </a:cxn>
              <a:cxn ang="0">
                <a:pos x="connsiteX1462" y="connsiteY1462"/>
              </a:cxn>
              <a:cxn ang="0">
                <a:pos x="connsiteX1463" y="connsiteY1463"/>
              </a:cxn>
              <a:cxn ang="0">
                <a:pos x="connsiteX1464" y="connsiteY1464"/>
              </a:cxn>
              <a:cxn ang="0">
                <a:pos x="connsiteX1465" y="connsiteY1465"/>
              </a:cxn>
              <a:cxn ang="0">
                <a:pos x="connsiteX1466" y="connsiteY1466"/>
              </a:cxn>
              <a:cxn ang="0">
                <a:pos x="connsiteX1467" y="connsiteY1467"/>
              </a:cxn>
              <a:cxn ang="0">
                <a:pos x="connsiteX1468" y="connsiteY1468"/>
              </a:cxn>
              <a:cxn ang="0">
                <a:pos x="connsiteX1469" y="connsiteY1469"/>
              </a:cxn>
              <a:cxn ang="0">
                <a:pos x="connsiteX1470" y="connsiteY1470"/>
              </a:cxn>
              <a:cxn ang="0">
                <a:pos x="connsiteX1471" y="connsiteY1471"/>
              </a:cxn>
              <a:cxn ang="0">
                <a:pos x="connsiteX1472" y="connsiteY1472"/>
              </a:cxn>
              <a:cxn ang="0">
                <a:pos x="connsiteX1473" y="connsiteY1473"/>
              </a:cxn>
              <a:cxn ang="0">
                <a:pos x="connsiteX1474" y="connsiteY1474"/>
              </a:cxn>
              <a:cxn ang="0">
                <a:pos x="connsiteX1475" y="connsiteY1475"/>
              </a:cxn>
              <a:cxn ang="0">
                <a:pos x="connsiteX1476" y="connsiteY1476"/>
              </a:cxn>
              <a:cxn ang="0">
                <a:pos x="connsiteX1477" y="connsiteY1477"/>
              </a:cxn>
              <a:cxn ang="0">
                <a:pos x="connsiteX1478" y="connsiteY1478"/>
              </a:cxn>
              <a:cxn ang="0">
                <a:pos x="connsiteX1479" y="connsiteY1479"/>
              </a:cxn>
              <a:cxn ang="0">
                <a:pos x="connsiteX1480" y="connsiteY1480"/>
              </a:cxn>
              <a:cxn ang="0">
                <a:pos x="connsiteX1481" y="connsiteY1481"/>
              </a:cxn>
              <a:cxn ang="0">
                <a:pos x="connsiteX1482" y="connsiteY1482"/>
              </a:cxn>
              <a:cxn ang="0">
                <a:pos x="connsiteX1483" y="connsiteY1483"/>
              </a:cxn>
              <a:cxn ang="0">
                <a:pos x="connsiteX1484" y="connsiteY1484"/>
              </a:cxn>
              <a:cxn ang="0">
                <a:pos x="connsiteX1485" y="connsiteY1485"/>
              </a:cxn>
              <a:cxn ang="0">
                <a:pos x="connsiteX1486" y="connsiteY1486"/>
              </a:cxn>
              <a:cxn ang="0">
                <a:pos x="connsiteX1487" y="connsiteY1487"/>
              </a:cxn>
              <a:cxn ang="0">
                <a:pos x="connsiteX1488" y="connsiteY1488"/>
              </a:cxn>
              <a:cxn ang="0">
                <a:pos x="connsiteX1489" y="connsiteY1489"/>
              </a:cxn>
              <a:cxn ang="0">
                <a:pos x="connsiteX1490" y="connsiteY1490"/>
              </a:cxn>
              <a:cxn ang="0">
                <a:pos x="connsiteX1491" y="connsiteY1491"/>
              </a:cxn>
              <a:cxn ang="0">
                <a:pos x="connsiteX1492" y="connsiteY1492"/>
              </a:cxn>
              <a:cxn ang="0">
                <a:pos x="connsiteX1493" y="connsiteY1493"/>
              </a:cxn>
              <a:cxn ang="0">
                <a:pos x="connsiteX1494" y="connsiteY1494"/>
              </a:cxn>
              <a:cxn ang="0">
                <a:pos x="connsiteX1495" y="connsiteY1495"/>
              </a:cxn>
              <a:cxn ang="0">
                <a:pos x="connsiteX1496" y="connsiteY1496"/>
              </a:cxn>
              <a:cxn ang="0">
                <a:pos x="connsiteX1497" y="connsiteY1497"/>
              </a:cxn>
              <a:cxn ang="0">
                <a:pos x="connsiteX1498" y="connsiteY1498"/>
              </a:cxn>
              <a:cxn ang="0">
                <a:pos x="connsiteX1499" y="connsiteY1499"/>
              </a:cxn>
              <a:cxn ang="0">
                <a:pos x="connsiteX1500" y="connsiteY1500"/>
              </a:cxn>
              <a:cxn ang="0">
                <a:pos x="connsiteX1501" y="connsiteY1501"/>
              </a:cxn>
              <a:cxn ang="0">
                <a:pos x="connsiteX1502" y="connsiteY1502"/>
              </a:cxn>
              <a:cxn ang="0">
                <a:pos x="connsiteX1503" y="connsiteY1503"/>
              </a:cxn>
              <a:cxn ang="0">
                <a:pos x="connsiteX1504" y="connsiteY1504"/>
              </a:cxn>
              <a:cxn ang="0">
                <a:pos x="connsiteX1505" y="connsiteY1505"/>
              </a:cxn>
              <a:cxn ang="0">
                <a:pos x="connsiteX1506" y="connsiteY1506"/>
              </a:cxn>
              <a:cxn ang="0">
                <a:pos x="connsiteX1507" y="connsiteY1507"/>
              </a:cxn>
              <a:cxn ang="0">
                <a:pos x="connsiteX1508" y="connsiteY1508"/>
              </a:cxn>
              <a:cxn ang="0">
                <a:pos x="connsiteX1509" y="connsiteY1509"/>
              </a:cxn>
              <a:cxn ang="0">
                <a:pos x="connsiteX1510" y="connsiteY1510"/>
              </a:cxn>
              <a:cxn ang="0">
                <a:pos x="connsiteX1511" y="connsiteY1511"/>
              </a:cxn>
              <a:cxn ang="0">
                <a:pos x="connsiteX1512" y="connsiteY1512"/>
              </a:cxn>
              <a:cxn ang="0">
                <a:pos x="connsiteX1513" y="connsiteY1513"/>
              </a:cxn>
              <a:cxn ang="0">
                <a:pos x="connsiteX1514" y="connsiteY1514"/>
              </a:cxn>
              <a:cxn ang="0">
                <a:pos x="connsiteX1515" y="connsiteY1515"/>
              </a:cxn>
              <a:cxn ang="0">
                <a:pos x="connsiteX1516" y="connsiteY1516"/>
              </a:cxn>
              <a:cxn ang="0">
                <a:pos x="connsiteX1517" y="connsiteY1517"/>
              </a:cxn>
              <a:cxn ang="0">
                <a:pos x="connsiteX1518" y="connsiteY1518"/>
              </a:cxn>
              <a:cxn ang="0">
                <a:pos x="connsiteX1519" y="connsiteY1519"/>
              </a:cxn>
              <a:cxn ang="0">
                <a:pos x="connsiteX1520" y="connsiteY1520"/>
              </a:cxn>
              <a:cxn ang="0">
                <a:pos x="connsiteX1521" y="connsiteY1521"/>
              </a:cxn>
              <a:cxn ang="0">
                <a:pos x="connsiteX1522" y="connsiteY1522"/>
              </a:cxn>
              <a:cxn ang="0">
                <a:pos x="connsiteX1523" y="connsiteY1523"/>
              </a:cxn>
              <a:cxn ang="0">
                <a:pos x="connsiteX1524" y="connsiteY1524"/>
              </a:cxn>
              <a:cxn ang="0">
                <a:pos x="connsiteX1525" y="connsiteY1525"/>
              </a:cxn>
              <a:cxn ang="0">
                <a:pos x="connsiteX1526" y="connsiteY1526"/>
              </a:cxn>
              <a:cxn ang="0">
                <a:pos x="connsiteX1527" y="connsiteY1527"/>
              </a:cxn>
              <a:cxn ang="0">
                <a:pos x="connsiteX1528" y="connsiteY1528"/>
              </a:cxn>
              <a:cxn ang="0">
                <a:pos x="connsiteX1529" y="connsiteY1529"/>
              </a:cxn>
              <a:cxn ang="0">
                <a:pos x="connsiteX1530" y="connsiteY1530"/>
              </a:cxn>
              <a:cxn ang="0">
                <a:pos x="connsiteX1531" y="connsiteY1531"/>
              </a:cxn>
              <a:cxn ang="0">
                <a:pos x="connsiteX1532" y="connsiteY1532"/>
              </a:cxn>
              <a:cxn ang="0">
                <a:pos x="connsiteX1533" y="connsiteY1533"/>
              </a:cxn>
              <a:cxn ang="0">
                <a:pos x="connsiteX1534" y="connsiteY1534"/>
              </a:cxn>
              <a:cxn ang="0">
                <a:pos x="connsiteX1535" y="connsiteY1535"/>
              </a:cxn>
              <a:cxn ang="0">
                <a:pos x="connsiteX1536" y="connsiteY1536"/>
              </a:cxn>
              <a:cxn ang="0">
                <a:pos x="connsiteX1537" y="connsiteY1537"/>
              </a:cxn>
              <a:cxn ang="0">
                <a:pos x="connsiteX1538" y="connsiteY1538"/>
              </a:cxn>
              <a:cxn ang="0">
                <a:pos x="connsiteX1539" y="connsiteY1539"/>
              </a:cxn>
              <a:cxn ang="0">
                <a:pos x="connsiteX1540" y="connsiteY1540"/>
              </a:cxn>
              <a:cxn ang="0">
                <a:pos x="connsiteX1541" y="connsiteY1541"/>
              </a:cxn>
              <a:cxn ang="0">
                <a:pos x="connsiteX1542" y="connsiteY1542"/>
              </a:cxn>
              <a:cxn ang="0">
                <a:pos x="connsiteX1543" y="connsiteY1543"/>
              </a:cxn>
              <a:cxn ang="0">
                <a:pos x="connsiteX1544" y="connsiteY1544"/>
              </a:cxn>
              <a:cxn ang="0">
                <a:pos x="connsiteX1545" y="connsiteY1545"/>
              </a:cxn>
              <a:cxn ang="0">
                <a:pos x="connsiteX1546" y="connsiteY1546"/>
              </a:cxn>
              <a:cxn ang="0">
                <a:pos x="connsiteX1547" y="connsiteY1547"/>
              </a:cxn>
              <a:cxn ang="0">
                <a:pos x="connsiteX1548" y="connsiteY1548"/>
              </a:cxn>
              <a:cxn ang="0">
                <a:pos x="connsiteX1549" y="connsiteY1549"/>
              </a:cxn>
              <a:cxn ang="0">
                <a:pos x="connsiteX1550" y="connsiteY1550"/>
              </a:cxn>
              <a:cxn ang="0">
                <a:pos x="connsiteX1551" y="connsiteY1551"/>
              </a:cxn>
              <a:cxn ang="0">
                <a:pos x="connsiteX1552" y="connsiteY1552"/>
              </a:cxn>
              <a:cxn ang="0">
                <a:pos x="connsiteX1553" y="connsiteY1553"/>
              </a:cxn>
              <a:cxn ang="0">
                <a:pos x="connsiteX1554" y="connsiteY1554"/>
              </a:cxn>
              <a:cxn ang="0">
                <a:pos x="connsiteX1555" y="connsiteY1555"/>
              </a:cxn>
              <a:cxn ang="0">
                <a:pos x="connsiteX1556" y="connsiteY1556"/>
              </a:cxn>
              <a:cxn ang="0">
                <a:pos x="connsiteX1557" y="connsiteY1557"/>
              </a:cxn>
              <a:cxn ang="0">
                <a:pos x="connsiteX1558" y="connsiteY1558"/>
              </a:cxn>
              <a:cxn ang="0">
                <a:pos x="connsiteX1559" y="connsiteY1559"/>
              </a:cxn>
              <a:cxn ang="0">
                <a:pos x="connsiteX1560" y="connsiteY1560"/>
              </a:cxn>
              <a:cxn ang="0">
                <a:pos x="connsiteX1561" y="connsiteY1561"/>
              </a:cxn>
              <a:cxn ang="0">
                <a:pos x="connsiteX1562" y="connsiteY1562"/>
              </a:cxn>
              <a:cxn ang="0">
                <a:pos x="connsiteX1563" y="connsiteY1563"/>
              </a:cxn>
              <a:cxn ang="0">
                <a:pos x="connsiteX1564" y="connsiteY1564"/>
              </a:cxn>
              <a:cxn ang="0">
                <a:pos x="connsiteX1565" y="connsiteY1565"/>
              </a:cxn>
              <a:cxn ang="0">
                <a:pos x="connsiteX1566" y="connsiteY1566"/>
              </a:cxn>
              <a:cxn ang="0">
                <a:pos x="connsiteX1567" y="connsiteY1567"/>
              </a:cxn>
              <a:cxn ang="0">
                <a:pos x="connsiteX1568" y="connsiteY1568"/>
              </a:cxn>
              <a:cxn ang="0">
                <a:pos x="connsiteX1569" y="connsiteY1569"/>
              </a:cxn>
              <a:cxn ang="0">
                <a:pos x="connsiteX1570" y="connsiteY1570"/>
              </a:cxn>
              <a:cxn ang="0">
                <a:pos x="connsiteX1571" y="connsiteY1571"/>
              </a:cxn>
              <a:cxn ang="0">
                <a:pos x="connsiteX1572" y="connsiteY1572"/>
              </a:cxn>
              <a:cxn ang="0">
                <a:pos x="connsiteX1573" y="connsiteY1573"/>
              </a:cxn>
              <a:cxn ang="0">
                <a:pos x="connsiteX1574" y="connsiteY1574"/>
              </a:cxn>
              <a:cxn ang="0">
                <a:pos x="connsiteX1575" y="connsiteY1575"/>
              </a:cxn>
              <a:cxn ang="0">
                <a:pos x="connsiteX1576" y="connsiteY1576"/>
              </a:cxn>
              <a:cxn ang="0">
                <a:pos x="connsiteX1577" y="connsiteY1577"/>
              </a:cxn>
              <a:cxn ang="0">
                <a:pos x="connsiteX1578" y="connsiteY1578"/>
              </a:cxn>
              <a:cxn ang="0">
                <a:pos x="connsiteX1579" y="connsiteY1579"/>
              </a:cxn>
              <a:cxn ang="0">
                <a:pos x="connsiteX1580" y="connsiteY1580"/>
              </a:cxn>
              <a:cxn ang="0">
                <a:pos x="connsiteX1581" y="connsiteY1581"/>
              </a:cxn>
              <a:cxn ang="0">
                <a:pos x="connsiteX1582" y="connsiteY1582"/>
              </a:cxn>
              <a:cxn ang="0">
                <a:pos x="connsiteX1583" y="connsiteY1583"/>
              </a:cxn>
              <a:cxn ang="0">
                <a:pos x="connsiteX1584" y="connsiteY1584"/>
              </a:cxn>
              <a:cxn ang="0">
                <a:pos x="connsiteX1585" y="connsiteY1585"/>
              </a:cxn>
              <a:cxn ang="0">
                <a:pos x="connsiteX1586" y="connsiteY1586"/>
              </a:cxn>
              <a:cxn ang="0">
                <a:pos x="connsiteX1587" y="connsiteY1587"/>
              </a:cxn>
              <a:cxn ang="0">
                <a:pos x="connsiteX1588" y="connsiteY1588"/>
              </a:cxn>
              <a:cxn ang="0">
                <a:pos x="connsiteX1589" y="connsiteY1589"/>
              </a:cxn>
              <a:cxn ang="0">
                <a:pos x="connsiteX1590" y="connsiteY1590"/>
              </a:cxn>
              <a:cxn ang="0">
                <a:pos x="connsiteX1591" y="connsiteY1591"/>
              </a:cxn>
              <a:cxn ang="0">
                <a:pos x="connsiteX1592" y="connsiteY1592"/>
              </a:cxn>
              <a:cxn ang="0">
                <a:pos x="connsiteX1593" y="connsiteY1593"/>
              </a:cxn>
              <a:cxn ang="0">
                <a:pos x="connsiteX1594" y="connsiteY1594"/>
              </a:cxn>
              <a:cxn ang="0">
                <a:pos x="connsiteX1595" y="connsiteY1595"/>
              </a:cxn>
              <a:cxn ang="0">
                <a:pos x="connsiteX1596" y="connsiteY1596"/>
              </a:cxn>
              <a:cxn ang="0">
                <a:pos x="connsiteX1597" y="connsiteY1597"/>
              </a:cxn>
              <a:cxn ang="0">
                <a:pos x="connsiteX1598" y="connsiteY1598"/>
              </a:cxn>
              <a:cxn ang="0">
                <a:pos x="connsiteX1599" y="connsiteY1599"/>
              </a:cxn>
              <a:cxn ang="0">
                <a:pos x="connsiteX1600" y="connsiteY1600"/>
              </a:cxn>
              <a:cxn ang="0">
                <a:pos x="connsiteX1601" y="connsiteY1601"/>
              </a:cxn>
              <a:cxn ang="0">
                <a:pos x="connsiteX1602" y="connsiteY1602"/>
              </a:cxn>
              <a:cxn ang="0">
                <a:pos x="connsiteX1603" y="connsiteY1603"/>
              </a:cxn>
              <a:cxn ang="0">
                <a:pos x="connsiteX1604" y="connsiteY1604"/>
              </a:cxn>
              <a:cxn ang="0">
                <a:pos x="connsiteX1605" y="connsiteY1605"/>
              </a:cxn>
              <a:cxn ang="0">
                <a:pos x="connsiteX1606" y="connsiteY1606"/>
              </a:cxn>
              <a:cxn ang="0">
                <a:pos x="connsiteX1607" y="connsiteY1607"/>
              </a:cxn>
              <a:cxn ang="0">
                <a:pos x="connsiteX1608" y="connsiteY1608"/>
              </a:cxn>
              <a:cxn ang="0">
                <a:pos x="connsiteX1609" y="connsiteY1609"/>
              </a:cxn>
              <a:cxn ang="0">
                <a:pos x="connsiteX1610" y="connsiteY1610"/>
              </a:cxn>
              <a:cxn ang="0">
                <a:pos x="connsiteX1611" y="connsiteY1611"/>
              </a:cxn>
              <a:cxn ang="0">
                <a:pos x="connsiteX1612" y="connsiteY1612"/>
              </a:cxn>
              <a:cxn ang="0">
                <a:pos x="connsiteX1613" y="connsiteY1613"/>
              </a:cxn>
              <a:cxn ang="0">
                <a:pos x="connsiteX1614" y="connsiteY1614"/>
              </a:cxn>
              <a:cxn ang="0">
                <a:pos x="connsiteX1615" y="connsiteY1615"/>
              </a:cxn>
              <a:cxn ang="0">
                <a:pos x="connsiteX1616" y="connsiteY1616"/>
              </a:cxn>
              <a:cxn ang="0">
                <a:pos x="connsiteX1617" y="connsiteY1617"/>
              </a:cxn>
              <a:cxn ang="0">
                <a:pos x="connsiteX1618" y="connsiteY1618"/>
              </a:cxn>
              <a:cxn ang="0">
                <a:pos x="connsiteX1619" y="connsiteY1619"/>
              </a:cxn>
              <a:cxn ang="0">
                <a:pos x="connsiteX1620" y="connsiteY1620"/>
              </a:cxn>
              <a:cxn ang="0">
                <a:pos x="connsiteX1621" y="connsiteY1621"/>
              </a:cxn>
              <a:cxn ang="0">
                <a:pos x="connsiteX1622" y="connsiteY1622"/>
              </a:cxn>
              <a:cxn ang="0">
                <a:pos x="connsiteX1623" y="connsiteY1623"/>
              </a:cxn>
              <a:cxn ang="0">
                <a:pos x="connsiteX1624" y="connsiteY1624"/>
              </a:cxn>
              <a:cxn ang="0">
                <a:pos x="connsiteX1625" y="connsiteY1625"/>
              </a:cxn>
              <a:cxn ang="0">
                <a:pos x="connsiteX1626" y="connsiteY1626"/>
              </a:cxn>
              <a:cxn ang="0">
                <a:pos x="connsiteX1627" y="connsiteY1627"/>
              </a:cxn>
              <a:cxn ang="0">
                <a:pos x="connsiteX1628" y="connsiteY1628"/>
              </a:cxn>
              <a:cxn ang="0">
                <a:pos x="connsiteX1629" y="connsiteY1629"/>
              </a:cxn>
              <a:cxn ang="0">
                <a:pos x="connsiteX1630" y="connsiteY1630"/>
              </a:cxn>
              <a:cxn ang="0">
                <a:pos x="connsiteX1631" y="connsiteY1631"/>
              </a:cxn>
              <a:cxn ang="0">
                <a:pos x="connsiteX1632" y="connsiteY1632"/>
              </a:cxn>
              <a:cxn ang="0">
                <a:pos x="connsiteX1633" y="connsiteY1633"/>
              </a:cxn>
              <a:cxn ang="0">
                <a:pos x="connsiteX1634" y="connsiteY1634"/>
              </a:cxn>
              <a:cxn ang="0">
                <a:pos x="connsiteX1635" y="connsiteY1635"/>
              </a:cxn>
              <a:cxn ang="0">
                <a:pos x="connsiteX1636" y="connsiteY1636"/>
              </a:cxn>
              <a:cxn ang="0">
                <a:pos x="connsiteX1637" y="connsiteY1637"/>
              </a:cxn>
              <a:cxn ang="0">
                <a:pos x="connsiteX1638" y="connsiteY1638"/>
              </a:cxn>
              <a:cxn ang="0">
                <a:pos x="connsiteX1639" y="connsiteY1639"/>
              </a:cxn>
              <a:cxn ang="0">
                <a:pos x="connsiteX1640" y="connsiteY1640"/>
              </a:cxn>
              <a:cxn ang="0">
                <a:pos x="connsiteX1641" y="connsiteY1641"/>
              </a:cxn>
              <a:cxn ang="0">
                <a:pos x="connsiteX1642" y="connsiteY1642"/>
              </a:cxn>
              <a:cxn ang="0">
                <a:pos x="connsiteX1643" y="connsiteY1643"/>
              </a:cxn>
              <a:cxn ang="0">
                <a:pos x="connsiteX1644" y="connsiteY1644"/>
              </a:cxn>
              <a:cxn ang="0">
                <a:pos x="connsiteX1645" y="connsiteY1645"/>
              </a:cxn>
              <a:cxn ang="0">
                <a:pos x="connsiteX1646" y="connsiteY1646"/>
              </a:cxn>
              <a:cxn ang="0">
                <a:pos x="connsiteX1647" y="connsiteY1647"/>
              </a:cxn>
              <a:cxn ang="0">
                <a:pos x="connsiteX1648" y="connsiteY1648"/>
              </a:cxn>
              <a:cxn ang="0">
                <a:pos x="connsiteX1649" y="connsiteY1649"/>
              </a:cxn>
              <a:cxn ang="0">
                <a:pos x="connsiteX1650" y="connsiteY1650"/>
              </a:cxn>
              <a:cxn ang="0">
                <a:pos x="connsiteX1651" y="connsiteY1651"/>
              </a:cxn>
              <a:cxn ang="0">
                <a:pos x="connsiteX1652" y="connsiteY1652"/>
              </a:cxn>
              <a:cxn ang="0">
                <a:pos x="connsiteX1653" y="connsiteY1653"/>
              </a:cxn>
              <a:cxn ang="0">
                <a:pos x="connsiteX1654" y="connsiteY1654"/>
              </a:cxn>
              <a:cxn ang="0">
                <a:pos x="connsiteX1655" y="connsiteY1655"/>
              </a:cxn>
              <a:cxn ang="0">
                <a:pos x="connsiteX1656" y="connsiteY1656"/>
              </a:cxn>
              <a:cxn ang="0">
                <a:pos x="connsiteX1657" y="connsiteY1657"/>
              </a:cxn>
              <a:cxn ang="0">
                <a:pos x="connsiteX1658" y="connsiteY1658"/>
              </a:cxn>
              <a:cxn ang="0">
                <a:pos x="connsiteX1659" y="connsiteY1659"/>
              </a:cxn>
              <a:cxn ang="0">
                <a:pos x="connsiteX1660" y="connsiteY1660"/>
              </a:cxn>
              <a:cxn ang="0">
                <a:pos x="connsiteX1661" y="connsiteY1661"/>
              </a:cxn>
              <a:cxn ang="0">
                <a:pos x="connsiteX1662" y="connsiteY1662"/>
              </a:cxn>
              <a:cxn ang="0">
                <a:pos x="connsiteX1663" y="connsiteY1663"/>
              </a:cxn>
              <a:cxn ang="0">
                <a:pos x="connsiteX1664" y="connsiteY1664"/>
              </a:cxn>
              <a:cxn ang="0">
                <a:pos x="connsiteX1665" y="connsiteY1665"/>
              </a:cxn>
              <a:cxn ang="0">
                <a:pos x="connsiteX1666" y="connsiteY1666"/>
              </a:cxn>
              <a:cxn ang="0">
                <a:pos x="connsiteX1667" y="connsiteY1667"/>
              </a:cxn>
              <a:cxn ang="0">
                <a:pos x="connsiteX1668" y="connsiteY1668"/>
              </a:cxn>
              <a:cxn ang="0">
                <a:pos x="connsiteX1669" y="connsiteY1669"/>
              </a:cxn>
              <a:cxn ang="0">
                <a:pos x="connsiteX1670" y="connsiteY1670"/>
              </a:cxn>
              <a:cxn ang="0">
                <a:pos x="connsiteX1671" y="connsiteY1671"/>
              </a:cxn>
              <a:cxn ang="0">
                <a:pos x="connsiteX1672" y="connsiteY1672"/>
              </a:cxn>
              <a:cxn ang="0">
                <a:pos x="connsiteX1673" y="connsiteY1673"/>
              </a:cxn>
              <a:cxn ang="0">
                <a:pos x="connsiteX1674" y="connsiteY1674"/>
              </a:cxn>
              <a:cxn ang="0">
                <a:pos x="connsiteX1675" y="connsiteY1675"/>
              </a:cxn>
              <a:cxn ang="0">
                <a:pos x="connsiteX1676" y="connsiteY1676"/>
              </a:cxn>
              <a:cxn ang="0">
                <a:pos x="connsiteX1677" y="connsiteY1677"/>
              </a:cxn>
              <a:cxn ang="0">
                <a:pos x="connsiteX1678" y="connsiteY1678"/>
              </a:cxn>
              <a:cxn ang="0">
                <a:pos x="connsiteX1679" y="connsiteY1679"/>
              </a:cxn>
              <a:cxn ang="0">
                <a:pos x="connsiteX1680" y="connsiteY1680"/>
              </a:cxn>
              <a:cxn ang="0">
                <a:pos x="connsiteX1681" y="connsiteY1681"/>
              </a:cxn>
              <a:cxn ang="0">
                <a:pos x="connsiteX1682" y="connsiteY1682"/>
              </a:cxn>
              <a:cxn ang="0">
                <a:pos x="connsiteX1683" y="connsiteY1683"/>
              </a:cxn>
              <a:cxn ang="0">
                <a:pos x="connsiteX1684" y="connsiteY1684"/>
              </a:cxn>
              <a:cxn ang="0">
                <a:pos x="connsiteX1685" y="connsiteY1685"/>
              </a:cxn>
              <a:cxn ang="0">
                <a:pos x="connsiteX1686" y="connsiteY1686"/>
              </a:cxn>
              <a:cxn ang="0">
                <a:pos x="connsiteX1687" y="connsiteY1687"/>
              </a:cxn>
              <a:cxn ang="0">
                <a:pos x="connsiteX1688" y="connsiteY1688"/>
              </a:cxn>
              <a:cxn ang="0">
                <a:pos x="connsiteX1689" y="connsiteY1689"/>
              </a:cxn>
              <a:cxn ang="0">
                <a:pos x="connsiteX1690" y="connsiteY1690"/>
              </a:cxn>
              <a:cxn ang="0">
                <a:pos x="connsiteX1691" y="connsiteY1691"/>
              </a:cxn>
              <a:cxn ang="0">
                <a:pos x="connsiteX1692" y="connsiteY1692"/>
              </a:cxn>
              <a:cxn ang="0">
                <a:pos x="connsiteX1693" y="connsiteY1693"/>
              </a:cxn>
              <a:cxn ang="0">
                <a:pos x="connsiteX1694" y="connsiteY1694"/>
              </a:cxn>
              <a:cxn ang="0">
                <a:pos x="connsiteX1695" y="connsiteY1695"/>
              </a:cxn>
              <a:cxn ang="0">
                <a:pos x="connsiteX1696" y="connsiteY1696"/>
              </a:cxn>
              <a:cxn ang="0">
                <a:pos x="connsiteX1697" y="connsiteY1697"/>
              </a:cxn>
              <a:cxn ang="0">
                <a:pos x="connsiteX1698" y="connsiteY1698"/>
              </a:cxn>
              <a:cxn ang="0">
                <a:pos x="connsiteX1699" y="connsiteY1699"/>
              </a:cxn>
              <a:cxn ang="0">
                <a:pos x="connsiteX1700" y="connsiteY1700"/>
              </a:cxn>
              <a:cxn ang="0">
                <a:pos x="connsiteX1701" y="connsiteY1701"/>
              </a:cxn>
              <a:cxn ang="0">
                <a:pos x="connsiteX1702" y="connsiteY1702"/>
              </a:cxn>
              <a:cxn ang="0">
                <a:pos x="connsiteX1703" y="connsiteY1703"/>
              </a:cxn>
              <a:cxn ang="0">
                <a:pos x="connsiteX1704" y="connsiteY1704"/>
              </a:cxn>
              <a:cxn ang="0">
                <a:pos x="connsiteX1705" y="connsiteY1705"/>
              </a:cxn>
              <a:cxn ang="0">
                <a:pos x="connsiteX1706" y="connsiteY1706"/>
              </a:cxn>
              <a:cxn ang="0">
                <a:pos x="connsiteX1707" y="connsiteY1707"/>
              </a:cxn>
              <a:cxn ang="0">
                <a:pos x="connsiteX1708" y="connsiteY1708"/>
              </a:cxn>
              <a:cxn ang="0">
                <a:pos x="connsiteX1709" y="connsiteY1709"/>
              </a:cxn>
              <a:cxn ang="0">
                <a:pos x="connsiteX1710" y="connsiteY1710"/>
              </a:cxn>
              <a:cxn ang="0">
                <a:pos x="connsiteX1711" y="connsiteY1711"/>
              </a:cxn>
              <a:cxn ang="0">
                <a:pos x="connsiteX1712" y="connsiteY1712"/>
              </a:cxn>
              <a:cxn ang="0">
                <a:pos x="connsiteX1713" y="connsiteY1713"/>
              </a:cxn>
              <a:cxn ang="0">
                <a:pos x="connsiteX1714" y="connsiteY1714"/>
              </a:cxn>
              <a:cxn ang="0">
                <a:pos x="connsiteX1715" y="connsiteY1715"/>
              </a:cxn>
              <a:cxn ang="0">
                <a:pos x="connsiteX1716" y="connsiteY1716"/>
              </a:cxn>
              <a:cxn ang="0">
                <a:pos x="connsiteX1717" y="connsiteY1717"/>
              </a:cxn>
              <a:cxn ang="0">
                <a:pos x="connsiteX1718" y="connsiteY1718"/>
              </a:cxn>
              <a:cxn ang="0">
                <a:pos x="connsiteX1719" y="connsiteY1719"/>
              </a:cxn>
              <a:cxn ang="0">
                <a:pos x="connsiteX1720" y="connsiteY1720"/>
              </a:cxn>
              <a:cxn ang="0">
                <a:pos x="connsiteX1721" y="connsiteY1721"/>
              </a:cxn>
              <a:cxn ang="0">
                <a:pos x="connsiteX1722" y="connsiteY1722"/>
              </a:cxn>
              <a:cxn ang="0">
                <a:pos x="connsiteX1723" y="connsiteY1723"/>
              </a:cxn>
              <a:cxn ang="0">
                <a:pos x="connsiteX1724" y="connsiteY1724"/>
              </a:cxn>
              <a:cxn ang="0">
                <a:pos x="connsiteX1725" y="connsiteY1725"/>
              </a:cxn>
              <a:cxn ang="0">
                <a:pos x="connsiteX1726" y="connsiteY1726"/>
              </a:cxn>
              <a:cxn ang="0">
                <a:pos x="connsiteX1727" y="connsiteY1727"/>
              </a:cxn>
              <a:cxn ang="0">
                <a:pos x="connsiteX1728" y="connsiteY1728"/>
              </a:cxn>
              <a:cxn ang="0">
                <a:pos x="connsiteX1729" y="connsiteY1729"/>
              </a:cxn>
              <a:cxn ang="0">
                <a:pos x="connsiteX1730" y="connsiteY1730"/>
              </a:cxn>
              <a:cxn ang="0">
                <a:pos x="connsiteX1731" y="connsiteY1731"/>
              </a:cxn>
              <a:cxn ang="0">
                <a:pos x="connsiteX1732" y="connsiteY1732"/>
              </a:cxn>
              <a:cxn ang="0">
                <a:pos x="connsiteX1733" y="connsiteY1733"/>
              </a:cxn>
              <a:cxn ang="0">
                <a:pos x="connsiteX1734" y="connsiteY1734"/>
              </a:cxn>
              <a:cxn ang="0">
                <a:pos x="connsiteX1735" y="connsiteY1735"/>
              </a:cxn>
              <a:cxn ang="0">
                <a:pos x="connsiteX1736" y="connsiteY1736"/>
              </a:cxn>
              <a:cxn ang="0">
                <a:pos x="connsiteX1737" y="connsiteY1737"/>
              </a:cxn>
              <a:cxn ang="0">
                <a:pos x="connsiteX1738" y="connsiteY1738"/>
              </a:cxn>
              <a:cxn ang="0">
                <a:pos x="connsiteX1739" y="connsiteY1739"/>
              </a:cxn>
              <a:cxn ang="0">
                <a:pos x="connsiteX1740" y="connsiteY1740"/>
              </a:cxn>
              <a:cxn ang="0">
                <a:pos x="connsiteX1741" y="connsiteY1741"/>
              </a:cxn>
              <a:cxn ang="0">
                <a:pos x="connsiteX1742" y="connsiteY1742"/>
              </a:cxn>
              <a:cxn ang="0">
                <a:pos x="connsiteX1743" y="connsiteY1743"/>
              </a:cxn>
              <a:cxn ang="0">
                <a:pos x="connsiteX1744" y="connsiteY1744"/>
              </a:cxn>
              <a:cxn ang="0">
                <a:pos x="connsiteX1745" y="connsiteY1745"/>
              </a:cxn>
              <a:cxn ang="0">
                <a:pos x="connsiteX1746" y="connsiteY1746"/>
              </a:cxn>
              <a:cxn ang="0">
                <a:pos x="connsiteX1747" y="connsiteY1747"/>
              </a:cxn>
              <a:cxn ang="0">
                <a:pos x="connsiteX1748" y="connsiteY1748"/>
              </a:cxn>
              <a:cxn ang="0">
                <a:pos x="connsiteX1749" y="connsiteY1749"/>
              </a:cxn>
              <a:cxn ang="0">
                <a:pos x="connsiteX1750" y="connsiteY1750"/>
              </a:cxn>
              <a:cxn ang="0">
                <a:pos x="connsiteX1751" y="connsiteY1751"/>
              </a:cxn>
              <a:cxn ang="0">
                <a:pos x="connsiteX1752" y="connsiteY1752"/>
              </a:cxn>
              <a:cxn ang="0">
                <a:pos x="connsiteX1753" y="connsiteY1753"/>
              </a:cxn>
              <a:cxn ang="0">
                <a:pos x="connsiteX1754" y="connsiteY1754"/>
              </a:cxn>
              <a:cxn ang="0">
                <a:pos x="connsiteX1755" y="connsiteY1755"/>
              </a:cxn>
              <a:cxn ang="0">
                <a:pos x="connsiteX1756" y="connsiteY1756"/>
              </a:cxn>
              <a:cxn ang="0">
                <a:pos x="connsiteX1757" y="connsiteY1757"/>
              </a:cxn>
              <a:cxn ang="0">
                <a:pos x="connsiteX1758" y="connsiteY1758"/>
              </a:cxn>
              <a:cxn ang="0">
                <a:pos x="connsiteX1759" y="connsiteY1759"/>
              </a:cxn>
              <a:cxn ang="0">
                <a:pos x="connsiteX1760" y="connsiteY1760"/>
              </a:cxn>
              <a:cxn ang="0">
                <a:pos x="connsiteX1761" y="connsiteY1761"/>
              </a:cxn>
              <a:cxn ang="0">
                <a:pos x="connsiteX1762" y="connsiteY1762"/>
              </a:cxn>
              <a:cxn ang="0">
                <a:pos x="connsiteX1763" y="connsiteY1763"/>
              </a:cxn>
              <a:cxn ang="0">
                <a:pos x="connsiteX1764" y="connsiteY1764"/>
              </a:cxn>
              <a:cxn ang="0">
                <a:pos x="connsiteX1765" y="connsiteY1765"/>
              </a:cxn>
              <a:cxn ang="0">
                <a:pos x="connsiteX1766" y="connsiteY1766"/>
              </a:cxn>
              <a:cxn ang="0">
                <a:pos x="connsiteX1767" y="connsiteY1767"/>
              </a:cxn>
              <a:cxn ang="0">
                <a:pos x="connsiteX1768" y="connsiteY1768"/>
              </a:cxn>
              <a:cxn ang="0">
                <a:pos x="connsiteX1769" y="connsiteY1769"/>
              </a:cxn>
              <a:cxn ang="0">
                <a:pos x="connsiteX1770" y="connsiteY1770"/>
              </a:cxn>
              <a:cxn ang="0">
                <a:pos x="connsiteX1771" y="connsiteY1771"/>
              </a:cxn>
              <a:cxn ang="0">
                <a:pos x="connsiteX1772" y="connsiteY1772"/>
              </a:cxn>
              <a:cxn ang="0">
                <a:pos x="connsiteX1773" y="connsiteY1773"/>
              </a:cxn>
              <a:cxn ang="0">
                <a:pos x="connsiteX1774" y="connsiteY1774"/>
              </a:cxn>
              <a:cxn ang="0">
                <a:pos x="connsiteX1775" y="connsiteY1775"/>
              </a:cxn>
              <a:cxn ang="0">
                <a:pos x="connsiteX1776" y="connsiteY1776"/>
              </a:cxn>
              <a:cxn ang="0">
                <a:pos x="connsiteX1777" y="connsiteY1777"/>
              </a:cxn>
              <a:cxn ang="0">
                <a:pos x="connsiteX1778" y="connsiteY1778"/>
              </a:cxn>
              <a:cxn ang="0">
                <a:pos x="connsiteX1779" y="connsiteY1779"/>
              </a:cxn>
              <a:cxn ang="0">
                <a:pos x="connsiteX1780" y="connsiteY1780"/>
              </a:cxn>
              <a:cxn ang="0">
                <a:pos x="connsiteX1781" y="connsiteY1781"/>
              </a:cxn>
              <a:cxn ang="0">
                <a:pos x="connsiteX1782" y="connsiteY1782"/>
              </a:cxn>
              <a:cxn ang="0">
                <a:pos x="connsiteX1783" y="connsiteY1783"/>
              </a:cxn>
              <a:cxn ang="0">
                <a:pos x="connsiteX1784" y="connsiteY1784"/>
              </a:cxn>
              <a:cxn ang="0">
                <a:pos x="connsiteX1785" y="connsiteY1785"/>
              </a:cxn>
              <a:cxn ang="0">
                <a:pos x="connsiteX1786" y="connsiteY1786"/>
              </a:cxn>
              <a:cxn ang="0">
                <a:pos x="connsiteX1787" y="connsiteY1787"/>
              </a:cxn>
              <a:cxn ang="0">
                <a:pos x="connsiteX1788" y="connsiteY1788"/>
              </a:cxn>
              <a:cxn ang="0">
                <a:pos x="connsiteX1789" y="connsiteY1789"/>
              </a:cxn>
              <a:cxn ang="0">
                <a:pos x="connsiteX1790" y="connsiteY1790"/>
              </a:cxn>
              <a:cxn ang="0">
                <a:pos x="connsiteX1791" y="connsiteY1791"/>
              </a:cxn>
              <a:cxn ang="0">
                <a:pos x="connsiteX1792" y="connsiteY1792"/>
              </a:cxn>
              <a:cxn ang="0">
                <a:pos x="connsiteX1793" y="connsiteY1793"/>
              </a:cxn>
              <a:cxn ang="0">
                <a:pos x="connsiteX1794" y="connsiteY1794"/>
              </a:cxn>
              <a:cxn ang="0">
                <a:pos x="connsiteX1795" y="connsiteY1795"/>
              </a:cxn>
              <a:cxn ang="0">
                <a:pos x="connsiteX1796" y="connsiteY1796"/>
              </a:cxn>
              <a:cxn ang="0">
                <a:pos x="connsiteX1797" y="connsiteY1797"/>
              </a:cxn>
              <a:cxn ang="0">
                <a:pos x="connsiteX1798" y="connsiteY1798"/>
              </a:cxn>
              <a:cxn ang="0">
                <a:pos x="connsiteX1799" y="connsiteY1799"/>
              </a:cxn>
              <a:cxn ang="0">
                <a:pos x="connsiteX1800" y="connsiteY1800"/>
              </a:cxn>
              <a:cxn ang="0">
                <a:pos x="connsiteX1801" y="connsiteY1801"/>
              </a:cxn>
              <a:cxn ang="0">
                <a:pos x="connsiteX1802" y="connsiteY1802"/>
              </a:cxn>
              <a:cxn ang="0">
                <a:pos x="connsiteX1803" y="connsiteY1803"/>
              </a:cxn>
              <a:cxn ang="0">
                <a:pos x="connsiteX1804" y="connsiteY1804"/>
              </a:cxn>
              <a:cxn ang="0">
                <a:pos x="connsiteX1805" y="connsiteY1805"/>
              </a:cxn>
              <a:cxn ang="0">
                <a:pos x="connsiteX1806" y="connsiteY1806"/>
              </a:cxn>
              <a:cxn ang="0">
                <a:pos x="connsiteX1807" y="connsiteY1807"/>
              </a:cxn>
              <a:cxn ang="0">
                <a:pos x="connsiteX1808" y="connsiteY1808"/>
              </a:cxn>
              <a:cxn ang="0">
                <a:pos x="connsiteX1809" y="connsiteY1809"/>
              </a:cxn>
              <a:cxn ang="0">
                <a:pos x="connsiteX1810" y="connsiteY1810"/>
              </a:cxn>
              <a:cxn ang="0">
                <a:pos x="connsiteX1811" y="connsiteY1811"/>
              </a:cxn>
              <a:cxn ang="0">
                <a:pos x="connsiteX1812" y="connsiteY1812"/>
              </a:cxn>
              <a:cxn ang="0">
                <a:pos x="connsiteX1813" y="connsiteY1813"/>
              </a:cxn>
              <a:cxn ang="0">
                <a:pos x="connsiteX1814" y="connsiteY1814"/>
              </a:cxn>
              <a:cxn ang="0">
                <a:pos x="connsiteX1815" y="connsiteY1815"/>
              </a:cxn>
              <a:cxn ang="0">
                <a:pos x="connsiteX1816" y="connsiteY1816"/>
              </a:cxn>
              <a:cxn ang="0">
                <a:pos x="connsiteX1817" y="connsiteY1817"/>
              </a:cxn>
              <a:cxn ang="0">
                <a:pos x="connsiteX1818" y="connsiteY1818"/>
              </a:cxn>
              <a:cxn ang="0">
                <a:pos x="connsiteX1819" y="connsiteY1819"/>
              </a:cxn>
              <a:cxn ang="0">
                <a:pos x="connsiteX1820" y="connsiteY1820"/>
              </a:cxn>
              <a:cxn ang="0">
                <a:pos x="connsiteX1821" y="connsiteY1821"/>
              </a:cxn>
              <a:cxn ang="0">
                <a:pos x="connsiteX1822" y="connsiteY1822"/>
              </a:cxn>
              <a:cxn ang="0">
                <a:pos x="connsiteX1823" y="connsiteY1823"/>
              </a:cxn>
              <a:cxn ang="0">
                <a:pos x="connsiteX1824" y="connsiteY1824"/>
              </a:cxn>
              <a:cxn ang="0">
                <a:pos x="connsiteX1825" y="connsiteY1825"/>
              </a:cxn>
              <a:cxn ang="0">
                <a:pos x="connsiteX1826" y="connsiteY1826"/>
              </a:cxn>
              <a:cxn ang="0">
                <a:pos x="connsiteX1827" y="connsiteY1827"/>
              </a:cxn>
              <a:cxn ang="0">
                <a:pos x="connsiteX1828" y="connsiteY1828"/>
              </a:cxn>
              <a:cxn ang="0">
                <a:pos x="connsiteX1829" y="connsiteY1829"/>
              </a:cxn>
              <a:cxn ang="0">
                <a:pos x="connsiteX1830" y="connsiteY1830"/>
              </a:cxn>
              <a:cxn ang="0">
                <a:pos x="connsiteX1831" y="connsiteY1831"/>
              </a:cxn>
              <a:cxn ang="0">
                <a:pos x="connsiteX1832" y="connsiteY1832"/>
              </a:cxn>
              <a:cxn ang="0">
                <a:pos x="connsiteX1833" y="connsiteY1833"/>
              </a:cxn>
              <a:cxn ang="0">
                <a:pos x="connsiteX1834" y="connsiteY1834"/>
              </a:cxn>
              <a:cxn ang="0">
                <a:pos x="connsiteX1835" y="connsiteY1835"/>
              </a:cxn>
              <a:cxn ang="0">
                <a:pos x="connsiteX1836" y="connsiteY1836"/>
              </a:cxn>
              <a:cxn ang="0">
                <a:pos x="connsiteX1837" y="connsiteY1837"/>
              </a:cxn>
              <a:cxn ang="0">
                <a:pos x="connsiteX1838" y="connsiteY1838"/>
              </a:cxn>
              <a:cxn ang="0">
                <a:pos x="connsiteX1839" y="connsiteY1839"/>
              </a:cxn>
              <a:cxn ang="0">
                <a:pos x="connsiteX1840" y="connsiteY1840"/>
              </a:cxn>
              <a:cxn ang="0">
                <a:pos x="connsiteX1841" y="connsiteY1841"/>
              </a:cxn>
              <a:cxn ang="0">
                <a:pos x="connsiteX1842" y="connsiteY1842"/>
              </a:cxn>
              <a:cxn ang="0">
                <a:pos x="connsiteX1843" y="connsiteY1843"/>
              </a:cxn>
              <a:cxn ang="0">
                <a:pos x="connsiteX1844" y="connsiteY1844"/>
              </a:cxn>
              <a:cxn ang="0">
                <a:pos x="connsiteX1845" y="connsiteY1845"/>
              </a:cxn>
              <a:cxn ang="0">
                <a:pos x="connsiteX1846" y="connsiteY1846"/>
              </a:cxn>
              <a:cxn ang="0">
                <a:pos x="connsiteX1847" y="connsiteY1847"/>
              </a:cxn>
              <a:cxn ang="0">
                <a:pos x="connsiteX1848" y="connsiteY1848"/>
              </a:cxn>
              <a:cxn ang="0">
                <a:pos x="connsiteX1849" y="connsiteY1849"/>
              </a:cxn>
              <a:cxn ang="0">
                <a:pos x="connsiteX1850" y="connsiteY1850"/>
              </a:cxn>
              <a:cxn ang="0">
                <a:pos x="connsiteX1851" y="connsiteY1851"/>
              </a:cxn>
              <a:cxn ang="0">
                <a:pos x="connsiteX1852" y="connsiteY1852"/>
              </a:cxn>
              <a:cxn ang="0">
                <a:pos x="connsiteX1853" y="connsiteY1853"/>
              </a:cxn>
              <a:cxn ang="0">
                <a:pos x="connsiteX1854" y="connsiteY1854"/>
              </a:cxn>
              <a:cxn ang="0">
                <a:pos x="connsiteX1855" y="connsiteY1855"/>
              </a:cxn>
              <a:cxn ang="0">
                <a:pos x="connsiteX1856" y="connsiteY1856"/>
              </a:cxn>
              <a:cxn ang="0">
                <a:pos x="connsiteX1857" y="connsiteY1857"/>
              </a:cxn>
              <a:cxn ang="0">
                <a:pos x="connsiteX1858" y="connsiteY1858"/>
              </a:cxn>
              <a:cxn ang="0">
                <a:pos x="connsiteX1859" y="connsiteY1859"/>
              </a:cxn>
              <a:cxn ang="0">
                <a:pos x="connsiteX1860" y="connsiteY1860"/>
              </a:cxn>
              <a:cxn ang="0">
                <a:pos x="connsiteX1861" y="connsiteY1861"/>
              </a:cxn>
              <a:cxn ang="0">
                <a:pos x="connsiteX1862" y="connsiteY1862"/>
              </a:cxn>
              <a:cxn ang="0">
                <a:pos x="connsiteX1863" y="connsiteY1863"/>
              </a:cxn>
              <a:cxn ang="0">
                <a:pos x="connsiteX1864" y="connsiteY1864"/>
              </a:cxn>
              <a:cxn ang="0">
                <a:pos x="connsiteX1865" y="connsiteY1865"/>
              </a:cxn>
              <a:cxn ang="0">
                <a:pos x="connsiteX1866" y="connsiteY1866"/>
              </a:cxn>
              <a:cxn ang="0">
                <a:pos x="connsiteX1867" y="connsiteY1867"/>
              </a:cxn>
              <a:cxn ang="0">
                <a:pos x="connsiteX1868" y="connsiteY1868"/>
              </a:cxn>
              <a:cxn ang="0">
                <a:pos x="connsiteX1869" y="connsiteY1869"/>
              </a:cxn>
              <a:cxn ang="0">
                <a:pos x="connsiteX1870" y="connsiteY1870"/>
              </a:cxn>
              <a:cxn ang="0">
                <a:pos x="connsiteX1871" y="connsiteY1871"/>
              </a:cxn>
              <a:cxn ang="0">
                <a:pos x="connsiteX1872" y="connsiteY1872"/>
              </a:cxn>
              <a:cxn ang="0">
                <a:pos x="connsiteX1873" y="connsiteY1873"/>
              </a:cxn>
              <a:cxn ang="0">
                <a:pos x="connsiteX1874" y="connsiteY1874"/>
              </a:cxn>
              <a:cxn ang="0">
                <a:pos x="connsiteX1875" y="connsiteY1875"/>
              </a:cxn>
              <a:cxn ang="0">
                <a:pos x="connsiteX1876" y="connsiteY1876"/>
              </a:cxn>
              <a:cxn ang="0">
                <a:pos x="connsiteX1877" y="connsiteY1877"/>
              </a:cxn>
              <a:cxn ang="0">
                <a:pos x="connsiteX1878" y="connsiteY1878"/>
              </a:cxn>
              <a:cxn ang="0">
                <a:pos x="connsiteX1879" y="connsiteY1879"/>
              </a:cxn>
              <a:cxn ang="0">
                <a:pos x="connsiteX1880" y="connsiteY1880"/>
              </a:cxn>
              <a:cxn ang="0">
                <a:pos x="connsiteX1881" y="connsiteY1881"/>
              </a:cxn>
              <a:cxn ang="0">
                <a:pos x="connsiteX1882" y="connsiteY1882"/>
              </a:cxn>
              <a:cxn ang="0">
                <a:pos x="connsiteX1883" y="connsiteY1883"/>
              </a:cxn>
              <a:cxn ang="0">
                <a:pos x="connsiteX1884" y="connsiteY1884"/>
              </a:cxn>
              <a:cxn ang="0">
                <a:pos x="connsiteX1885" y="connsiteY1885"/>
              </a:cxn>
              <a:cxn ang="0">
                <a:pos x="connsiteX1886" y="connsiteY1886"/>
              </a:cxn>
              <a:cxn ang="0">
                <a:pos x="connsiteX1887" y="connsiteY1887"/>
              </a:cxn>
              <a:cxn ang="0">
                <a:pos x="connsiteX1888" y="connsiteY1888"/>
              </a:cxn>
              <a:cxn ang="0">
                <a:pos x="connsiteX1889" y="connsiteY1889"/>
              </a:cxn>
              <a:cxn ang="0">
                <a:pos x="connsiteX1890" y="connsiteY1890"/>
              </a:cxn>
              <a:cxn ang="0">
                <a:pos x="connsiteX1891" y="connsiteY1891"/>
              </a:cxn>
              <a:cxn ang="0">
                <a:pos x="connsiteX1892" y="connsiteY1892"/>
              </a:cxn>
              <a:cxn ang="0">
                <a:pos x="connsiteX1893" y="connsiteY1893"/>
              </a:cxn>
              <a:cxn ang="0">
                <a:pos x="connsiteX1894" y="connsiteY1894"/>
              </a:cxn>
              <a:cxn ang="0">
                <a:pos x="connsiteX1895" y="connsiteY1895"/>
              </a:cxn>
              <a:cxn ang="0">
                <a:pos x="connsiteX1896" y="connsiteY1896"/>
              </a:cxn>
              <a:cxn ang="0">
                <a:pos x="connsiteX1897" y="connsiteY1897"/>
              </a:cxn>
              <a:cxn ang="0">
                <a:pos x="connsiteX1898" y="connsiteY1898"/>
              </a:cxn>
              <a:cxn ang="0">
                <a:pos x="connsiteX1899" y="connsiteY1899"/>
              </a:cxn>
              <a:cxn ang="0">
                <a:pos x="connsiteX1900" y="connsiteY1900"/>
              </a:cxn>
              <a:cxn ang="0">
                <a:pos x="connsiteX1901" y="connsiteY1901"/>
              </a:cxn>
              <a:cxn ang="0">
                <a:pos x="connsiteX1902" y="connsiteY1902"/>
              </a:cxn>
              <a:cxn ang="0">
                <a:pos x="connsiteX1903" y="connsiteY1903"/>
              </a:cxn>
              <a:cxn ang="0">
                <a:pos x="connsiteX1904" y="connsiteY1904"/>
              </a:cxn>
              <a:cxn ang="0">
                <a:pos x="connsiteX1905" y="connsiteY1905"/>
              </a:cxn>
              <a:cxn ang="0">
                <a:pos x="connsiteX1906" y="connsiteY1906"/>
              </a:cxn>
              <a:cxn ang="0">
                <a:pos x="connsiteX1907" y="connsiteY1907"/>
              </a:cxn>
              <a:cxn ang="0">
                <a:pos x="connsiteX1908" y="connsiteY1908"/>
              </a:cxn>
              <a:cxn ang="0">
                <a:pos x="connsiteX1909" y="connsiteY1909"/>
              </a:cxn>
              <a:cxn ang="0">
                <a:pos x="connsiteX1910" y="connsiteY1910"/>
              </a:cxn>
              <a:cxn ang="0">
                <a:pos x="connsiteX1911" y="connsiteY1911"/>
              </a:cxn>
              <a:cxn ang="0">
                <a:pos x="connsiteX1912" y="connsiteY1912"/>
              </a:cxn>
              <a:cxn ang="0">
                <a:pos x="connsiteX1913" y="connsiteY1913"/>
              </a:cxn>
              <a:cxn ang="0">
                <a:pos x="connsiteX1914" y="connsiteY1914"/>
              </a:cxn>
              <a:cxn ang="0">
                <a:pos x="connsiteX1915" y="connsiteY1915"/>
              </a:cxn>
              <a:cxn ang="0">
                <a:pos x="connsiteX1916" y="connsiteY1916"/>
              </a:cxn>
              <a:cxn ang="0">
                <a:pos x="connsiteX1917" y="connsiteY1917"/>
              </a:cxn>
              <a:cxn ang="0">
                <a:pos x="connsiteX1918" y="connsiteY1918"/>
              </a:cxn>
              <a:cxn ang="0">
                <a:pos x="connsiteX1919" y="connsiteY1919"/>
              </a:cxn>
              <a:cxn ang="0">
                <a:pos x="connsiteX1920" y="connsiteY1920"/>
              </a:cxn>
              <a:cxn ang="0">
                <a:pos x="connsiteX1921" y="connsiteY1921"/>
              </a:cxn>
              <a:cxn ang="0">
                <a:pos x="connsiteX1922" y="connsiteY1922"/>
              </a:cxn>
              <a:cxn ang="0">
                <a:pos x="connsiteX1923" y="connsiteY1923"/>
              </a:cxn>
              <a:cxn ang="0">
                <a:pos x="connsiteX1924" y="connsiteY1924"/>
              </a:cxn>
              <a:cxn ang="0">
                <a:pos x="connsiteX1925" y="connsiteY1925"/>
              </a:cxn>
              <a:cxn ang="0">
                <a:pos x="connsiteX1926" y="connsiteY1926"/>
              </a:cxn>
              <a:cxn ang="0">
                <a:pos x="connsiteX1927" y="connsiteY1927"/>
              </a:cxn>
              <a:cxn ang="0">
                <a:pos x="connsiteX1928" y="connsiteY1928"/>
              </a:cxn>
              <a:cxn ang="0">
                <a:pos x="connsiteX1929" y="connsiteY1929"/>
              </a:cxn>
              <a:cxn ang="0">
                <a:pos x="connsiteX1930" y="connsiteY1930"/>
              </a:cxn>
              <a:cxn ang="0">
                <a:pos x="connsiteX1931" y="connsiteY1931"/>
              </a:cxn>
              <a:cxn ang="0">
                <a:pos x="connsiteX1932" y="connsiteY1932"/>
              </a:cxn>
              <a:cxn ang="0">
                <a:pos x="connsiteX1933" y="connsiteY1933"/>
              </a:cxn>
              <a:cxn ang="0">
                <a:pos x="connsiteX1934" y="connsiteY1934"/>
              </a:cxn>
              <a:cxn ang="0">
                <a:pos x="connsiteX1935" y="connsiteY1935"/>
              </a:cxn>
              <a:cxn ang="0">
                <a:pos x="connsiteX1936" y="connsiteY1936"/>
              </a:cxn>
              <a:cxn ang="0">
                <a:pos x="connsiteX1937" y="connsiteY1937"/>
              </a:cxn>
              <a:cxn ang="0">
                <a:pos x="connsiteX1938" y="connsiteY1938"/>
              </a:cxn>
              <a:cxn ang="0">
                <a:pos x="connsiteX1939" y="connsiteY1939"/>
              </a:cxn>
              <a:cxn ang="0">
                <a:pos x="connsiteX1940" y="connsiteY1940"/>
              </a:cxn>
              <a:cxn ang="0">
                <a:pos x="connsiteX1941" y="connsiteY1941"/>
              </a:cxn>
              <a:cxn ang="0">
                <a:pos x="connsiteX1942" y="connsiteY1942"/>
              </a:cxn>
              <a:cxn ang="0">
                <a:pos x="connsiteX1943" y="connsiteY1943"/>
              </a:cxn>
              <a:cxn ang="0">
                <a:pos x="connsiteX1944" y="connsiteY1944"/>
              </a:cxn>
              <a:cxn ang="0">
                <a:pos x="connsiteX1945" y="connsiteY1945"/>
              </a:cxn>
              <a:cxn ang="0">
                <a:pos x="connsiteX1946" y="connsiteY1946"/>
              </a:cxn>
              <a:cxn ang="0">
                <a:pos x="connsiteX1947" y="connsiteY1947"/>
              </a:cxn>
              <a:cxn ang="0">
                <a:pos x="connsiteX1948" y="connsiteY1948"/>
              </a:cxn>
              <a:cxn ang="0">
                <a:pos x="connsiteX1949" y="connsiteY1949"/>
              </a:cxn>
              <a:cxn ang="0">
                <a:pos x="connsiteX1950" y="connsiteY1950"/>
              </a:cxn>
              <a:cxn ang="0">
                <a:pos x="connsiteX1951" y="connsiteY1951"/>
              </a:cxn>
              <a:cxn ang="0">
                <a:pos x="connsiteX1952" y="connsiteY1952"/>
              </a:cxn>
              <a:cxn ang="0">
                <a:pos x="connsiteX1953" y="connsiteY1953"/>
              </a:cxn>
              <a:cxn ang="0">
                <a:pos x="connsiteX1954" y="connsiteY1954"/>
              </a:cxn>
              <a:cxn ang="0">
                <a:pos x="connsiteX1955" y="connsiteY1955"/>
              </a:cxn>
              <a:cxn ang="0">
                <a:pos x="connsiteX1956" y="connsiteY1956"/>
              </a:cxn>
              <a:cxn ang="0">
                <a:pos x="connsiteX1957" y="connsiteY1957"/>
              </a:cxn>
              <a:cxn ang="0">
                <a:pos x="connsiteX1958" y="connsiteY1958"/>
              </a:cxn>
              <a:cxn ang="0">
                <a:pos x="connsiteX1959" y="connsiteY1959"/>
              </a:cxn>
              <a:cxn ang="0">
                <a:pos x="connsiteX1960" y="connsiteY1960"/>
              </a:cxn>
              <a:cxn ang="0">
                <a:pos x="connsiteX1961" y="connsiteY1961"/>
              </a:cxn>
              <a:cxn ang="0">
                <a:pos x="connsiteX1962" y="connsiteY1962"/>
              </a:cxn>
              <a:cxn ang="0">
                <a:pos x="connsiteX1963" y="connsiteY1963"/>
              </a:cxn>
              <a:cxn ang="0">
                <a:pos x="connsiteX1964" y="connsiteY1964"/>
              </a:cxn>
              <a:cxn ang="0">
                <a:pos x="connsiteX1965" y="connsiteY1965"/>
              </a:cxn>
              <a:cxn ang="0">
                <a:pos x="connsiteX1966" y="connsiteY1966"/>
              </a:cxn>
              <a:cxn ang="0">
                <a:pos x="connsiteX1967" y="connsiteY1967"/>
              </a:cxn>
              <a:cxn ang="0">
                <a:pos x="connsiteX1968" y="connsiteY1968"/>
              </a:cxn>
              <a:cxn ang="0">
                <a:pos x="connsiteX1969" y="connsiteY1969"/>
              </a:cxn>
              <a:cxn ang="0">
                <a:pos x="connsiteX1970" y="connsiteY1970"/>
              </a:cxn>
              <a:cxn ang="0">
                <a:pos x="connsiteX1971" y="connsiteY1971"/>
              </a:cxn>
              <a:cxn ang="0">
                <a:pos x="connsiteX1972" y="connsiteY1972"/>
              </a:cxn>
              <a:cxn ang="0">
                <a:pos x="connsiteX1973" y="connsiteY1973"/>
              </a:cxn>
              <a:cxn ang="0">
                <a:pos x="connsiteX1974" y="connsiteY1974"/>
              </a:cxn>
              <a:cxn ang="0">
                <a:pos x="connsiteX1975" y="connsiteY1975"/>
              </a:cxn>
              <a:cxn ang="0">
                <a:pos x="connsiteX1976" y="connsiteY1976"/>
              </a:cxn>
              <a:cxn ang="0">
                <a:pos x="connsiteX1977" y="connsiteY1977"/>
              </a:cxn>
              <a:cxn ang="0">
                <a:pos x="connsiteX1978" y="connsiteY1978"/>
              </a:cxn>
              <a:cxn ang="0">
                <a:pos x="connsiteX1979" y="connsiteY1979"/>
              </a:cxn>
              <a:cxn ang="0">
                <a:pos x="connsiteX1980" y="connsiteY1980"/>
              </a:cxn>
              <a:cxn ang="0">
                <a:pos x="connsiteX1981" y="connsiteY1981"/>
              </a:cxn>
              <a:cxn ang="0">
                <a:pos x="connsiteX1982" y="connsiteY1982"/>
              </a:cxn>
              <a:cxn ang="0">
                <a:pos x="connsiteX1983" y="connsiteY1983"/>
              </a:cxn>
              <a:cxn ang="0">
                <a:pos x="connsiteX1984" y="connsiteY1984"/>
              </a:cxn>
              <a:cxn ang="0">
                <a:pos x="connsiteX1985" y="connsiteY1985"/>
              </a:cxn>
              <a:cxn ang="0">
                <a:pos x="connsiteX1986" y="connsiteY1986"/>
              </a:cxn>
              <a:cxn ang="0">
                <a:pos x="connsiteX1987" y="connsiteY1987"/>
              </a:cxn>
              <a:cxn ang="0">
                <a:pos x="connsiteX1988" y="connsiteY1988"/>
              </a:cxn>
              <a:cxn ang="0">
                <a:pos x="connsiteX1989" y="connsiteY1989"/>
              </a:cxn>
              <a:cxn ang="0">
                <a:pos x="connsiteX1990" y="connsiteY1990"/>
              </a:cxn>
              <a:cxn ang="0">
                <a:pos x="connsiteX1991" y="connsiteY1991"/>
              </a:cxn>
              <a:cxn ang="0">
                <a:pos x="connsiteX1992" y="connsiteY1992"/>
              </a:cxn>
              <a:cxn ang="0">
                <a:pos x="connsiteX1993" y="connsiteY1993"/>
              </a:cxn>
              <a:cxn ang="0">
                <a:pos x="connsiteX1994" y="connsiteY1994"/>
              </a:cxn>
              <a:cxn ang="0">
                <a:pos x="connsiteX1995" y="connsiteY1995"/>
              </a:cxn>
              <a:cxn ang="0">
                <a:pos x="connsiteX1996" y="connsiteY1996"/>
              </a:cxn>
              <a:cxn ang="0">
                <a:pos x="connsiteX1997" y="connsiteY1997"/>
              </a:cxn>
              <a:cxn ang="0">
                <a:pos x="connsiteX1998" y="connsiteY1998"/>
              </a:cxn>
              <a:cxn ang="0">
                <a:pos x="connsiteX1999" y="connsiteY1999"/>
              </a:cxn>
              <a:cxn ang="0">
                <a:pos x="connsiteX2000" y="connsiteY2000"/>
              </a:cxn>
              <a:cxn ang="0">
                <a:pos x="connsiteX2001" y="connsiteY2001"/>
              </a:cxn>
              <a:cxn ang="0">
                <a:pos x="connsiteX2002" y="connsiteY2002"/>
              </a:cxn>
              <a:cxn ang="0">
                <a:pos x="connsiteX2003" y="connsiteY2003"/>
              </a:cxn>
              <a:cxn ang="0">
                <a:pos x="connsiteX2004" y="connsiteY2004"/>
              </a:cxn>
              <a:cxn ang="0">
                <a:pos x="connsiteX2005" y="connsiteY2005"/>
              </a:cxn>
              <a:cxn ang="0">
                <a:pos x="connsiteX2006" y="connsiteY2006"/>
              </a:cxn>
              <a:cxn ang="0">
                <a:pos x="connsiteX2007" y="connsiteY2007"/>
              </a:cxn>
              <a:cxn ang="0">
                <a:pos x="connsiteX2008" y="connsiteY2008"/>
              </a:cxn>
              <a:cxn ang="0">
                <a:pos x="connsiteX2009" y="connsiteY2009"/>
              </a:cxn>
              <a:cxn ang="0">
                <a:pos x="connsiteX2010" y="connsiteY2010"/>
              </a:cxn>
              <a:cxn ang="0">
                <a:pos x="connsiteX2011" y="connsiteY2011"/>
              </a:cxn>
              <a:cxn ang="0">
                <a:pos x="connsiteX2012" y="connsiteY2012"/>
              </a:cxn>
              <a:cxn ang="0">
                <a:pos x="connsiteX2013" y="connsiteY2013"/>
              </a:cxn>
              <a:cxn ang="0">
                <a:pos x="connsiteX2014" y="connsiteY2014"/>
              </a:cxn>
              <a:cxn ang="0">
                <a:pos x="connsiteX2015" y="connsiteY2015"/>
              </a:cxn>
              <a:cxn ang="0">
                <a:pos x="connsiteX2016" y="connsiteY2016"/>
              </a:cxn>
              <a:cxn ang="0">
                <a:pos x="connsiteX2017" y="connsiteY2017"/>
              </a:cxn>
              <a:cxn ang="0">
                <a:pos x="connsiteX2018" y="connsiteY2018"/>
              </a:cxn>
              <a:cxn ang="0">
                <a:pos x="connsiteX2019" y="connsiteY2019"/>
              </a:cxn>
              <a:cxn ang="0">
                <a:pos x="connsiteX2020" y="connsiteY2020"/>
              </a:cxn>
              <a:cxn ang="0">
                <a:pos x="connsiteX2021" y="connsiteY2021"/>
              </a:cxn>
              <a:cxn ang="0">
                <a:pos x="connsiteX2022" y="connsiteY2022"/>
              </a:cxn>
              <a:cxn ang="0">
                <a:pos x="connsiteX2023" y="connsiteY2023"/>
              </a:cxn>
              <a:cxn ang="0">
                <a:pos x="connsiteX2024" y="connsiteY2024"/>
              </a:cxn>
              <a:cxn ang="0">
                <a:pos x="connsiteX2025" y="connsiteY2025"/>
              </a:cxn>
              <a:cxn ang="0">
                <a:pos x="connsiteX2026" y="connsiteY2026"/>
              </a:cxn>
              <a:cxn ang="0">
                <a:pos x="connsiteX2027" y="connsiteY2027"/>
              </a:cxn>
              <a:cxn ang="0">
                <a:pos x="connsiteX2028" y="connsiteY2028"/>
              </a:cxn>
              <a:cxn ang="0">
                <a:pos x="connsiteX2029" y="connsiteY2029"/>
              </a:cxn>
              <a:cxn ang="0">
                <a:pos x="connsiteX2030" y="connsiteY2030"/>
              </a:cxn>
              <a:cxn ang="0">
                <a:pos x="connsiteX2031" y="connsiteY2031"/>
              </a:cxn>
              <a:cxn ang="0">
                <a:pos x="connsiteX2032" y="connsiteY2032"/>
              </a:cxn>
              <a:cxn ang="0">
                <a:pos x="connsiteX2033" y="connsiteY2033"/>
              </a:cxn>
              <a:cxn ang="0">
                <a:pos x="connsiteX2034" y="connsiteY2034"/>
              </a:cxn>
              <a:cxn ang="0">
                <a:pos x="connsiteX2035" y="connsiteY2035"/>
              </a:cxn>
              <a:cxn ang="0">
                <a:pos x="connsiteX2036" y="connsiteY2036"/>
              </a:cxn>
              <a:cxn ang="0">
                <a:pos x="connsiteX2037" y="connsiteY2037"/>
              </a:cxn>
              <a:cxn ang="0">
                <a:pos x="connsiteX2038" y="connsiteY2038"/>
              </a:cxn>
              <a:cxn ang="0">
                <a:pos x="connsiteX2039" y="connsiteY2039"/>
              </a:cxn>
              <a:cxn ang="0">
                <a:pos x="connsiteX2040" y="connsiteY2040"/>
              </a:cxn>
              <a:cxn ang="0">
                <a:pos x="connsiteX2041" y="connsiteY2041"/>
              </a:cxn>
              <a:cxn ang="0">
                <a:pos x="connsiteX2042" y="connsiteY2042"/>
              </a:cxn>
              <a:cxn ang="0">
                <a:pos x="connsiteX2043" y="connsiteY2043"/>
              </a:cxn>
              <a:cxn ang="0">
                <a:pos x="connsiteX2044" y="connsiteY2044"/>
              </a:cxn>
              <a:cxn ang="0">
                <a:pos x="connsiteX2045" y="connsiteY2045"/>
              </a:cxn>
              <a:cxn ang="0">
                <a:pos x="connsiteX2046" y="connsiteY2046"/>
              </a:cxn>
              <a:cxn ang="0">
                <a:pos x="connsiteX2047" y="connsiteY2047"/>
              </a:cxn>
              <a:cxn ang="0">
                <a:pos x="connsiteX2048" y="connsiteY2048"/>
              </a:cxn>
              <a:cxn ang="0">
                <a:pos x="connsiteX2049" y="connsiteY2049"/>
              </a:cxn>
              <a:cxn ang="0">
                <a:pos x="connsiteX2050" y="connsiteY2050"/>
              </a:cxn>
              <a:cxn ang="0">
                <a:pos x="connsiteX2051" y="connsiteY2051"/>
              </a:cxn>
              <a:cxn ang="0">
                <a:pos x="connsiteX2052" y="connsiteY2052"/>
              </a:cxn>
              <a:cxn ang="0">
                <a:pos x="connsiteX2053" y="connsiteY2053"/>
              </a:cxn>
              <a:cxn ang="0">
                <a:pos x="connsiteX2054" y="connsiteY2054"/>
              </a:cxn>
              <a:cxn ang="0">
                <a:pos x="connsiteX2055" y="connsiteY2055"/>
              </a:cxn>
              <a:cxn ang="0">
                <a:pos x="connsiteX2056" y="connsiteY2056"/>
              </a:cxn>
              <a:cxn ang="0">
                <a:pos x="connsiteX2057" y="connsiteY2057"/>
              </a:cxn>
              <a:cxn ang="0">
                <a:pos x="connsiteX2058" y="connsiteY2058"/>
              </a:cxn>
              <a:cxn ang="0">
                <a:pos x="connsiteX2059" y="connsiteY2059"/>
              </a:cxn>
              <a:cxn ang="0">
                <a:pos x="connsiteX2060" y="connsiteY2060"/>
              </a:cxn>
              <a:cxn ang="0">
                <a:pos x="connsiteX2061" y="connsiteY2061"/>
              </a:cxn>
              <a:cxn ang="0">
                <a:pos x="connsiteX2062" y="connsiteY2062"/>
              </a:cxn>
              <a:cxn ang="0">
                <a:pos x="connsiteX2063" y="connsiteY2063"/>
              </a:cxn>
              <a:cxn ang="0">
                <a:pos x="connsiteX2064" y="connsiteY2064"/>
              </a:cxn>
              <a:cxn ang="0">
                <a:pos x="connsiteX2065" y="connsiteY2065"/>
              </a:cxn>
              <a:cxn ang="0">
                <a:pos x="connsiteX2066" y="connsiteY2066"/>
              </a:cxn>
              <a:cxn ang="0">
                <a:pos x="connsiteX2067" y="connsiteY2067"/>
              </a:cxn>
              <a:cxn ang="0">
                <a:pos x="connsiteX2068" y="connsiteY2068"/>
              </a:cxn>
              <a:cxn ang="0">
                <a:pos x="connsiteX2069" y="connsiteY2069"/>
              </a:cxn>
              <a:cxn ang="0">
                <a:pos x="connsiteX2070" y="connsiteY2070"/>
              </a:cxn>
              <a:cxn ang="0">
                <a:pos x="connsiteX2071" y="connsiteY2071"/>
              </a:cxn>
              <a:cxn ang="0">
                <a:pos x="connsiteX2072" y="connsiteY2072"/>
              </a:cxn>
              <a:cxn ang="0">
                <a:pos x="connsiteX2073" y="connsiteY2073"/>
              </a:cxn>
              <a:cxn ang="0">
                <a:pos x="connsiteX2074" y="connsiteY2074"/>
              </a:cxn>
              <a:cxn ang="0">
                <a:pos x="connsiteX2075" y="connsiteY2075"/>
              </a:cxn>
              <a:cxn ang="0">
                <a:pos x="connsiteX2076" y="connsiteY2076"/>
              </a:cxn>
              <a:cxn ang="0">
                <a:pos x="connsiteX2077" y="connsiteY2077"/>
              </a:cxn>
              <a:cxn ang="0">
                <a:pos x="connsiteX2078" y="connsiteY2078"/>
              </a:cxn>
              <a:cxn ang="0">
                <a:pos x="connsiteX2079" y="connsiteY2079"/>
              </a:cxn>
              <a:cxn ang="0">
                <a:pos x="connsiteX2080" y="connsiteY2080"/>
              </a:cxn>
              <a:cxn ang="0">
                <a:pos x="connsiteX2081" y="connsiteY2081"/>
              </a:cxn>
              <a:cxn ang="0">
                <a:pos x="connsiteX2082" y="connsiteY2082"/>
              </a:cxn>
              <a:cxn ang="0">
                <a:pos x="connsiteX2083" y="connsiteY2083"/>
              </a:cxn>
              <a:cxn ang="0">
                <a:pos x="connsiteX2084" y="connsiteY2084"/>
              </a:cxn>
              <a:cxn ang="0">
                <a:pos x="connsiteX2085" y="connsiteY2085"/>
              </a:cxn>
              <a:cxn ang="0">
                <a:pos x="connsiteX2086" y="connsiteY2086"/>
              </a:cxn>
              <a:cxn ang="0">
                <a:pos x="connsiteX2087" y="connsiteY2087"/>
              </a:cxn>
              <a:cxn ang="0">
                <a:pos x="connsiteX2088" y="connsiteY2088"/>
              </a:cxn>
              <a:cxn ang="0">
                <a:pos x="connsiteX2089" y="connsiteY2089"/>
              </a:cxn>
              <a:cxn ang="0">
                <a:pos x="connsiteX2090" y="connsiteY2090"/>
              </a:cxn>
              <a:cxn ang="0">
                <a:pos x="connsiteX2091" y="connsiteY2091"/>
              </a:cxn>
              <a:cxn ang="0">
                <a:pos x="connsiteX2092" y="connsiteY2092"/>
              </a:cxn>
              <a:cxn ang="0">
                <a:pos x="connsiteX2093" y="connsiteY2093"/>
              </a:cxn>
              <a:cxn ang="0">
                <a:pos x="connsiteX2094" y="connsiteY2094"/>
              </a:cxn>
              <a:cxn ang="0">
                <a:pos x="connsiteX2095" y="connsiteY2095"/>
              </a:cxn>
              <a:cxn ang="0">
                <a:pos x="connsiteX2096" y="connsiteY2096"/>
              </a:cxn>
              <a:cxn ang="0">
                <a:pos x="connsiteX2097" y="connsiteY2097"/>
              </a:cxn>
              <a:cxn ang="0">
                <a:pos x="connsiteX2098" y="connsiteY2098"/>
              </a:cxn>
              <a:cxn ang="0">
                <a:pos x="connsiteX2099" y="connsiteY2099"/>
              </a:cxn>
              <a:cxn ang="0">
                <a:pos x="connsiteX2100" y="connsiteY2100"/>
              </a:cxn>
              <a:cxn ang="0">
                <a:pos x="connsiteX2101" y="connsiteY2101"/>
              </a:cxn>
              <a:cxn ang="0">
                <a:pos x="connsiteX2102" y="connsiteY2102"/>
              </a:cxn>
              <a:cxn ang="0">
                <a:pos x="connsiteX2103" y="connsiteY2103"/>
              </a:cxn>
              <a:cxn ang="0">
                <a:pos x="connsiteX2104" y="connsiteY2104"/>
              </a:cxn>
              <a:cxn ang="0">
                <a:pos x="connsiteX2105" y="connsiteY2105"/>
              </a:cxn>
              <a:cxn ang="0">
                <a:pos x="connsiteX2106" y="connsiteY2106"/>
              </a:cxn>
              <a:cxn ang="0">
                <a:pos x="connsiteX2107" y="connsiteY2107"/>
              </a:cxn>
              <a:cxn ang="0">
                <a:pos x="connsiteX2108" y="connsiteY2108"/>
              </a:cxn>
              <a:cxn ang="0">
                <a:pos x="connsiteX2109" y="connsiteY2109"/>
              </a:cxn>
              <a:cxn ang="0">
                <a:pos x="connsiteX2110" y="connsiteY2110"/>
              </a:cxn>
              <a:cxn ang="0">
                <a:pos x="connsiteX2111" y="connsiteY2111"/>
              </a:cxn>
              <a:cxn ang="0">
                <a:pos x="connsiteX2112" y="connsiteY2112"/>
              </a:cxn>
              <a:cxn ang="0">
                <a:pos x="connsiteX2113" y="connsiteY2113"/>
              </a:cxn>
              <a:cxn ang="0">
                <a:pos x="connsiteX2114" y="connsiteY2114"/>
              </a:cxn>
              <a:cxn ang="0">
                <a:pos x="connsiteX2115" y="connsiteY2115"/>
              </a:cxn>
              <a:cxn ang="0">
                <a:pos x="connsiteX2116" y="connsiteY2116"/>
              </a:cxn>
              <a:cxn ang="0">
                <a:pos x="connsiteX2117" y="connsiteY2117"/>
              </a:cxn>
              <a:cxn ang="0">
                <a:pos x="connsiteX2118" y="connsiteY2118"/>
              </a:cxn>
              <a:cxn ang="0">
                <a:pos x="connsiteX2119" y="connsiteY2119"/>
              </a:cxn>
              <a:cxn ang="0">
                <a:pos x="connsiteX2120" y="connsiteY2120"/>
              </a:cxn>
              <a:cxn ang="0">
                <a:pos x="connsiteX2121" y="connsiteY2121"/>
              </a:cxn>
              <a:cxn ang="0">
                <a:pos x="connsiteX2122" y="connsiteY2122"/>
              </a:cxn>
              <a:cxn ang="0">
                <a:pos x="connsiteX2123" y="connsiteY2123"/>
              </a:cxn>
              <a:cxn ang="0">
                <a:pos x="connsiteX2124" y="connsiteY2124"/>
              </a:cxn>
              <a:cxn ang="0">
                <a:pos x="connsiteX2125" y="connsiteY2125"/>
              </a:cxn>
              <a:cxn ang="0">
                <a:pos x="connsiteX2126" y="connsiteY2126"/>
              </a:cxn>
              <a:cxn ang="0">
                <a:pos x="connsiteX2127" y="connsiteY2127"/>
              </a:cxn>
              <a:cxn ang="0">
                <a:pos x="connsiteX2128" y="connsiteY2128"/>
              </a:cxn>
              <a:cxn ang="0">
                <a:pos x="connsiteX2129" y="connsiteY2129"/>
              </a:cxn>
              <a:cxn ang="0">
                <a:pos x="connsiteX2130" y="connsiteY2130"/>
              </a:cxn>
              <a:cxn ang="0">
                <a:pos x="connsiteX2131" y="connsiteY2131"/>
              </a:cxn>
              <a:cxn ang="0">
                <a:pos x="connsiteX2132" y="connsiteY2132"/>
              </a:cxn>
              <a:cxn ang="0">
                <a:pos x="connsiteX2133" y="connsiteY2133"/>
              </a:cxn>
              <a:cxn ang="0">
                <a:pos x="connsiteX2134" y="connsiteY2134"/>
              </a:cxn>
              <a:cxn ang="0">
                <a:pos x="connsiteX2135" y="connsiteY2135"/>
              </a:cxn>
              <a:cxn ang="0">
                <a:pos x="connsiteX2136" y="connsiteY2136"/>
              </a:cxn>
              <a:cxn ang="0">
                <a:pos x="connsiteX2137" y="connsiteY2137"/>
              </a:cxn>
              <a:cxn ang="0">
                <a:pos x="connsiteX2138" y="connsiteY2138"/>
              </a:cxn>
              <a:cxn ang="0">
                <a:pos x="connsiteX2139" y="connsiteY2139"/>
              </a:cxn>
              <a:cxn ang="0">
                <a:pos x="connsiteX2140" y="connsiteY2140"/>
              </a:cxn>
              <a:cxn ang="0">
                <a:pos x="connsiteX2141" y="connsiteY2141"/>
              </a:cxn>
              <a:cxn ang="0">
                <a:pos x="connsiteX2142" y="connsiteY2142"/>
              </a:cxn>
              <a:cxn ang="0">
                <a:pos x="connsiteX2143" y="connsiteY2143"/>
              </a:cxn>
              <a:cxn ang="0">
                <a:pos x="connsiteX2144" y="connsiteY2144"/>
              </a:cxn>
              <a:cxn ang="0">
                <a:pos x="connsiteX2145" y="connsiteY2145"/>
              </a:cxn>
              <a:cxn ang="0">
                <a:pos x="connsiteX2146" y="connsiteY2146"/>
              </a:cxn>
              <a:cxn ang="0">
                <a:pos x="connsiteX2147" y="connsiteY2147"/>
              </a:cxn>
              <a:cxn ang="0">
                <a:pos x="connsiteX2148" y="connsiteY2148"/>
              </a:cxn>
              <a:cxn ang="0">
                <a:pos x="connsiteX2149" y="connsiteY2149"/>
              </a:cxn>
              <a:cxn ang="0">
                <a:pos x="connsiteX2150" y="connsiteY2150"/>
              </a:cxn>
              <a:cxn ang="0">
                <a:pos x="connsiteX2151" y="connsiteY2151"/>
              </a:cxn>
              <a:cxn ang="0">
                <a:pos x="connsiteX2152" y="connsiteY2152"/>
              </a:cxn>
              <a:cxn ang="0">
                <a:pos x="connsiteX2153" y="connsiteY2153"/>
              </a:cxn>
              <a:cxn ang="0">
                <a:pos x="connsiteX2154" y="connsiteY2154"/>
              </a:cxn>
              <a:cxn ang="0">
                <a:pos x="connsiteX2155" y="connsiteY2155"/>
              </a:cxn>
              <a:cxn ang="0">
                <a:pos x="connsiteX2156" y="connsiteY2156"/>
              </a:cxn>
              <a:cxn ang="0">
                <a:pos x="connsiteX2157" y="connsiteY2157"/>
              </a:cxn>
              <a:cxn ang="0">
                <a:pos x="connsiteX2158" y="connsiteY2158"/>
              </a:cxn>
              <a:cxn ang="0">
                <a:pos x="connsiteX2159" y="connsiteY2159"/>
              </a:cxn>
              <a:cxn ang="0">
                <a:pos x="connsiteX2160" y="connsiteY2160"/>
              </a:cxn>
              <a:cxn ang="0">
                <a:pos x="connsiteX2161" y="connsiteY2161"/>
              </a:cxn>
              <a:cxn ang="0">
                <a:pos x="connsiteX2162" y="connsiteY2162"/>
              </a:cxn>
              <a:cxn ang="0">
                <a:pos x="connsiteX2163" y="connsiteY2163"/>
              </a:cxn>
              <a:cxn ang="0">
                <a:pos x="connsiteX2164" y="connsiteY2164"/>
              </a:cxn>
              <a:cxn ang="0">
                <a:pos x="connsiteX2165" y="connsiteY2165"/>
              </a:cxn>
              <a:cxn ang="0">
                <a:pos x="connsiteX2166" y="connsiteY2166"/>
              </a:cxn>
              <a:cxn ang="0">
                <a:pos x="connsiteX2167" y="connsiteY2167"/>
              </a:cxn>
              <a:cxn ang="0">
                <a:pos x="connsiteX2168" y="connsiteY2168"/>
              </a:cxn>
              <a:cxn ang="0">
                <a:pos x="connsiteX2169" y="connsiteY2169"/>
              </a:cxn>
              <a:cxn ang="0">
                <a:pos x="connsiteX2170" y="connsiteY2170"/>
              </a:cxn>
              <a:cxn ang="0">
                <a:pos x="connsiteX2171" y="connsiteY2171"/>
              </a:cxn>
              <a:cxn ang="0">
                <a:pos x="connsiteX2172" y="connsiteY2172"/>
              </a:cxn>
              <a:cxn ang="0">
                <a:pos x="connsiteX2173" y="connsiteY2173"/>
              </a:cxn>
              <a:cxn ang="0">
                <a:pos x="connsiteX2174" y="connsiteY2174"/>
              </a:cxn>
              <a:cxn ang="0">
                <a:pos x="connsiteX2175" y="connsiteY2175"/>
              </a:cxn>
              <a:cxn ang="0">
                <a:pos x="connsiteX2176" y="connsiteY2176"/>
              </a:cxn>
              <a:cxn ang="0">
                <a:pos x="connsiteX2177" y="connsiteY2177"/>
              </a:cxn>
              <a:cxn ang="0">
                <a:pos x="connsiteX2178" y="connsiteY2178"/>
              </a:cxn>
              <a:cxn ang="0">
                <a:pos x="connsiteX2179" y="connsiteY2179"/>
              </a:cxn>
              <a:cxn ang="0">
                <a:pos x="connsiteX2180" y="connsiteY2180"/>
              </a:cxn>
              <a:cxn ang="0">
                <a:pos x="connsiteX2181" y="connsiteY2181"/>
              </a:cxn>
              <a:cxn ang="0">
                <a:pos x="connsiteX2182" y="connsiteY2182"/>
              </a:cxn>
              <a:cxn ang="0">
                <a:pos x="connsiteX2183" y="connsiteY2183"/>
              </a:cxn>
              <a:cxn ang="0">
                <a:pos x="connsiteX2184" y="connsiteY2184"/>
              </a:cxn>
              <a:cxn ang="0">
                <a:pos x="connsiteX2185" y="connsiteY2185"/>
              </a:cxn>
              <a:cxn ang="0">
                <a:pos x="connsiteX2186" y="connsiteY2186"/>
              </a:cxn>
              <a:cxn ang="0">
                <a:pos x="connsiteX2187" y="connsiteY2187"/>
              </a:cxn>
              <a:cxn ang="0">
                <a:pos x="connsiteX2188" y="connsiteY2188"/>
              </a:cxn>
              <a:cxn ang="0">
                <a:pos x="connsiteX2189" y="connsiteY2189"/>
              </a:cxn>
              <a:cxn ang="0">
                <a:pos x="connsiteX2190" y="connsiteY2190"/>
              </a:cxn>
              <a:cxn ang="0">
                <a:pos x="connsiteX2191" y="connsiteY2191"/>
              </a:cxn>
              <a:cxn ang="0">
                <a:pos x="connsiteX2192" y="connsiteY2192"/>
              </a:cxn>
              <a:cxn ang="0">
                <a:pos x="connsiteX2193" y="connsiteY2193"/>
              </a:cxn>
              <a:cxn ang="0">
                <a:pos x="connsiteX2194" y="connsiteY2194"/>
              </a:cxn>
              <a:cxn ang="0">
                <a:pos x="connsiteX2195" y="connsiteY2195"/>
              </a:cxn>
              <a:cxn ang="0">
                <a:pos x="connsiteX2196" y="connsiteY2196"/>
              </a:cxn>
              <a:cxn ang="0">
                <a:pos x="connsiteX2197" y="connsiteY2197"/>
              </a:cxn>
              <a:cxn ang="0">
                <a:pos x="connsiteX2198" y="connsiteY2198"/>
              </a:cxn>
              <a:cxn ang="0">
                <a:pos x="connsiteX2199" y="connsiteY2199"/>
              </a:cxn>
              <a:cxn ang="0">
                <a:pos x="connsiteX2200" y="connsiteY2200"/>
              </a:cxn>
              <a:cxn ang="0">
                <a:pos x="connsiteX2201" y="connsiteY2201"/>
              </a:cxn>
              <a:cxn ang="0">
                <a:pos x="connsiteX2202" y="connsiteY2202"/>
              </a:cxn>
              <a:cxn ang="0">
                <a:pos x="connsiteX2203" y="connsiteY2203"/>
              </a:cxn>
              <a:cxn ang="0">
                <a:pos x="connsiteX2204" y="connsiteY2204"/>
              </a:cxn>
              <a:cxn ang="0">
                <a:pos x="connsiteX2205" y="connsiteY2205"/>
              </a:cxn>
              <a:cxn ang="0">
                <a:pos x="connsiteX2206" y="connsiteY2206"/>
              </a:cxn>
              <a:cxn ang="0">
                <a:pos x="connsiteX2207" y="connsiteY2207"/>
              </a:cxn>
              <a:cxn ang="0">
                <a:pos x="connsiteX2208" y="connsiteY2208"/>
              </a:cxn>
              <a:cxn ang="0">
                <a:pos x="connsiteX2209" y="connsiteY2209"/>
              </a:cxn>
              <a:cxn ang="0">
                <a:pos x="connsiteX2210" y="connsiteY2210"/>
              </a:cxn>
              <a:cxn ang="0">
                <a:pos x="connsiteX2211" y="connsiteY2211"/>
              </a:cxn>
              <a:cxn ang="0">
                <a:pos x="connsiteX2212" y="connsiteY2212"/>
              </a:cxn>
              <a:cxn ang="0">
                <a:pos x="connsiteX2213" y="connsiteY2213"/>
              </a:cxn>
              <a:cxn ang="0">
                <a:pos x="connsiteX2214" y="connsiteY2214"/>
              </a:cxn>
              <a:cxn ang="0">
                <a:pos x="connsiteX2215" y="connsiteY2215"/>
              </a:cxn>
              <a:cxn ang="0">
                <a:pos x="connsiteX2216" y="connsiteY2216"/>
              </a:cxn>
              <a:cxn ang="0">
                <a:pos x="connsiteX2217" y="connsiteY2217"/>
              </a:cxn>
              <a:cxn ang="0">
                <a:pos x="connsiteX2218" y="connsiteY2218"/>
              </a:cxn>
              <a:cxn ang="0">
                <a:pos x="connsiteX2219" y="connsiteY2219"/>
              </a:cxn>
              <a:cxn ang="0">
                <a:pos x="connsiteX2220" y="connsiteY2220"/>
              </a:cxn>
              <a:cxn ang="0">
                <a:pos x="connsiteX2221" y="connsiteY2221"/>
              </a:cxn>
              <a:cxn ang="0">
                <a:pos x="connsiteX2222" y="connsiteY2222"/>
              </a:cxn>
              <a:cxn ang="0">
                <a:pos x="connsiteX2223" y="connsiteY2223"/>
              </a:cxn>
              <a:cxn ang="0">
                <a:pos x="connsiteX2224" y="connsiteY2224"/>
              </a:cxn>
              <a:cxn ang="0">
                <a:pos x="connsiteX2225" y="connsiteY2225"/>
              </a:cxn>
              <a:cxn ang="0">
                <a:pos x="connsiteX2226" y="connsiteY2226"/>
              </a:cxn>
              <a:cxn ang="0">
                <a:pos x="connsiteX2227" y="connsiteY2227"/>
              </a:cxn>
              <a:cxn ang="0">
                <a:pos x="connsiteX2228" y="connsiteY2228"/>
              </a:cxn>
              <a:cxn ang="0">
                <a:pos x="connsiteX2229" y="connsiteY2229"/>
              </a:cxn>
              <a:cxn ang="0">
                <a:pos x="connsiteX2230" y="connsiteY2230"/>
              </a:cxn>
              <a:cxn ang="0">
                <a:pos x="connsiteX2231" y="connsiteY2231"/>
              </a:cxn>
              <a:cxn ang="0">
                <a:pos x="connsiteX2232" y="connsiteY2232"/>
              </a:cxn>
              <a:cxn ang="0">
                <a:pos x="connsiteX2233" y="connsiteY2233"/>
              </a:cxn>
              <a:cxn ang="0">
                <a:pos x="connsiteX2234" y="connsiteY2234"/>
              </a:cxn>
              <a:cxn ang="0">
                <a:pos x="connsiteX2235" y="connsiteY2235"/>
              </a:cxn>
              <a:cxn ang="0">
                <a:pos x="connsiteX2236" y="connsiteY2236"/>
              </a:cxn>
              <a:cxn ang="0">
                <a:pos x="connsiteX2237" y="connsiteY2237"/>
              </a:cxn>
              <a:cxn ang="0">
                <a:pos x="connsiteX2238" y="connsiteY2238"/>
              </a:cxn>
              <a:cxn ang="0">
                <a:pos x="connsiteX2239" y="connsiteY2239"/>
              </a:cxn>
              <a:cxn ang="0">
                <a:pos x="connsiteX2240" y="connsiteY2240"/>
              </a:cxn>
              <a:cxn ang="0">
                <a:pos x="connsiteX2241" y="connsiteY2241"/>
              </a:cxn>
              <a:cxn ang="0">
                <a:pos x="connsiteX2242" y="connsiteY2242"/>
              </a:cxn>
              <a:cxn ang="0">
                <a:pos x="connsiteX2243" y="connsiteY2243"/>
              </a:cxn>
              <a:cxn ang="0">
                <a:pos x="connsiteX2244" y="connsiteY2244"/>
              </a:cxn>
              <a:cxn ang="0">
                <a:pos x="connsiteX2245" y="connsiteY2245"/>
              </a:cxn>
              <a:cxn ang="0">
                <a:pos x="connsiteX2246" y="connsiteY2246"/>
              </a:cxn>
              <a:cxn ang="0">
                <a:pos x="connsiteX2247" y="connsiteY2247"/>
              </a:cxn>
              <a:cxn ang="0">
                <a:pos x="connsiteX2248" y="connsiteY2248"/>
              </a:cxn>
              <a:cxn ang="0">
                <a:pos x="connsiteX2249" y="connsiteY2249"/>
              </a:cxn>
              <a:cxn ang="0">
                <a:pos x="connsiteX2250" y="connsiteY2250"/>
              </a:cxn>
              <a:cxn ang="0">
                <a:pos x="connsiteX2251" y="connsiteY2251"/>
              </a:cxn>
              <a:cxn ang="0">
                <a:pos x="connsiteX2252" y="connsiteY2252"/>
              </a:cxn>
              <a:cxn ang="0">
                <a:pos x="connsiteX2253" y="connsiteY2253"/>
              </a:cxn>
              <a:cxn ang="0">
                <a:pos x="connsiteX2254" y="connsiteY2254"/>
              </a:cxn>
              <a:cxn ang="0">
                <a:pos x="connsiteX2255" y="connsiteY2255"/>
              </a:cxn>
              <a:cxn ang="0">
                <a:pos x="connsiteX2256" y="connsiteY2256"/>
              </a:cxn>
              <a:cxn ang="0">
                <a:pos x="connsiteX2257" y="connsiteY2257"/>
              </a:cxn>
              <a:cxn ang="0">
                <a:pos x="connsiteX2258" y="connsiteY2258"/>
              </a:cxn>
              <a:cxn ang="0">
                <a:pos x="connsiteX2259" y="connsiteY2259"/>
              </a:cxn>
              <a:cxn ang="0">
                <a:pos x="connsiteX2260" y="connsiteY2260"/>
              </a:cxn>
              <a:cxn ang="0">
                <a:pos x="connsiteX2261" y="connsiteY2261"/>
              </a:cxn>
              <a:cxn ang="0">
                <a:pos x="connsiteX2262" y="connsiteY2262"/>
              </a:cxn>
              <a:cxn ang="0">
                <a:pos x="connsiteX2263" y="connsiteY2263"/>
              </a:cxn>
              <a:cxn ang="0">
                <a:pos x="connsiteX2264" y="connsiteY2264"/>
              </a:cxn>
              <a:cxn ang="0">
                <a:pos x="connsiteX2265" y="connsiteY2265"/>
              </a:cxn>
              <a:cxn ang="0">
                <a:pos x="connsiteX2266" y="connsiteY2266"/>
              </a:cxn>
              <a:cxn ang="0">
                <a:pos x="connsiteX2267" y="connsiteY2267"/>
              </a:cxn>
              <a:cxn ang="0">
                <a:pos x="connsiteX2268" y="connsiteY2268"/>
              </a:cxn>
              <a:cxn ang="0">
                <a:pos x="connsiteX2269" y="connsiteY2269"/>
              </a:cxn>
              <a:cxn ang="0">
                <a:pos x="connsiteX2270" y="connsiteY2270"/>
              </a:cxn>
              <a:cxn ang="0">
                <a:pos x="connsiteX2271" y="connsiteY2271"/>
              </a:cxn>
              <a:cxn ang="0">
                <a:pos x="connsiteX2272" y="connsiteY2272"/>
              </a:cxn>
              <a:cxn ang="0">
                <a:pos x="connsiteX2273" y="connsiteY2273"/>
              </a:cxn>
              <a:cxn ang="0">
                <a:pos x="connsiteX2274" y="connsiteY2274"/>
              </a:cxn>
              <a:cxn ang="0">
                <a:pos x="connsiteX2275" y="connsiteY2275"/>
              </a:cxn>
              <a:cxn ang="0">
                <a:pos x="connsiteX2276" y="connsiteY2276"/>
              </a:cxn>
              <a:cxn ang="0">
                <a:pos x="connsiteX2277" y="connsiteY2277"/>
              </a:cxn>
              <a:cxn ang="0">
                <a:pos x="connsiteX2278" y="connsiteY2278"/>
              </a:cxn>
              <a:cxn ang="0">
                <a:pos x="connsiteX2279" y="connsiteY2279"/>
              </a:cxn>
              <a:cxn ang="0">
                <a:pos x="connsiteX2280" y="connsiteY2280"/>
              </a:cxn>
              <a:cxn ang="0">
                <a:pos x="connsiteX2281" y="connsiteY2281"/>
              </a:cxn>
              <a:cxn ang="0">
                <a:pos x="connsiteX2282" y="connsiteY2282"/>
              </a:cxn>
              <a:cxn ang="0">
                <a:pos x="connsiteX2283" y="connsiteY2283"/>
              </a:cxn>
              <a:cxn ang="0">
                <a:pos x="connsiteX2284" y="connsiteY2284"/>
              </a:cxn>
              <a:cxn ang="0">
                <a:pos x="connsiteX2285" y="connsiteY2285"/>
              </a:cxn>
              <a:cxn ang="0">
                <a:pos x="connsiteX2286" y="connsiteY2286"/>
              </a:cxn>
              <a:cxn ang="0">
                <a:pos x="connsiteX2287" y="connsiteY2287"/>
              </a:cxn>
              <a:cxn ang="0">
                <a:pos x="connsiteX2288" y="connsiteY2288"/>
              </a:cxn>
              <a:cxn ang="0">
                <a:pos x="connsiteX2289" y="connsiteY2289"/>
              </a:cxn>
              <a:cxn ang="0">
                <a:pos x="connsiteX2290" y="connsiteY2290"/>
              </a:cxn>
              <a:cxn ang="0">
                <a:pos x="connsiteX2291" y="connsiteY2291"/>
              </a:cxn>
              <a:cxn ang="0">
                <a:pos x="connsiteX2292" y="connsiteY2292"/>
              </a:cxn>
              <a:cxn ang="0">
                <a:pos x="connsiteX2293" y="connsiteY2293"/>
              </a:cxn>
              <a:cxn ang="0">
                <a:pos x="connsiteX2294" y="connsiteY2294"/>
              </a:cxn>
              <a:cxn ang="0">
                <a:pos x="connsiteX2295" y="connsiteY2295"/>
              </a:cxn>
              <a:cxn ang="0">
                <a:pos x="connsiteX2296" y="connsiteY2296"/>
              </a:cxn>
              <a:cxn ang="0">
                <a:pos x="connsiteX2297" y="connsiteY2297"/>
              </a:cxn>
              <a:cxn ang="0">
                <a:pos x="connsiteX2298" y="connsiteY2298"/>
              </a:cxn>
              <a:cxn ang="0">
                <a:pos x="connsiteX2299" y="connsiteY2299"/>
              </a:cxn>
              <a:cxn ang="0">
                <a:pos x="connsiteX2300" y="connsiteY2300"/>
              </a:cxn>
              <a:cxn ang="0">
                <a:pos x="connsiteX2301" y="connsiteY2301"/>
              </a:cxn>
              <a:cxn ang="0">
                <a:pos x="connsiteX2302" y="connsiteY2302"/>
              </a:cxn>
              <a:cxn ang="0">
                <a:pos x="connsiteX2303" y="connsiteY2303"/>
              </a:cxn>
              <a:cxn ang="0">
                <a:pos x="connsiteX2304" y="connsiteY2304"/>
              </a:cxn>
              <a:cxn ang="0">
                <a:pos x="connsiteX2305" y="connsiteY2305"/>
              </a:cxn>
              <a:cxn ang="0">
                <a:pos x="connsiteX2306" y="connsiteY2306"/>
              </a:cxn>
              <a:cxn ang="0">
                <a:pos x="connsiteX2307" y="connsiteY2307"/>
              </a:cxn>
              <a:cxn ang="0">
                <a:pos x="connsiteX2308" y="connsiteY2308"/>
              </a:cxn>
              <a:cxn ang="0">
                <a:pos x="connsiteX2309" y="connsiteY2309"/>
              </a:cxn>
              <a:cxn ang="0">
                <a:pos x="connsiteX2310" y="connsiteY2310"/>
              </a:cxn>
              <a:cxn ang="0">
                <a:pos x="connsiteX2311" y="connsiteY2311"/>
              </a:cxn>
              <a:cxn ang="0">
                <a:pos x="connsiteX2312" y="connsiteY2312"/>
              </a:cxn>
              <a:cxn ang="0">
                <a:pos x="connsiteX2313" y="connsiteY2313"/>
              </a:cxn>
              <a:cxn ang="0">
                <a:pos x="connsiteX2314" y="connsiteY2314"/>
              </a:cxn>
              <a:cxn ang="0">
                <a:pos x="connsiteX2315" y="connsiteY2315"/>
              </a:cxn>
              <a:cxn ang="0">
                <a:pos x="connsiteX2316" y="connsiteY2316"/>
              </a:cxn>
              <a:cxn ang="0">
                <a:pos x="connsiteX2317" y="connsiteY2317"/>
              </a:cxn>
              <a:cxn ang="0">
                <a:pos x="connsiteX2318" y="connsiteY2318"/>
              </a:cxn>
              <a:cxn ang="0">
                <a:pos x="connsiteX2319" y="connsiteY2319"/>
              </a:cxn>
              <a:cxn ang="0">
                <a:pos x="connsiteX2320" y="connsiteY2320"/>
              </a:cxn>
              <a:cxn ang="0">
                <a:pos x="connsiteX2321" y="connsiteY2321"/>
              </a:cxn>
              <a:cxn ang="0">
                <a:pos x="connsiteX2322" y="connsiteY2322"/>
              </a:cxn>
              <a:cxn ang="0">
                <a:pos x="connsiteX2323" y="connsiteY2323"/>
              </a:cxn>
              <a:cxn ang="0">
                <a:pos x="connsiteX2324" y="connsiteY2324"/>
              </a:cxn>
              <a:cxn ang="0">
                <a:pos x="connsiteX2325" y="connsiteY2325"/>
              </a:cxn>
              <a:cxn ang="0">
                <a:pos x="connsiteX2326" y="connsiteY2326"/>
              </a:cxn>
              <a:cxn ang="0">
                <a:pos x="connsiteX2327" y="connsiteY2327"/>
              </a:cxn>
              <a:cxn ang="0">
                <a:pos x="connsiteX2328" y="connsiteY2328"/>
              </a:cxn>
              <a:cxn ang="0">
                <a:pos x="connsiteX2329" y="connsiteY2329"/>
              </a:cxn>
              <a:cxn ang="0">
                <a:pos x="connsiteX2330" y="connsiteY2330"/>
              </a:cxn>
              <a:cxn ang="0">
                <a:pos x="connsiteX2331" y="connsiteY2331"/>
              </a:cxn>
              <a:cxn ang="0">
                <a:pos x="connsiteX2332" y="connsiteY2332"/>
              </a:cxn>
              <a:cxn ang="0">
                <a:pos x="connsiteX2333" y="connsiteY2333"/>
              </a:cxn>
              <a:cxn ang="0">
                <a:pos x="connsiteX2334" y="connsiteY2334"/>
              </a:cxn>
              <a:cxn ang="0">
                <a:pos x="connsiteX2335" y="connsiteY2335"/>
              </a:cxn>
              <a:cxn ang="0">
                <a:pos x="connsiteX2336" y="connsiteY2336"/>
              </a:cxn>
              <a:cxn ang="0">
                <a:pos x="connsiteX2337" y="connsiteY2337"/>
              </a:cxn>
              <a:cxn ang="0">
                <a:pos x="connsiteX2338" y="connsiteY2338"/>
              </a:cxn>
              <a:cxn ang="0">
                <a:pos x="connsiteX2339" y="connsiteY2339"/>
              </a:cxn>
              <a:cxn ang="0">
                <a:pos x="connsiteX2340" y="connsiteY2340"/>
              </a:cxn>
              <a:cxn ang="0">
                <a:pos x="connsiteX2341" y="connsiteY2341"/>
              </a:cxn>
              <a:cxn ang="0">
                <a:pos x="connsiteX2342" y="connsiteY2342"/>
              </a:cxn>
              <a:cxn ang="0">
                <a:pos x="connsiteX2343" y="connsiteY2343"/>
              </a:cxn>
              <a:cxn ang="0">
                <a:pos x="connsiteX2344" y="connsiteY2344"/>
              </a:cxn>
              <a:cxn ang="0">
                <a:pos x="connsiteX2345" y="connsiteY2345"/>
              </a:cxn>
              <a:cxn ang="0">
                <a:pos x="connsiteX2346" y="connsiteY2346"/>
              </a:cxn>
              <a:cxn ang="0">
                <a:pos x="connsiteX2347" y="connsiteY2347"/>
              </a:cxn>
              <a:cxn ang="0">
                <a:pos x="connsiteX2348" y="connsiteY2348"/>
              </a:cxn>
              <a:cxn ang="0">
                <a:pos x="connsiteX2349" y="connsiteY2349"/>
              </a:cxn>
              <a:cxn ang="0">
                <a:pos x="connsiteX2350" y="connsiteY2350"/>
              </a:cxn>
              <a:cxn ang="0">
                <a:pos x="connsiteX2351" y="connsiteY2351"/>
              </a:cxn>
              <a:cxn ang="0">
                <a:pos x="connsiteX2352" y="connsiteY2352"/>
              </a:cxn>
              <a:cxn ang="0">
                <a:pos x="connsiteX2353" y="connsiteY2353"/>
              </a:cxn>
              <a:cxn ang="0">
                <a:pos x="connsiteX2354" y="connsiteY2354"/>
              </a:cxn>
              <a:cxn ang="0">
                <a:pos x="connsiteX2355" y="connsiteY2355"/>
              </a:cxn>
              <a:cxn ang="0">
                <a:pos x="connsiteX2356" y="connsiteY2356"/>
              </a:cxn>
              <a:cxn ang="0">
                <a:pos x="connsiteX2357" y="connsiteY2357"/>
              </a:cxn>
              <a:cxn ang="0">
                <a:pos x="connsiteX2358" y="connsiteY2358"/>
              </a:cxn>
              <a:cxn ang="0">
                <a:pos x="connsiteX2359" y="connsiteY2359"/>
              </a:cxn>
              <a:cxn ang="0">
                <a:pos x="connsiteX2360" y="connsiteY2360"/>
              </a:cxn>
              <a:cxn ang="0">
                <a:pos x="connsiteX2361" y="connsiteY2361"/>
              </a:cxn>
              <a:cxn ang="0">
                <a:pos x="connsiteX2362" y="connsiteY2362"/>
              </a:cxn>
              <a:cxn ang="0">
                <a:pos x="connsiteX2363" y="connsiteY2363"/>
              </a:cxn>
              <a:cxn ang="0">
                <a:pos x="connsiteX2364" y="connsiteY2364"/>
              </a:cxn>
              <a:cxn ang="0">
                <a:pos x="connsiteX2365" y="connsiteY2365"/>
              </a:cxn>
              <a:cxn ang="0">
                <a:pos x="connsiteX2366" y="connsiteY2366"/>
              </a:cxn>
              <a:cxn ang="0">
                <a:pos x="connsiteX2367" y="connsiteY2367"/>
              </a:cxn>
              <a:cxn ang="0">
                <a:pos x="connsiteX2368" y="connsiteY2368"/>
              </a:cxn>
              <a:cxn ang="0">
                <a:pos x="connsiteX2369" y="connsiteY2369"/>
              </a:cxn>
              <a:cxn ang="0">
                <a:pos x="connsiteX2370" y="connsiteY2370"/>
              </a:cxn>
              <a:cxn ang="0">
                <a:pos x="connsiteX2371" y="connsiteY2371"/>
              </a:cxn>
              <a:cxn ang="0">
                <a:pos x="connsiteX2372" y="connsiteY2372"/>
              </a:cxn>
              <a:cxn ang="0">
                <a:pos x="connsiteX2373" y="connsiteY2373"/>
              </a:cxn>
              <a:cxn ang="0">
                <a:pos x="connsiteX2374" y="connsiteY2374"/>
              </a:cxn>
              <a:cxn ang="0">
                <a:pos x="connsiteX2375" y="connsiteY2375"/>
              </a:cxn>
              <a:cxn ang="0">
                <a:pos x="connsiteX2376" y="connsiteY2376"/>
              </a:cxn>
              <a:cxn ang="0">
                <a:pos x="connsiteX2377" y="connsiteY2377"/>
              </a:cxn>
              <a:cxn ang="0">
                <a:pos x="connsiteX2378" y="connsiteY2378"/>
              </a:cxn>
              <a:cxn ang="0">
                <a:pos x="connsiteX2379" y="connsiteY2379"/>
              </a:cxn>
              <a:cxn ang="0">
                <a:pos x="connsiteX2380" y="connsiteY2380"/>
              </a:cxn>
              <a:cxn ang="0">
                <a:pos x="connsiteX2381" y="connsiteY2381"/>
              </a:cxn>
              <a:cxn ang="0">
                <a:pos x="connsiteX2382" y="connsiteY2382"/>
              </a:cxn>
              <a:cxn ang="0">
                <a:pos x="connsiteX2383" y="connsiteY2383"/>
              </a:cxn>
              <a:cxn ang="0">
                <a:pos x="connsiteX2384" y="connsiteY2384"/>
              </a:cxn>
              <a:cxn ang="0">
                <a:pos x="connsiteX2385" y="connsiteY2385"/>
              </a:cxn>
              <a:cxn ang="0">
                <a:pos x="connsiteX2386" y="connsiteY2386"/>
              </a:cxn>
              <a:cxn ang="0">
                <a:pos x="connsiteX2387" y="connsiteY2387"/>
              </a:cxn>
              <a:cxn ang="0">
                <a:pos x="connsiteX2388" y="connsiteY2388"/>
              </a:cxn>
              <a:cxn ang="0">
                <a:pos x="connsiteX2389" y="connsiteY2389"/>
              </a:cxn>
              <a:cxn ang="0">
                <a:pos x="connsiteX2390" y="connsiteY2390"/>
              </a:cxn>
              <a:cxn ang="0">
                <a:pos x="connsiteX2391" y="connsiteY2391"/>
              </a:cxn>
              <a:cxn ang="0">
                <a:pos x="connsiteX2392" y="connsiteY2392"/>
              </a:cxn>
              <a:cxn ang="0">
                <a:pos x="connsiteX2393" y="connsiteY2393"/>
              </a:cxn>
              <a:cxn ang="0">
                <a:pos x="connsiteX2394" y="connsiteY2394"/>
              </a:cxn>
              <a:cxn ang="0">
                <a:pos x="connsiteX2395" y="connsiteY2395"/>
              </a:cxn>
              <a:cxn ang="0">
                <a:pos x="connsiteX2396" y="connsiteY2396"/>
              </a:cxn>
              <a:cxn ang="0">
                <a:pos x="connsiteX2397" y="connsiteY2397"/>
              </a:cxn>
              <a:cxn ang="0">
                <a:pos x="connsiteX2398" y="connsiteY2398"/>
              </a:cxn>
              <a:cxn ang="0">
                <a:pos x="connsiteX2399" y="connsiteY2399"/>
              </a:cxn>
              <a:cxn ang="0">
                <a:pos x="connsiteX2400" y="connsiteY2400"/>
              </a:cxn>
              <a:cxn ang="0">
                <a:pos x="connsiteX2401" y="connsiteY2401"/>
              </a:cxn>
              <a:cxn ang="0">
                <a:pos x="connsiteX2402" y="connsiteY2402"/>
              </a:cxn>
              <a:cxn ang="0">
                <a:pos x="connsiteX2403" y="connsiteY2403"/>
              </a:cxn>
              <a:cxn ang="0">
                <a:pos x="connsiteX2404" y="connsiteY2404"/>
              </a:cxn>
              <a:cxn ang="0">
                <a:pos x="connsiteX2405" y="connsiteY2405"/>
              </a:cxn>
              <a:cxn ang="0">
                <a:pos x="connsiteX2406" y="connsiteY2406"/>
              </a:cxn>
              <a:cxn ang="0">
                <a:pos x="connsiteX2407" y="connsiteY2407"/>
              </a:cxn>
              <a:cxn ang="0">
                <a:pos x="connsiteX2408" y="connsiteY2408"/>
              </a:cxn>
              <a:cxn ang="0">
                <a:pos x="connsiteX2409" y="connsiteY2409"/>
              </a:cxn>
              <a:cxn ang="0">
                <a:pos x="connsiteX2410" y="connsiteY2410"/>
              </a:cxn>
              <a:cxn ang="0">
                <a:pos x="connsiteX2411" y="connsiteY2411"/>
              </a:cxn>
              <a:cxn ang="0">
                <a:pos x="connsiteX2412" y="connsiteY2412"/>
              </a:cxn>
              <a:cxn ang="0">
                <a:pos x="connsiteX2413" y="connsiteY2413"/>
              </a:cxn>
              <a:cxn ang="0">
                <a:pos x="connsiteX2414" y="connsiteY2414"/>
              </a:cxn>
              <a:cxn ang="0">
                <a:pos x="connsiteX2415" y="connsiteY2415"/>
              </a:cxn>
              <a:cxn ang="0">
                <a:pos x="connsiteX2416" y="connsiteY2416"/>
              </a:cxn>
              <a:cxn ang="0">
                <a:pos x="connsiteX2417" y="connsiteY2417"/>
              </a:cxn>
              <a:cxn ang="0">
                <a:pos x="connsiteX2418" y="connsiteY2418"/>
              </a:cxn>
              <a:cxn ang="0">
                <a:pos x="connsiteX2419" y="connsiteY2419"/>
              </a:cxn>
              <a:cxn ang="0">
                <a:pos x="connsiteX2420" y="connsiteY2420"/>
              </a:cxn>
              <a:cxn ang="0">
                <a:pos x="connsiteX2421" y="connsiteY2421"/>
              </a:cxn>
              <a:cxn ang="0">
                <a:pos x="connsiteX2422" y="connsiteY2422"/>
              </a:cxn>
              <a:cxn ang="0">
                <a:pos x="connsiteX2423" y="connsiteY2423"/>
              </a:cxn>
              <a:cxn ang="0">
                <a:pos x="connsiteX2424" y="connsiteY2424"/>
              </a:cxn>
              <a:cxn ang="0">
                <a:pos x="connsiteX2425" y="connsiteY2425"/>
              </a:cxn>
              <a:cxn ang="0">
                <a:pos x="connsiteX2426" y="connsiteY2426"/>
              </a:cxn>
              <a:cxn ang="0">
                <a:pos x="connsiteX2427" y="connsiteY2427"/>
              </a:cxn>
              <a:cxn ang="0">
                <a:pos x="connsiteX2428" y="connsiteY2428"/>
              </a:cxn>
              <a:cxn ang="0">
                <a:pos x="connsiteX2429" y="connsiteY2429"/>
              </a:cxn>
              <a:cxn ang="0">
                <a:pos x="connsiteX2430" y="connsiteY2430"/>
              </a:cxn>
              <a:cxn ang="0">
                <a:pos x="connsiteX2431" y="connsiteY2431"/>
              </a:cxn>
              <a:cxn ang="0">
                <a:pos x="connsiteX2432" y="connsiteY2432"/>
              </a:cxn>
              <a:cxn ang="0">
                <a:pos x="connsiteX2433" y="connsiteY2433"/>
              </a:cxn>
              <a:cxn ang="0">
                <a:pos x="connsiteX2434" y="connsiteY2434"/>
              </a:cxn>
              <a:cxn ang="0">
                <a:pos x="connsiteX2435" y="connsiteY2435"/>
              </a:cxn>
              <a:cxn ang="0">
                <a:pos x="connsiteX2436" y="connsiteY2436"/>
              </a:cxn>
              <a:cxn ang="0">
                <a:pos x="connsiteX2437" y="connsiteY2437"/>
              </a:cxn>
              <a:cxn ang="0">
                <a:pos x="connsiteX2438" y="connsiteY2438"/>
              </a:cxn>
              <a:cxn ang="0">
                <a:pos x="connsiteX2439" y="connsiteY2439"/>
              </a:cxn>
              <a:cxn ang="0">
                <a:pos x="connsiteX2440" y="connsiteY2440"/>
              </a:cxn>
              <a:cxn ang="0">
                <a:pos x="connsiteX2441" y="connsiteY2441"/>
              </a:cxn>
              <a:cxn ang="0">
                <a:pos x="connsiteX2442" y="connsiteY2442"/>
              </a:cxn>
              <a:cxn ang="0">
                <a:pos x="connsiteX2443" y="connsiteY2443"/>
              </a:cxn>
              <a:cxn ang="0">
                <a:pos x="connsiteX2444" y="connsiteY2444"/>
              </a:cxn>
              <a:cxn ang="0">
                <a:pos x="connsiteX2445" y="connsiteY2445"/>
              </a:cxn>
              <a:cxn ang="0">
                <a:pos x="connsiteX2446" y="connsiteY2446"/>
              </a:cxn>
              <a:cxn ang="0">
                <a:pos x="connsiteX2447" y="connsiteY2447"/>
              </a:cxn>
              <a:cxn ang="0">
                <a:pos x="connsiteX2448" y="connsiteY2448"/>
              </a:cxn>
              <a:cxn ang="0">
                <a:pos x="connsiteX2449" y="connsiteY2449"/>
              </a:cxn>
              <a:cxn ang="0">
                <a:pos x="connsiteX2450" y="connsiteY2450"/>
              </a:cxn>
              <a:cxn ang="0">
                <a:pos x="connsiteX2451" y="connsiteY2451"/>
              </a:cxn>
              <a:cxn ang="0">
                <a:pos x="connsiteX2452" y="connsiteY2452"/>
              </a:cxn>
              <a:cxn ang="0">
                <a:pos x="connsiteX2453" y="connsiteY2453"/>
              </a:cxn>
              <a:cxn ang="0">
                <a:pos x="connsiteX2454" y="connsiteY2454"/>
              </a:cxn>
              <a:cxn ang="0">
                <a:pos x="connsiteX2455" y="connsiteY2455"/>
              </a:cxn>
              <a:cxn ang="0">
                <a:pos x="connsiteX2456" y="connsiteY2456"/>
              </a:cxn>
              <a:cxn ang="0">
                <a:pos x="connsiteX2457" y="connsiteY2457"/>
              </a:cxn>
              <a:cxn ang="0">
                <a:pos x="connsiteX2458" y="connsiteY2458"/>
              </a:cxn>
              <a:cxn ang="0">
                <a:pos x="connsiteX2459" y="connsiteY2459"/>
              </a:cxn>
              <a:cxn ang="0">
                <a:pos x="connsiteX2460" y="connsiteY2460"/>
              </a:cxn>
              <a:cxn ang="0">
                <a:pos x="connsiteX2461" y="connsiteY2461"/>
              </a:cxn>
              <a:cxn ang="0">
                <a:pos x="connsiteX2462" y="connsiteY2462"/>
              </a:cxn>
              <a:cxn ang="0">
                <a:pos x="connsiteX2463" y="connsiteY2463"/>
              </a:cxn>
              <a:cxn ang="0">
                <a:pos x="connsiteX2464" y="connsiteY2464"/>
              </a:cxn>
              <a:cxn ang="0">
                <a:pos x="connsiteX2465" y="connsiteY2465"/>
              </a:cxn>
              <a:cxn ang="0">
                <a:pos x="connsiteX2466" y="connsiteY2466"/>
              </a:cxn>
              <a:cxn ang="0">
                <a:pos x="connsiteX2467" y="connsiteY2467"/>
              </a:cxn>
              <a:cxn ang="0">
                <a:pos x="connsiteX2468" y="connsiteY2468"/>
              </a:cxn>
              <a:cxn ang="0">
                <a:pos x="connsiteX2469" y="connsiteY2469"/>
              </a:cxn>
              <a:cxn ang="0">
                <a:pos x="connsiteX2470" y="connsiteY2470"/>
              </a:cxn>
              <a:cxn ang="0">
                <a:pos x="connsiteX2471" y="connsiteY2471"/>
              </a:cxn>
              <a:cxn ang="0">
                <a:pos x="connsiteX2472" y="connsiteY2472"/>
              </a:cxn>
              <a:cxn ang="0">
                <a:pos x="connsiteX2473" y="connsiteY2473"/>
              </a:cxn>
              <a:cxn ang="0">
                <a:pos x="connsiteX2474" y="connsiteY2474"/>
              </a:cxn>
              <a:cxn ang="0">
                <a:pos x="connsiteX2475" y="connsiteY2475"/>
              </a:cxn>
              <a:cxn ang="0">
                <a:pos x="connsiteX2476" y="connsiteY2476"/>
              </a:cxn>
              <a:cxn ang="0">
                <a:pos x="connsiteX2477" y="connsiteY2477"/>
              </a:cxn>
              <a:cxn ang="0">
                <a:pos x="connsiteX2478" y="connsiteY2478"/>
              </a:cxn>
              <a:cxn ang="0">
                <a:pos x="connsiteX2479" y="connsiteY2479"/>
              </a:cxn>
              <a:cxn ang="0">
                <a:pos x="connsiteX2480" y="connsiteY2480"/>
              </a:cxn>
              <a:cxn ang="0">
                <a:pos x="connsiteX2481" y="connsiteY2481"/>
              </a:cxn>
              <a:cxn ang="0">
                <a:pos x="connsiteX2482" y="connsiteY2482"/>
              </a:cxn>
              <a:cxn ang="0">
                <a:pos x="connsiteX2483" y="connsiteY2483"/>
              </a:cxn>
              <a:cxn ang="0">
                <a:pos x="connsiteX2484" y="connsiteY2484"/>
              </a:cxn>
              <a:cxn ang="0">
                <a:pos x="connsiteX2485" y="connsiteY2485"/>
              </a:cxn>
              <a:cxn ang="0">
                <a:pos x="connsiteX2486" y="connsiteY2486"/>
              </a:cxn>
              <a:cxn ang="0">
                <a:pos x="connsiteX2487" y="connsiteY2487"/>
              </a:cxn>
              <a:cxn ang="0">
                <a:pos x="connsiteX2488" y="connsiteY2488"/>
              </a:cxn>
              <a:cxn ang="0">
                <a:pos x="connsiteX2489" y="connsiteY2489"/>
              </a:cxn>
              <a:cxn ang="0">
                <a:pos x="connsiteX2490" y="connsiteY2490"/>
              </a:cxn>
              <a:cxn ang="0">
                <a:pos x="connsiteX2491" y="connsiteY2491"/>
              </a:cxn>
              <a:cxn ang="0">
                <a:pos x="connsiteX2492" y="connsiteY2492"/>
              </a:cxn>
              <a:cxn ang="0">
                <a:pos x="connsiteX2493" y="connsiteY2493"/>
              </a:cxn>
              <a:cxn ang="0">
                <a:pos x="connsiteX2494" y="connsiteY2494"/>
              </a:cxn>
              <a:cxn ang="0">
                <a:pos x="connsiteX2495" y="connsiteY2495"/>
              </a:cxn>
              <a:cxn ang="0">
                <a:pos x="connsiteX2496" y="connsiteY2496"/>
              </a:cxn>
              <a:cxn ang="0">
                <a:pos x="connsiteX2497" y="connsiteY2497"/>
              </a:cxn>
              <a:cxn ang="0">
                <a:pos x="connsiteX2498" y="connsiteY2498"/>
              </a:cxn>
              <a:cxn ang="0">
                <a:pos x="connsiteX2499" y="connsiteY2499"/>
              </a:cxn>
              <a:cxn ang="0">
                <a:pos x="connsiteX2500" y="connsiteY2500"/>
              </a:cxn>
              <a:cxn ang="0">
                <a:pos x="connsiteX2501" y="connsiteY2501"/>
              </a:cxn>
              <a:cxn ang="0">
                <a:pos x="connsiteX2502" y="connsiteY2502"/>
              </a:cxn>
              <a:cxn ang="0">
                <a:pos x="connsiteX2503" y="connsiteY2503"/>
              </a:cxn>
              <a:cxn ang="0">
                <a:pos x="connsiteX2504" y="connsiteY2504"/>
              </a:cxn>
              <a:cxn ang="0">
                <a:pos x="connsiteX2505" y="connsiteY2505"/>
              </a:cxn>
              <a:cxn ang="0">
                <a:pos x="connsiteX2506" y="connsiteY2506"/>
              </a:cxn>
              <a:cxn ang="0">
                <a:pos x="connsiteX2507" y="connsiteY2507"/>
              </a:cxn>
              <a:cxn ang="0">
                <a:pos x="connsiteX2508" y="connsiteY2508"/>
              </a:cxn>
              <a:cxn ang="0">
                <a:pos x="connsiteX2509" y="connsiteY2509"/>
              </a:cxn>
              <a:cxn ang="0">
                <a:pos x="connsiteX2510" y="connsiteY2510"/>
              </a:cxn>
              <a:cxn ang="0">
                <a:pos x="connsiteX2511" y="connsiteY2511"/>
              </a:cxn>
              <a:cxn ang="0">
                <a:pos x="connsiteX2512" y="connsiteY2512"/>
              </a:cxn>
              <a:cxn ang="0">
                <a:pos x="connsiteX2513" y="connsiteY2513"/>
              </a:cxn>
              <a:cxn ang="0">
                <a:pos x="connsiteX2514" y="connsiteY2514"/>
              </a:cxn>
              <a:cxn ang="0">
                <a:pos x="connsiteX2515" y="connsiteY2515"/>
              </a:cxn>
              <a:cxn ang="0">
                <a:pos x="connsiteX2516" y="connsiteY2516"/>
              </a:cxn>
              <a:cxn ang="0">
                <a:pos x="connsiteX2517" y="connsiteY2517"/>
              </a:cxn>
              <a:cxn ang="0">
                <a:pos x="connsiteX2518" y="connsiteY2518"/>
              </a:cxn>
              <a:cxn ang="0">
                <a:pos x="connsiteX2519" y="connsiteY2519"/>
              </a:cxn>
              <a:cxn ang="0">
                <a:pos x="connsiteX2520" y="connsiteY2520"/>
              </a:cxn>
              <a:cxn ang="0">
                <a:pos x="connsiteX2521" y="connsiteY2521"/>
              </a:cxn>
              <a:cxn ang="0">
                <a:pos x="connsiteX2522" y="connsiteY2522"/>
              </a:cxn>
              <a:cxn ang="0">
                <a:pos x="connsiteX2523" y="connsiteY2523"/>
              </a:cxn>
              <a:cxn ang="0">
                <a:pos x="connsiteX2524" y="connsiteY2524"/>
              </a:cxn>
              <a:cxn ang="0">
                <a:pos x="connsiteX2525" y="connsiteY2525"/>
              </a:cxn>
              <a:cxn ang="0">
                <a:pos x="connsiteX2526" y="connsiteY2526"/>
              </a:cxn>
              <a:cxn ang="0">
                <a:pos x="connsiteX2527" y="connsiteY2527"/>
              </a:cxn>
              <a:cxn ang="0">
                <a:pos x="connsiteX2528" y="connsiteY2528"/>
              </a:cxn>
              <a:cxn ang="0">
                <a:pos x="connsiteX2529" y="connsiteY2529"/>
              </a:cxn>
              <a:cxn ang="0">
                <a:pos x="connsiteX2530" y="connsiteY2530"/>
              </a:cxn>
              <a:cxn ang="0">
                <a:pos x="connsiteX2531" y="connsiteY2531"/>
              </a:cxn>
              <a:cxn ang="0">
                <a:pos x="connsiteX2532" y="connsiteY2532"/>
              </a:cxn>
              <a:cxn ang="0">
                <a:pos x="connsiteX2533" y="connsiteY2533"/>
              </a:cxn>
              <a:cxn ang="0">
                <a:pos x="connsiteX2534" y="connsiteY2534"/>
              </a:cxn>
              <a:cxn ang="0">
                <a:pos x="connsiteX2535" y="connsiteY2535"/>
              </a:cxn>
              <a:cxn ang="0">
                <a:pos x="connsiteX2536" y="connsiteY2536"/>
              </a:cxn>
              <a:cxn ang="0">
                <a:pos x="connsiteX2537" y="connsiteY2537"/>
              </a:cxn>
              <a:cxn ang="0">
                <a:pos x="connsiteX2538" y="connsiteY2538"/>
              </a:cxn>
              <a:cxn ang="0">
                <a:pos x="connsiteX2539" y="connsiteY2539"/>
              </a:cxn>
              <a:cxn ang="0">
                <a:pos x="connsiteX2540" y="connsiteY2540"/>
              </a:cxn>
              <a:cxn ang="0">
                <a:pos x="connsiteX2541" y="connsiteY2541"/>
              </a:cxn>
              <a:cxn ang="0">
                <a:pos x="connsiteX2542" y="connsiteY2542"/>
              </a:cxn>
              <a:cxn ang="0">
                <a:pos x="connsiteX2543" y="connsiteY2543"/>
              </a:cxn>
              <a:cxn ang="0">
                <a:pos x="connsiteX2544" y="connsiteY2544"/>
              </a:cxn>
              <a:cxn ang="0">
                <a:pos x="connsiteX2545" y="connsiteY2545"/>
              </a:cxn>
              <a:cxn ang="0">
                <a:pos x="connsiteX2546" y="connsiteY2546"/>
              </a:cxn>
              <a:cxn ang="0">
                <a:pos x="connsiteX2547" y="connsiteY2547"/>
              </a:cxn>
              <a:cxn ang="0">
                <a:pos x="connsiteX2548" y="connsiteY2548"/>
              </a:cxn>
              <a:cxn ang="0">
                <a:pos x="connsiteX2549" y="connsiteY2549"/>
              </a:cxn>
              <a:cxn ang="0">
                <a:pos x="connsiteX2550" y="connsiteY2550"/>
              </a:cxn>
              <a:cxn ang="0">
                <a:pos x="connsiteX2551" y="connsiteY2551"/>
              </a:cxn>
              <a:cxn ang="0">
                <a:pos x="connsiteX2552" y="connsiteY2552"/>
              </a:cxn>
              <a:cxn ang="0">
                <a:pos x="connsiteX2553" y="connsiteY2553"/>
              </a:cxn>
              <a:cxn ang="0">
                <a:pos x="connsiteX2554" y="connsiteY2554"/>
              </a:cxn>
              <a:cxn ang="0">
                <a:pos x="connsiteX2555" y="connsiteY2555"/>
              </a:cxn>
              <a:cxn ang="0">
                <a:pos x="connsiteX2556" y="connsiteY2556"/>
              </a:cxn>
              <a:cxn ang="0">
                <a:pos x="connsiteX2557" y="connsiteY2557"/>
              </a:cxn>
              <a:cxn ang="0">
                <a:pos x="connsiteX2558" y="connsiteY2558"/>
              </a:cxn>
              <a:cxn ang="0">
                <a:pos x="connsiteX2559" y="connsiteY2559"/>
              </a:cxn>
              <a:cxn ang="0">
                <a:pos x="connsiteX2560" y="connsiteY2560"/>
              </a:cxn>
              <a:cxn ang="0">
                <a:pos x="connsiteX2561" y="connsiteY2561"/>
              </a:cxn>
              <a:cxn ang="0">
                <a:pos x="connsiteX2562" y="connsiteY2562"/>
              </a:cxn>
              <a:cxn ang="0">
                <a:pos x="connsiteX2563" y="connsiteY2563"/>
              </a:cxn>
              <a:cxn ang="0">
                <a:pos x="connsiteX2564" y="connsiteY2564"/>
              </a:cxn>
              <a:cxn ang="0">
                <a:pos x="connsiteX2565" y="connsiteY2565"/>
              </a:cxn>
              <a:cxn ang="0">
                <a:pos x="connsiteX2566" y="connsiteY2566"/>
              </a:cxn>
              <a:cxn ang="0">
                <a:pos x="connsiteX2567" y="connsiteY2567"/>
              </a:cxn>
              <a:cxn ang="0">
                <a:pos x="connsiteX2568" y="connsiteY2568"/>
              </a:cxn>
              <a:cxn ang="0">
                <a:pos x="connsiteX2569" y="connsiteY2569"/>
              </a:cxn>
              <a:cxn ang="0">
                <a:pos x="connsiteX2570" y="connsiteY2570"/>
              </a:cxn>
              <a:cxn ang="0">
                <a:pos x="connsiteX2571" y="connsiteY2571"/>
              </a:cxn>
              <a:cxn ang="0">
                <a:pos x="connsiteX2572" y="connsiteY2572"/>
              </a:cxn>
              <a:cxn ang="0">
                <a:pos x="connsiteX2573" y="connsiteY2573"/>
              </a:cxn>
              <a:cxn ang="0">
                <a:pos x="connsiteX2574" y="connsiteY2574"/>
              </a:cxn>
              <a:cxn ang="0">
                <a:pos x="connsiteX2575" y="connsiteY2575"/>
              </a:cxn>
              <a:cxn ang="0">
                <a:pos x="connsiteX2576" y="connsiteY2576"/>
              </a:cxn>
              <a:cxn ang="0">
                <a:pos x="connsiteX2577" y="connsiteY2577"/>
              </a:cxn>
              <a:cxn ang="0">
                <a:pos x="connsiteX2578" y="connsiteY2578"/>
              </a:cxn>
              <a:cxn ang="0">
                <a:pos x="connsiteX2579" y="connsiteY2579"/>
              </a:cxn>
              <a:cxn ang="0">
                <a:pos x="connsiteX2580" y="connsiteY2580"/>
              </a:cxn>
              <a:cxn ang="0">
                <a:pos x="connsiteX2581" y="connsiteY2581"/>
              </a:cxn>
              <a:cxn ang="0">
                <a:pos x="connsiteX2582" y="connsiteY2582"/>
              </a:cxn>
              <a:cxn ang="0">
                <a:pos x="connsiteX2583" y="connsiteY2583"/>
              </a:cxn>
              <a:cxn ang="0">
                <a:pos x="connsiteX2584" y="connsiteY2584"/>
              </a:cxn>
              <a:cxn ang="0">
                <a:pos x="connsiteX2585" y="connsiteY2585"/>
              </a:cxn>
              <a:cxn ang="0">
                <a:pos x="connsiteX2586" y="connsiteY2586"/>
              </a:cxn>
              <a:cxn ang="0">
                <a:pos x="connsiteX2587" y="connsiteY2587"/>
              </a:cxn>
              <a:cxn ang="0">
                <a:pos x="connsiteX2588" y="connsiteY2588"/>
              </a:cxn>
              <a:cxn ang="0">
                <a:pos x="connsiteX2589" y="connsiteY2589"/>
              </a:cxn>
              <a:cxn ang="0">
                <a:pos x="connsiteX2590" y="connsiteY2590"/>
              </a:cxn>
              <a:cxn ang="0">
                <a:pos x="connsiteX2591" y="connsiteY2591"/>
              </a:cxn>
              <a:cxn ang="0">
                <a:pos x="connsiteX2592" y="connsiteY2592"/>
              </a:cxn>
              <a:cxn ang="0">
                <a:pos x="connsiteX2593" y="connsiteY2593"/>
              </a:cxn>
              <a:cxn ang="0">
                <a:pos x="connsiteX2594" y="connsiteY2594"/>
              </a:cxn>
              <a:cxn ang="0">
                <a:pos x="connsiteX2595" y="connsiteY2595"/>
              </a:cxn>
              <a:cxn ang="0">
                <a:pos x="connsiteX2596" y="connsiteY2596"/>
              </a:cxn>
              <a:cxn ang="0">
                <a:pos x="connsiteX2597" y="connsiteY2597"/>
              </a:cxn>
              <a:cxn ang="0">
                <a:pos x="connsiteX2598" y="connsiteY2598"/>
              </a:cxn>
              <a:cxn ang="0">
                <a:pos x="connsiteX2599" y="connsiteY2599"/>
              </a:cxn>
              <a:cxn ang="0">
                <a:pos x="connsiteX2600" y="connsiteY2600"/>
              </a:cxn>
              <a:cxn ang="0">
                <a:pos x="connsiteX2601" y="connsiteY2601"/>
              </a:cxn>
              <a:cxn ang="0">
                <a:pos x="connsiteX2602" y="connsiteY2602"/>
              </a:cxn>
              <a:cxn ang="0">
                <a:pos x="connsiteX2603" y="connsiteY2603"/>
              </a:cxn>
              <a:cxn ang="0">
                <a:pos x="connsiteX2604" y="connsiteY2604"/>
              </a:cxn>
              <a:cxn ang="0">
                <a:pos x="connsiteX2605" y="connsiteY2605"/>
              </a:cxn>
              <a:cxn ang="0">
                <a:pos x="connsiteX2606" y="connsiteY2606"/>
              </a:cxn>
              <a:cxn ang="0">
                <a:pos x="connsiteX2607" y="connsiteY2607"/>
              </a:cxn>
              <a:cxn ang="0">
                <a:pos x="connsiteX2608" y="connsiteY2608"/>
              </a:cxn>
              <a:cxn ang="0">
                <a:pos x="connsiteX2609" y="connsiteY2609"/>
              </a:cxn>
              <a:cxn ang="0">
                <a:pos x="connsiteX2610" y="connsiteY2610"/>
              </a:cxn>
              <a:cxn ang="0">
                <a:pos x="connsiteX2611" y="connsiteY2611"/>
              </a:cxn>
              <a:cxn ang="0">
                <a:pos x="connsiteX2612" y="connsiteY2612"/>
              </a:cxn>
              <a:cxn ang="0">
                <a:pos x="connsiteX2613" y="connsiteY2613"/>
              </a:cxn>
              <a:cxn ang="0">
                <a:pos x="connsiteX2614" y="connsiteY2614"/>
              </a:cxn>
              <a:cxn ang="0">
                <a:pos x="connsiteX2615" y="connsiteY2615"/>
              </a:cxn>
              <a:cxn ang="0">
                <a:pos x="connsiteX2616" y="connsiteY2616"/>
              </a:cxn>
              <a:cxn ang="0">
                <a:pos x="connsiteX2617" y="connsiteY2617"/>
              </a:cxn>
              <a:cxn ang="0">
                <a:pos x="connsiteX2618" y="connsiteY2618"/>
              </a:cxn>
              <a:cxn ang="0">
                <a:pos x="connsiteX2619" y="connsiteY2619"/>
              </a:cxn>
              <a:cxn ang="0">
                <a:pos x="connsiteX2620" y="connsiteY2620"/>
              </a:cxn>
              <a:cxn ang="0">
                <a:pos x="connsiteX2621" y="connsiteY2621"/>
              </a:cxn>
              <a:cxn ang="0">
                <a:pos x="connsiteX2622" y="connsiteY2622"/>
              </a:cxn>
              <a:cxn ang="0">
                <a:pos x="connsiteX2623" y="connsiteY2623"/>
              </a:cxn>
              <a:cxn ang="0">
                <a:pos x="connsiteX2624" y="connsiteY2624"/>
              </a:cxn>
              <a:cxn ang="0">
                <a:pos x="connsiteX2625" y="connsiteY2625"/>
              </a:cxn>
              <a:cxn ang="0">
                <a:pos x="connsiteX2626" y="connsiteY2626"/>
              </a:cxn>
              <a:cxn ang="0">
                <a:pos x="connsiteX2627" y="connsiteY2627"/>
              </a:cxn>
              <a:cxn ang="0">
                <a:pos x="connsiteX2628" y="connsiteY2628"/>
              </a:cxn>
              <a:cxn ang="0">
                <a:pos x="connsiteX2629" y="connsiteY2629"/>
              </a:cxn>
              <a:cxn ang="0">
                <a:pos x="connsiteX2630" y="connsiteY2630"/>
              </a:cxn>
              <a:cxn ang="0">
                <a:pos x="connsiteX2631" y="connsiteY2631"/>
              </a:cxn>
              <a:cxn ang="0">
                <a:pos x="connsiteX2632" y="connsiteY2632"/>
              </a:cxn>
              <a:cxn ang="0">
                <a:pos x="connsiteX2633" y="connsiteY2633"/>
              </a:cxn>
              <a:cxn ang="0">
                <a:pos x="connsiteX2634" y="connsiteY2634"/>
              </a:cxn>
              <a:cxn ang="0">
                <a:pos x="connsiteX2635" y="connsiteY2635"/>
              </a:cxn>
              <a:cxn ang="0">
                <a:pos x="connsiteX2636" y="connsiteY2636"/>
              </a:cxn>
              <a:cxn ang="0">
                <a:pos x="connsiteX2637" y="connsiteY2637"/>
              </a:cxn>
              <a:cxn ang="0">
                <a:pos x="connsiteX2638" y="connsiteY2638"/>
              </a:cxn>
              <a:cxn ang="0">
                <a:pos x="connsiteX2639" y="connsiteY2639"/>
              </a:cxn>
              <a:cxn ang="0">
                <a:pos x="connsiteX2640" y="connsiteY2640"/>
              </a:cxn>
              <a:cxn ang="0">
                <a:pos x="connsiteX2641" y="connsiteY2641"/>
              </a:cxn>
              <a:cxn ang="0">
                <a:pos x="connsiteX2642" y="connsiteY2642"/>
              </a:cxn>
              <a:cxn ang="0">
                <a:pos x="connsiteX2643" y="connsiteY2643"/>
              </a:cxn>
              <a:cxn ang="0">
                <a:pos x="connsiteX2644" y="connsiteY2644"/>
              </a:cxn>
              <a:cxn ang="0">
                <a:pos x="connsiteX2645" y="connsiteY2645"/>
              </a:cxn>
              <a:cxn ang="0">
                <a:pos x="connsiteX2646" y="connsiteY2646"/>
              </a:cxn>
              <a:cxn ang="0">
                <a:pos x="connsiteX2647" y="connsiteY2647"/>
              </a:cxn>
              <a:cxn ang="0">
                <a:pos x="connsiteX2648" y="connsiteY2648"/>
              </a:cxn>
              <a:cxn ang="0">
                <a:pos x="connsiteX2649" y="connsiteY2649"/>
              </a:cxn>
              <a:cxn ang="0">
                <a:pos x="connsiteX2650" y="connsiteY2650"/>
              </a:cxn>
              <a:cxn ang="0">
                <a:pos x="connsiteX2651" y="connsiteY2651"/>
              </a:cxn>
              <a:cxn ang="0">
                <a:pos x="connsiteX2652" y="connsiteY2652"/>
              </a:cxn>
              <a:cxn ang="0">
                <a:pos x="connsiteX2653" y="connsiteY2653"/>
              </a:cxn>
              <a:cxn ang="0">
                <a:pos x="connsiteX2654" y="connsiteY2654"/>
              </a:cxn>
              <a:cxn ang="0">
                <a:pos x="connsiteX2655" y="connsiteY2655"/>
              </a:cxn>
              <a:cxn ang="0">
                <a:pos x="connsiteX2656" y="connsiteY2656"/>
              </a:cxn>
              <a:cxn ang="0">
                <a:pos x="connsiteX2657" y="connsiteY2657"/>
              </a:cxn>
              <a:cxn ang="0">
                <a:pos x="connsiteX2658" y="connsiteY2658"/>
              </a:cxn>
              <a:cxn ang="0">
                <a:pos x="connsiteX2659" y="connsiteY2659"/>
              </a:cxn>
              <a:cxn ang="0">
                <a:pos x="connsiteX2660" y="connsiteY2660"/>
              </a:cxn>
              <a:cxn ang="0">
                <a:pos x="connsiteX2661" y="connsiteY2661"/>
              </a:cxn>
              <a:cxn ang="0">
                <a:pos x="connsiteX2662" y="connsiteY2662"/>
              </a:cxn>
              <a:cxn ang="0">
                <a:pos x="connsiteX2663" y="connsiteY2663"/>
              </a:cxn>
              <a:cxn ang="0">
                <a:pos x="connsiteX2664" y="connsiteY2664"/>
              </a:cxn>
              <a:cxn ang="0">
                <a:pos x="connsiteX2665" y="connsiteY2665"/>
              </a:cxn>
              <a:cxn ang="0">
                <a:pos x="connsiteX2666" y="connsiteY2666"/>
              </a:cxn>
              <a:cxn ang="0">
                <a:pos x="connsiteX2667" y="connsiteY2667"/>
              </a:cxn>
              <a:cxn ang="0">
                <a:pos x="connsiteX2668" y="connsiteY2668"/>
              </a:cxn>
              <a:cxn ang="0">
                <a:pos x="connsiteX2669" y="connsiteY2669"/>
              </a:cxn>
              <a:cxn ang="0">
                <a:pos x="connsiteX2670" y="connsiteY2670"/>
              </a:cxn>
              <a:cxn ang="0">
                <a:pos x="connsiteX2671" y="connsiteY2671"/>
              </a:cxn>
              <a:cxn ang="0">
                <a:pos x="connsiteX2672" y="connsiteY2672"/>
              </a:cxn>
              <a:cxn ang="0">
                <a:pos x="connsiteX2673" y="connsiteY2673"/>
              </a:cxn>
              <a:cxn ang="0">
                <a:pos x="connsiteX2674" y="connsiteY2674"/>
              </a:cxn>
              <a:cxn ang="0">
                <a:pos x="connsiteX2675" y="connsiteY2675"/>
              </a:cxn>
              <a:cxn ang="0">
                <a:pos x="connsiteX2676" y="connsiteY2676"/>
              </a:cxn>
              <a:cxn ang="0">
                <a:pos x="connsiteX2677" y="connsiteY2677"/>
              </a:cxn>
              <a:cxn ang="0">
                <a:pos x="connsiteX2678" y="connsiteY2678"/>
              </a:cxn>
              <a:cxn ang="0">
                <a:pos x="connsiteX2679" y="connsiteY2679"/>
              </a:cxn>
              <a:cxn ang="0">
                <a:pos x="connsiteX2680" y="connsiteY2680"/>
              </a:cxn>
              <a:cxn ang="0">
                <a:pos x="connsiteX2681" y="connsiteY2681"/>
              </a:cxn>
              <a:cxn ang="0">
                <a:pos x="connsiteX2682" y="connsiteY2682"/>
              </a:cxn>
              <a:cxn ang="0">
                <a:pos x="connsiteX2683" y="connsiteY2683"/>
              </a:cxn>
              <a:cxn ang="0">
                <a:pos x="connsiteX2684" y="connsiteY2684"/>
              </a:cxn>
              <a:cxn ang="0">
                <a:pos x="connsiteX2685" y="connsiteY2685"/>
              </a:cxn>
              <a:cxn ang="0">
                <a:pos x="connsiteX2686" y="connsiteY2686"/>
              </a:cxn>
              <a:cxn ang="0">
                <a:pos x="connsiteX2687" y="connsiteY2687"/>
              </a:cxn>
              <a:cxn ang="0">
                <a:pos x="connsiteX2688" y="connsiteY2688"/>
              </a:cxn>
              <a:cxn ang="0">
                <a:pos x="connsiteX2689" y="connsiteY2689"/>
              </a:cxn>
              <a:cxn ang="0">
                <a:pos x="connsiteX2690" y="connsiteY2690"/>
              </a:cxn>
              <a:cxn ang="0">
                <a:pos x="connsiteX2691" y="connsiteY2691"/>
              </a:cxn>
              <a:cxn ang="0">
                <a:pos x="connsiteX2692" y="connsiteY2692"/>
              </a:cxn>
              <a:cxn ang="0">
                <a:pos x="connsiteX2693" y="connsiteY2693"/>
              </a:cxn>
              <a:cxn ang="0">
                <a:pos x="connsiteX2694" y="connsiteY2694"/>
              </a:cxn>
              <a:cxn ang="0">
                <a:pos x="connsiteX2695" y="connsiteY2695"/>
              </a:cxn>
              <a:cxn ang="0">
                <a:pos x="connsiteX2696" y="connsiteY2696"/>
              </a:cxn>
              <a:cxn ang="0">
                <a:pos x="connsiteX2697" y="connsiteY2697"/>
              </a:cxn>
              <a:cxn ang="0">
                <a:pos x="connsiteX2698" y="connsiteY2698"/>
              </a:cxn>
              <a:cxn ang="0">
                <a:pos x="connsiteX2699" y="connsiteY2699"/>
              </a:cxn>
              <a:cxn ang="0">
                <a:pos x="connsiteX2700" y="connsiteY2700"/>
              </a:cxn>
              <a:cxn ang="0">
                <a:pos x="connsiteX2701" y="connsiteY2701"/>
              </a:cxn>
              <a:cxn ang="0">
                <a:pos x="connsiteX2702" y="connsiteY2702"/>
              </a:cxn>
              <a:cxn ang="0">
                <a:pos x="connsiteX2703" y="connsiteY2703"/>
              </a:cxn>
              <a:cxn ang="0">
                <a:pos x="connsiteX2704" y="connsiteY2704"/>
              </a:cxn>
              <a:cxn ang="0">
                <a:pos x="connsiteX2705" y="connsiteY2705"/>
              </a:cxn>
              <a:cxn ang="0">
                <a:pos x="connsiteX2706" y="connsiteY2706"/>
              </a:cxn>
              <a:cxn ang="0">
                <a:pos x="connsiteX2707" y="connsiteY2707"/>
              </a:cxn>
              <a:cxn ang="0">
                <a:pos x="connsiteX2708" y="connsiteY2708"/>
              </a:cxn>
              <a:cxn ang="0">
                <a:pos x="connsiteX2709" y="connsiteY2709"/>
              </a:cxn>
              <a:cxn ang="0">
                <a:pos x="connsiteX2710" y="connsiteY2710"/>
              </a:cxn>
              <a:cxn ang="0">
                <a:pos x="connsiteX2711" y="connsiteY2711"/>
              </a:cxn>
              <a:cxn ang="0">
                <a:pos x="connsiteX2712" y="connsiteY2712"/>
              </a:cxn>
              <a:cxn ang="0">
                <a:pos x="connsiteX2713" y="connsiteY2713"/>
              </a:cxn>
              <a:cxn ang="0">
                <a:pos x="connsiteX2714" y="connsiteY2714"/>
              </a:cxn>
              <a:cxn ang="0">
                <a:pos x="connsiteX2715" y="connsiteY2715"/>
              </a:cxn>
              <a:cxn ang="0">
                <a:pos x="connsiteX2716" y="connsiteY2716"/>
              </a:cxn>
              <a:cxn ang="0">
                <a:pos x="connsiteX2717" y="connsiteY2717"/>
              </a:cxn>
              <a:cxn ang="0">
                <a:pos x="connsiteX2718" y="connsiteY2718"/>
              </a:cxn>
              <a:cxn ang="0">
                <a:pos x="connsiteX2719" y="connsiteY2719"/>
              </a:cxn>
              <a:cxn ang="0">
                <a:pos x="connsiteX2720" y="connsiteY2720"/>
              </a:cxn>
              <a:cxn ang="0">
                <a:pos x="connsiteX2721" y="connsiteY2721"/>
              </a:cxn>
              <a:cxn ang="0">
                <a:pos x="connsiteX2722" y="connsiteY2722"/>
              </a:cxn>
              <a:cxn ang="0">
                <a:pos x="connsiteX2723" y="connsiteY2723"/>
              </a:cxn>
              <a:cxn ang="0">
                <a:pos x="connsiteX2724" y="connsiteY2724"/>
              </a:cxn>
              <a:cxn ang="0">
                <a:pos x="connsiteX2725" y="connsiteY2725"/>
              </a:cxn>
              <a:cxn ang="0">
                <a:pos x="connsiteX2726" y="connsiteY2726"/>
              </a:cxn>
              <a:cxn ang="0">
                <a:pos x="connsiteX2727" y="connsiteY2727"/>
              </a:cxn>
              <a:cxn ang="0">
                <a:pos x="connsiteX2728" y="connsiteY2728"/>
              </a:cxn>
              <a:cxn ang="0">
                <a:pos x="connsiteX2729" y="connsiteY2729"/>
              </a:cxn>
              <a:cxn ang="0">
                <a:pos x="connsiteX2730" y="connsiteY2730"/>
              </a:cxn>
              <a:cxn ang="0">
                <a:pos x="connsiteX2731" y="connsiteY2731"/>
              </a:cxn>
              <a:cxn ang="0">
                <a:pos x="connsiteX2732" y="connsiteY2732"/>
              </a:cxn>
              <a:cxn ang="0">
                <a:pos x="connsiteX2733" y="connsiteY2733"/>
              </a:cxn>
              <a:cxn ang="0">
                <a:pos x="connsiteX2734" y="connsiteY2734"/>
              </a:cxn>
              <a:cxn ang="0">
                <a:pos x="connsiteX2735" y="connsiteY2735"/>
              </a:cxn>
              <a:cxn ang="0">
                <a:pos x="connsiteX2736" y="connsiteY2736"/>
              </a:cxn>
              <a:cxn ang="0">
                <a:pos x="connsiteX2737" y="connsiteY2737"/>
              </a:cxn>
              <a:cxn ang="0">
                <a:pos x="connsiteX2738" y="connsiteY2738"/>
              </a:cxn>
              <a:cxn ang="0">
                <a:pos x="connsiteX2739" y="connsiteY2739"/>
              </a:cxn>
              <a:cxn ang="0">
                <a:pos x="connsiteX2740" y="connsiteY2740"/>
              </a:cxn>
              <a:cxn ang="0">
                <a:pos x="connsiteX2741" y="connsiteY2741"/>
              </a:cxn>
              <a:cxn ang="0">
                <a:pos x="connsiteX2742" y="connsiteY2742"/>
              </a:cxn>
              <a:cxn ang="0">
                <a:pos x="connsiteX2743" y="connsiteY2743"/>
              </a:cxn>
              <a:cxn ang="0">
                <a:pos x="connsiteX2744" y="connsiteY2744"/>
              </a:cxn>
              <a:cxn ang="0">
                <a:pos x="connsiteX2745" y="connsiteY2745"/>
              </a:cxn>
              <a:cxn ang="0">
                <a:pos x="connsiteX2746" y="connsiteY2746"/>
              </a:cxn>
              <a:cxn ang="0">
                <a:pos x="connsiteX2747" y="connsiteY2747"/>
              </a:cxn>
              <a:cxn ang="0">
                <a:pos x="connsiteX2748" y="connsiteY2748"/>
              </a:cxn>
              <a:cxn ang="0">
                <a:pos x="connsiteX2749" y="connsiteY2749"/>
              </a:cxn>
              <a:cxn ang="0">
                <a:pos x="connsiteX2750" y="connsiteY2750"/>
              </a:cxn>
              <a:cxn ang="0">
                <a:pos x="connsiteX2751" y="connsiteY2751"/>
              </a:cxn>
              <a:cxn ang="0">
                <a:pos x="connsiteX2752" y="connsiteY2752"/>
              </a:cxn>
              <a:cxn ang="0">
                <a:pos x="connsiteX2753" y="connsiteY2753"/>
              </a:cxn>
              <a:cxn ang="0">
                <a:pos x="connsiteX2754" y="connsiteY2754"/>
              </a:cxn>
              <a:cxn ang="0">
                <a:pos x="connsiteX2755" y="connsiteY2755"/>
              </a:cxn>
              <a:cxn ang="0">
                <a:pos x="connsiteX2756" y="connsiteY2756"/>
              </a:cxn>
              <a:cxn ang="0">
                <a:pos x="connsiteX2757" y="connsiteY2757"/>
              </a:cxn>
              <a:cxn ang="0">
                <a:pos x="connsiteX2758" y="connsiteY2758"/>
              </a:cxn>
              <a:cxn ang="0">
                <a:pos x="connsiteX2759" y="connsiteY2759"/>
              </a:cxn>
              <a:cxn ang="0">
                <a:pos x="connsiteX2760" y="connsiteY2760"/>
              </a:cxn>
              <a:cxn ang="0">
                <a:pos x="connsiteX2761" y="connsiteY2761"/>
              </a:cxn>
              <a:cxn ang="0">
                <a:pos x="connsiteX2762" y="connsiteY2762"/>
              </a:cxn>
              <a:cxn ang="0">
                <a:pos x="connsiteX2763" y="connsiteY2763"/>
              </a:cxn>
              <a:cxn ang="0">
                <a:pos x="connsiteX2764" y="connsiteY2764"/>
              </a:cxn>
              <a:cxn ang="0">
                <a:pos x="connsiteX2765" y="connsiteY2765"/>
              </a:cxn>
              <a:cxn ang="0">
                <a:pos x="connsiteX2766" y="connsiteY2766"/>
              </a:cxn>
              <a:cxn ang="0">
                <a:pos x="connsiteX2767" y="connsiteY2767"/>
              </a:cxn>
              <a:cxn ang="0">
                <a:pos x="connsiteX2768" y="connsiteY2768"/>
              </a:cxn>
              <a:cxn ang="0">
                <a:pos x="connsiteX2769" y="connsiteY2769"/>
              </a:cxn>
              <a:cxn ang="0">
                <a:pos x="connsiteX2770" y="connsiteY2770"/>
              </a:cxn>
              <a:cxn ang="0">
                <a:pos x="connsiteX2771" y="connsiteY2771"/>
              </a:cxn>
              <a:cxn ang="0">
                <a:pos x="connsiteX2772" y="connsiteY2772"/>
              </a:cxn>
              <a:cxn ang="0">
                <a:pos x="connsiteX2773" y="connsiteY2773"/>
              </a:cxn>
              <a:cxn ang="0">
                <a:pos x="connsiteX2774" y="connsiteY2774"/>
              </a:cxn>
              <a:cxn ang="0">
                <a:pos x="connsiteX2775" y="connsiteY2775"/>
              </a:cxn>
              <a:cxn ang="0">
                <a:pos x="connsiteX2776" y="connsiteY2776"/>
              </a:cxn>
              <a:cxn ang="0">
                <a:pos x="connsiteX2777" y="connsiteY2777"/>
              </a:cxn>
              <a:cxn ang="0">
                <a:pos x="connsiteX2778" y="connsiteY2778"/>
              </a:cxn>
              <a:cxn ang="0">
                <a:pos x="connsiteX2779" y="connsiteY2779"/>
              </a:cxn>
              <a:cxn ang="0">
                <a:pos x="connsiteX2780" y="connsiteY2780"/>
              </a:cxn>
              <a:cxn ang="0">
                <a:pos x="connsiteX2781" y="connsiteY2781"/>
              </a:cxn>
              <a:cxn ang="0">
                <a:pos x="connsiteX2782" y="connsiteY2782"/>
              </a:cxn>
              <a:cxn ang="0">
                <a:pos x="connsiteX2783" y="connsiteY2783"/>
              </a:cxn>
              <a:cxn ang="0">
                <a:pos x="connsiteX2784" y="connsiteY2784"/>
              </a:cxn>
              <a:cxn ang="0">
                <a:pos x="connsiteX2785" y="connsiteY2785"/>
              </a:cxn>
              <a:cxn ang="0">
                <a:pos x="connsiteX2786" y="connsiteY2786"/>
              </a:cxn>
              <a:cxn ang="0">
                <a:pos x="connsiteX2787" y="connsiteY2787"/>
              </a:cxn>
              <a:cxn ang="0">
                <a:pos x="connsiteX2788" y="connsiteY2788"/>
              </a:cxn>
              <a:cxn ang="0">
                <a:pos x="connsiteX2789" y="connsiteY2789"/>
              </a:cxn>
              <a:cxn ang="0">
                <a:pos x="connsiteX2790" y="connsiteY2790"/>
              </a:cxn>
              <a:cxn ang="0">
                <a:pos x="connsiteX2791" y="connsiteY2791"/>
              </a:cxn>
              <a:cxn ang="0">
                <a:pos x="connsiteX2792" y="connsiteY2792"/>
              </a:cxn>
              <a:cxn ang="0">
                <a:pos x="connsiteX2793" y="connsiteY2793"/>
              </a:cxn>
              <a:cxn ang="0">
                <a:pos x="connsiteX2794" y="connsiteY2794"/>
              </a:cxn>
              <a:cxn ang="0">
                <a:pos x="connsiteX2795" y="connsiteY2795"/>
              </a:cxn>
              <a:cxn ang="0">
                <a:pos x="connsiteX2796" y="connsiteY2796"/>
              </a:cxn>
              <a:cxn ang="0">
                <a:pos x="connsiteX2797" y="connsiteY2797"/>
              </a:cxn>
              <a:cxn ang="0">
                <a:pos x="connsiteX2798" y="connsiteY2798"/>
              </a:cxn>
              <a:cxn ang="0">
                <a:pos x="connsiteX2799" y="connsiteY2799"/>
              </a:cxn>
              <a:cxn ang="0">
                <a:pos x="connsiteX2800" y="connsiteY2800"/>
              </a:cxn>
              <a:cxn ang="0">
                <a:pos x="connsiteX2801" y="connsiteY2801"/>
              </a:cxn>
              <a:cxn ang="0">
                <a:pos x="connsiteX2802" y="connsiteY2802"/>
              </a:cxn>
              <a:cxn ang="0">
                <a:pos x="connsiteX2803" y="connsiteY2803"/>
              </a:cxn>
              <a:cxn ang="0">
                <a:pos x="connsiteX2804" y="connsiteY2804"/>
              </a:cxn>
              <a:cxn ang="0">
                <a:pos x="connsiteX2805" y="connsiteY2805"/>
              </a:cxn>
              <a:cxn ang="0">
                <a:pos x="connsiteX2806" y="connsiteY2806"/>
              </a:cxn>
              <a:cxn ang="0">
                <a:pos x="connsiteX2807" y="connsiteY2807"/>
              </a:cxn>
              <a:cxn ang="0">
                <a:pos x="connsiteX2808" y="connsiteY2808"/>
              </a:cxn>
              <a:cxn ang="0">
                <a:pos x="connsiteX2809" y="connsiteY2809"/>
              </a:cxn>
              <a:cxn ang="0">
                <a:pos x="connsiteX2810" y="connsiteY2810"/>
              </a:cxn>
              <a:cxn ang="0">
                <a:pos x="connsiteX2811" y="connsiteY2811"/>
              </a:cxn>
              <a:cxn ang="0">
                <a:pos x="connsiteX2812" y="connsiteY2812"/>
              </a:cxn>
              <a:cxn ang="0">
                <a:pos x="connsiteX2813" y="connsiteY2813"/>
              </a:cxn>
              <a:cxn ang="0">
                <a:pos x="connsiteX2814" y="connsiteY2814"/>
              </a:cxn>
              <a:cxn ang="0">
                <a:pos x="connsiteX2815" y="connsiteY2815"/>
              </a:cxn>
              <a:cxn ang="0">
                <a:pos x="connsiteX2816" y="connsiteY2816"/>
              </a:cxn>
              <a:cxn ang="0">
                <a:pos x="connsiteX2817" y="connsiteY2817"/>
              </a:cxn>
              <a:cxn ang="0">
                <a:pos x="connsiteX2818" y="connsiteY2818"/>
              </a:cxn>
              <a:cxn ang="0">
                <a:pos x="connsiteX2819" y="connsiteY2819"/>
              </a:cxn>
              <a:cxn ang="0">
                <a:pos x="connsiteX2820" y="connsiteY2820"/>
              </a:cxn>
              <a:cxn ang="0">
                <a:pos x="connsiteX2821" y="connsiteY2821"/>
              </a:cxn>
              <a:cxn ang="0">
                <a:pos x="connsiteX2822" y="connsiteY2822"/>
              </a:cxn>
              <a:cxn ang="0">
                <a:pos x="connsiteX2823" y="connsiteY2823"/>
              </a:cxn>
              <a:cxn ang="0">
                <a:pos x="connsiteX2824" y="connsiteY2824"/>
              </a:cxn>
              <a:cxn ang="0">
                <a:pos x="connsiteX2825" y="connsiteY2825"/>
              </a:cxn>
              <a:cxn ang="0">
                <a:pos x="connsiteX2826" y="connsiteY2826"/>
              </a:cxn>
              <a:cxn ang="0">
                <a:pos x="connsiteX2827" y="connsiteY2827"/>
              </a:cxn>
              <a:cxn ang="0">
                <a:pos x="connsiteX2828" y="connsiteY2828"/>
              </a:cxn>
              <a:cxn ang="0">
                <a:pos x="connsiteX2829" y="connsiteY2829"/>
              </a:cxn>
              <a:cxn ang="0">
                <a:pos x="connsiteX2830" y="connsiteY2830"/>
              </a:cxn>
              <a:cxn ang="0">
                <a:pos x="connsiteX2831" y="connsiteY2831"/>
              </a:cxn>
              <a:cxn ang="0">
                <a:pos x="connsiteX2832" y="connsiteY2832"/>
              </a:cxn>
              <a:cxn ang="0">
                <a:pos x="connsiteX2833" y="connsiteY2833"/>
              </a:cxn>
              <a:cxn ang="0">
                <a:pos x="connsiteX2834" y="connsiteY2834"/>
              </a:cxn>
              <a:cxn ang="0">
                <a:pos x="connsiteX2835" y="connsiteY2835"/>
              </a:cxn>
              <a:cxn ang="0">
                <a:pos x="connsiteX2836" y="connsiteY2836"/>
              </a:cxn>
              <a:cxn ang="0">
                <a:pos x="connsiteX2837" y="connsiteY2837"/>
              </a:cxn>
              <a:cxn ang="0">
                <a:pos x="connsiteX2838" y="connsiteY2838"/>
              </a:cxn>
              <a:cxn ang="0">
                <a:pos x="connsiteX2839" y="connsiteY2839"/>
              </a:cxn>
              <a:cxn ang="0">
                <a:pos x="connsiteX2840" y="connsiteY2840"/>
              </a:cxn>
              <a:cxn ang="0">
                <a:pos x="connsiteX2841" y="connsiteY2841"/>
              </a:cxn>
              <a:cxn ang="0">
                <a:pos x="connsiteX2842" y="connsiteY2842"/>
              </a:cxn>
              <a:cxn ang="0">
                <a:pos x="connsiteX2843" y="connsiteY2843"/>
              </a:cxn>
              <a:cxn ang="0">
                <a:pos x="connsiteX2844" y="connsiteY2844"/>
              </a:cxn>
              <a:cxn ang="0">
                <a:pos x="connsiteX2845" y="connsiteY2845"/>
              </a:cxn>
              <a:cxn ang="0">
                <a:pos x="connsiteX2846" y="connsiteY2846"/>
              </a:cxn>
              <a:cxn ang="0">
                <a:pos x="connsiteX2847" y="connsiteY2847"/>
              </a:cxn>
              <a:cxn ang="0">
                <a:pos x="connsiteX2848" y="connsiteY2848"/>
              </a:cxn>
              <a:cxn ang="0">
                <a:pos x="connsiteX2849" y="connsiteY2849"/>
              </a:cxn>
              <a:cxn ang="0">
                <a:pos x="connsiteX2850" y="connsiteY2850"/>
              </a:cxn>
              <a:cxn ang="0">
                <a:pos x="connsiteX2851" y="connsiteY2851"/>
              </a:cxn>
              <a:cxn ang="0">
                <a:pos x="connsiteX2852" y="connsiteY2852"/>
              </a:cxn>
              <a:cxn ang="0">
                <a:pos x="connsiteX2853" y="connsiteY2853"/>
              </a:cxn>
              <a:cxn ang="0">
                <a:pos x="connsiteX2854" y="connsiteY2854"/>
              </a:cxn>
              <a:cxn ang="0">
                <a:pos x="connsiteX2855" y="connsiteY2855"/>
              </a:cxn>
              <a:cxn ang="0">
                <a:pos x="connsiteX2856" y="connsiteY2856"/>
              </a:cxn>
              <a:cxn ang="0">
                <a:pos x="connsiteX2857" y="connsiteY2857"/>
              </a:cxn>
              <a:cxn ang="0">
                <a:pos x="connsiteX2858" y="connsiteY2858"/>
              </a:cxn>
              <a:cxn ang="0">
                <a:pos x="connsiteX2859" y="connsiteY2859"/>
              </a:cxn>
              <a:cxn ang="0">
                <a:pos x="connsiteX2860" y="connsiteY2860"/>
              </a:cxn>
              <a:cxn ang="0">
                <a:pos x="connsiteX2861" y="connsiteY2861"/>
              </a:cxn>
              <a:cxn ang="0">
                <a:pos x="connsiteX2862" y="connsiteY2862"/>
              </a:cxn>
              <a:cxn ang="0">
                <a:pos x="connsiteX2863" y="connsiteY2863"/>
              </a:cxn>
              <a:cxn ang="0">
                <a:pos x="connsiteX2864" y="connsiteY2864"/>
              </a:cxn>
              <a:cxn ang="0">
                <a:pos x="connsiteX2865" y="connsiteY2865"/>
              </a:cxn>
              <a:cxn ang="0">
                <a:pos x="connsiteX2866" y="connsiteY2866"/>
              </a:cxn>
              <a:cxn ang="0">
                <a:pos x="connsiteX2867" y="connsiteY2867"/>
              </a:cxn>
              <a:cxn ang="0">
                <a:pos x="connsiteX2868" y="connsiteY2868"/>
              </a:cxn>
              <a:cxn ang="0">
                <a:pos x="connsiteX2869" y="connsiteY2869"/>
              </a:cxn>
              <a:cxn ang="0">
                <a:pos x="connsiteX2870" y="connsiteY2870"/>
              </a:cxn>
              <a:cxn ang="0">
                <a:pos x="connsiteX2871" y="connsiteY2871"/>
              </a:cxn>
              <a:cxn ang="0">
                <a:pos x="connsiteX2872" y="connsiteY2872"/>
              </a:cxn>
              <a:cxn ang="0">
                <a:pos x="connsiteX2873" y="connsiteY2873"/>
              </a:cxn>
              <a:cxn ang="0">
                <a:pos x="connsiteX2874" y="connsiteY2874"/>
              </a:cxn>
              <a:cxn ang="0">
                <a:pos x="connsiteX2875" y="connsiteY2875"/>
              </a:cxn>
              <a:cxn ang="0">
                <a:pos x="connsiteX2876" y="connsiteY2876"/>
              </a:cxn>
              <a:cxn ang="0">
                <a:pos x="connsiteX2877" y="connsiteY2877"/>
              </a:cxn>
              <a:cxn ang="0">
                <a:pos x="connsiteX2878" y="connsiteY2878"/>
              </a:cxn>
              <a:cxn ang="0">
                <a:pos x="connsiteX2879" y="connsiteY2879"/>
              </a:cxn>
              <a:cxn ang="0">
                <a:pos x="connsiteX2880" y="connsiteY2880"/>
              </a:cxn>
              <a:cxn ang="0">
                <a:pos x="connsiteX2881" y="connsiteY2881"/>
              </a:cxn>
              <a:cxn ang="0">
                <a:pos x="connsiteX2882" y="connsiteY2882"/>
              </a:cxn>
              <a:cxn ang="0">
                <a:pos x="connsiteX2883" y="connsiteY2883"/>
              </a:cxn>
              <a:cxn ang="0">
                <a:pos x="connsiteX2884" y="connsiteY2884"/>
              </a:cxn>
              <a:cxn ang="0">
                <a:pos x="connsiteX2885" y="connsiteY2885"/>
              </a:cxn>
              <a:cxn ang="0">
                <a:pos x="connsiteX2886" y="connsiteY2886"/>
              </a:cxn>
              <a:cxn ang="0">
                <a:pos x="connsiteX2887" y="connsiteY2887"/>
              </a:cxn>
              <a:cxn ang="0">
                <a:pos x="connsiteX2888" y="connsiteY2888"/>
              </a:cxn>
              <a:cxn ang="0">
                <a:pos x="connsiteX2889" y="connsiteY2889"/>
              </a:cxn>
              <a:cxn ang="0">
                <a:pos x="connsiteX2890" y="connsiteY2890"/>
              </a:cxn>
              <a:cxn ang="0">
                <a:pos x="connsiteX2891" y="connsiteY2891"/>
              </a:cxn>
              <a:cxn ang="0">
                <a:pos x="connsiteX2892" y="connsiteY2892"/>
              </a:cxn>
              <a:cxn ang="0">
                <a:pos x="connsiteX2893" y="connsiteY2893"/>
              </a:cxn>
              <a:cxn ang="0">
                <a:pos x="connsiteX2894" y="connsiteY2894"/>
              </a:cxn>
              <a:cxn ang="0">
                <a:pos x="connsiteX2895" y="connsiteY2895"/>
              </a:cxn>
              <a:cxn ang="0">
                <a:pos x="connsiteX2896" y="connsiteY2896"/>
              </a:cxn>
              <a:cxn ang="0">
                <a:pos x="connsiteX2897" y="connsiteY2897"/>
              </a:cxn>
              <a:cxn ang="0">
                <a:pos x="connsiteX2898" y="connsiteY2898"/>
              </a:cxn>
              <a:cxn ang="0">
                <a:pos x="connsiteX2899" y="connsiteY2899"/>
              </a:cxn>
              <a:cxn ang="0">
                <a:pos x="connsiteX2900" y="connsiteY2900"/>
              </a:cxn>
              <a:cxn ang="0">
                <a:pos x="connsiteX2901" y="connsiteY2901"/>
              </a:cxn>
              <a:cxn ang="0">
                <a:pos x="connsiteX2902" y="connsiteY2902"/>
              </a:cxn>
              <a:cxn ang="0">
                <a:pos x="connsiteX2903" y="connsiteY2903"/>
              </a:cxn>
              <a:cxn ang="0">
                <a:pos x="connsiteX2904" y="connsiteY2904"/>
              </a:cxn>
              <a:cxn ang="0">
                <a:pos x="connsiteX2905" y="connsiteY2905"/>
              </a:cxn>
              <a:cxn ang="0">
                <a:pos x="connsiteX2906" y="connsiteY2906"/>
              </a:cxn>
              <a:cxn ang="0">
                <a:pos x="connsiteX2907" y="connsiteY2907"/>
              </a:cxn>
              <a:cxn ang="0">
                <a:pos x="connsiteX2908" y="connsiteY2908"/>
              </a:cxn>
              <a:cxn ang="0">
                <a:pos x="connsiteX2909" y="connsiteY2909"/>
              </a:cxn>
              <a:cxn ang="0">
                <a:pos x="connsiteX2910" y="connsiteY2910"/>
              </a:cxn>
              <a:cxn ang="0">
                <a:pos x="connsiteX2911" y="connsiteY2911"/>
              </a:cxn>
              <a:cxn ang="0">
                <a:pos x="connsiteX2912" y="connsiteY2912"/>
              </a:cxn>
              <a:cxn ang="0">
                <a:pos x="connsiteX2913" y="connsiteY2913"/>
              </a:cxn>
              <a:cxn ang="0">
                <a:pos x="connsiteX2914" y="connsiteY2914"/>
              </a:cxn>
              <a:cxn ang="0">
                <a:pos x="connsiteX2915" y="connsiteY2915"/>
              </a:cxn>
              <a:cxn ang="0">
                <a:pos x="connsiteX2916" y="connsiteY2916"/>
              </a:cxn>
              <a:cxn ang="0">
                <a:pos x="connsiteX2917" y="connsiteY2917"/>
              </a:cxn>
              <a:cxn ang="0">
                <a:pos x="connsiteX2918" y="connsiteY2918"/>
              </a:cxn>
              <a:cxn ang="0">
                <a:pos x="connsiteX2919" y="connsiteY2919"/>
              </a:cxn>
              <a:cxn ang="0">
                <a:pos x="connsiteX2920" y="connsiteY2920"/>
              </a:cxn>
              <a:cxn ang="0">
                <a:pos x="connsiteX2921" y="connsiteY2921"/>
              </a:cxn>
              <a:cxn ang="0">
                <a:pos x="connsiteX2922" y="connsiteY2922"/>
              </a:cxn>
              <a:cxn ang="0">
                <a:pos x="connsiteX2923" y="connsiteY2923"/>
              </a:cxn>
              <a:cxn ang="0">
                <a:pos x="connsiteX2924" y="connsiteY2924"/>
              </a:cxn>
              <a:cxn ang="0">
                <a:pos x="connsiteX2925" y="connsiteY2925"/>
              </a:cxn>
              <a:cxn ang="0">
                <a:pos x="connsiteX2926" y="connsiteY2926"/>
              </a:cxn>
              <a:cxn ang="0">
                <a:pos x="connsiteX2927" y="connsiteY2927"/>
              </a:cxn>
              <a:cxn ang="0">
                <a:pos x="connsiteX2928" y="connsiteY2928"/>
              </a:cxn>
              <a:cxn ang="0">
                <a:pos x="connsiteX2929" y="connsiteY2929"/>
              </a:cxn>
              <a:cxn ang="0">
                <a:pos x="connsiteX2930" y="connsiteY2930"/>
              </a:cxn>
              <a:cxn ang="0">
                <a:pos x="connsiteX2931" y="connsiteY2931"/>
              </a:cxn>
              <a:cxn ang="0">
                <a:pos x="connsiteX2932" y="connsiteY2932"/>
              </a:cxn>
              <a:cxn ang="0">
                <a:pos x="connsiteX2933" y="connsiteY2933"/>
              </a:cxn>
              <a:cxn ang="0">
                <a:pos x="connsiteX2934" y="connsiteY2934"/>
              </a:cxn>
              <a:cxn ang="0">
                <a:pos x="connsiteX2935" y="connsiteY2935"/>
              </a:cxn>
              <a:cxn ang="0">
                <a:pos x="connsiteX2936" y="connsiteY2936"/>
              </a:cxn>
              <a:cxn ang="0">
                <a:pos x="connsiteX2937" y="connsiteY2937"/>
              </a:cxn>
              <a:cxn ang="0">
                <a:pos x="connsiteX2938" y="connsiteY2938"/>
              </a:cxn>
              <a:cxn ang="0">
                <a:pos x="connsiteX2939" y="connsiteY2939"/>
              </a:cxn>
              <a:cxn ang="0">
                <a:pos x="connsiteX2940" y="connsiteY2940"/>
              </a:cxn>
              <a:cxn ang="0">
                <a:pos x="connsiteX2941" y="connsiteY2941"/>
              </a:cxn>
              <a:cxn ang="0">
                <a:pos x="connsiteX2942" y="connsiteY2942"/>
              </a:cxn>
              <a:cxn ang="0">
                <a:pos x="connsiteX2943" y="connsiteY2943"/>
              </a:cxn>
              <a:cxn ang="0">
                <a:pos x="connsiteX2944" y="connsiteY2944"/>
              </a:cxn>
              <a:cxn ang="0">
                <a:pos x="connsiteX2945" y="connsiteY2945"/>
              </a:cxn>
              <a:cxn ang="0">
                <a:pos x="connsiteX2946" y="connsiteY2946"/>
              </a:cxn>
              <a:cxn ang="0">
                <a:pos x="connsiteX2947" y="connsiteY2947"/>
              </a:cxn>
              <a:cxn ang="0">
                <a:pos x="connsiteX2948" y="connsiteY2948"/>
              </a:cxn>
              <a:cxn ang="0">
                <a:pos x="connsiteX2949" y="connsiteY2949"/>
              </a:cxn>
              <a:cxn ang="0">
                <a:pos x="connsiteX2950" y="connsiteY2950"/>
              </a:cxn>
              <a:cxn ang="0">
                <a:pos x="connsiteX2951" y="connsiteY2951"/>
              </a:cxn>
              <a:cxn ang="0">
                <a:pos x="connsiteX2952" y="connsiteY2952"/>
              </a:cxn>
              <a:cxn ang="0">
                <a:pos x="connsiteX2953" y="connsiteY2953"/>
              </a:cxn>
              <a:cxn ang="0">
                <a:pos x="connsiteX2954" y="connsiteY2954"/>
              </a:cxn>
              <a:cxn ang="0">
                <a:pos x="connsiteX2955" y="connsiteY2955"/>
              </a:cxn>
              <a:cxn ang="0">
                <a:pos x="connsiteX2956" y="connsiteY2956"/>
              </a:cxn>
              <a:cxn ang="0">
                <a:pos x="connsiteX2957" y="connsiteY2957"/>
              </a:cxn>
              <a:cxn ang="0">
                <a:pos x="connsiteX2958" y="connsiteY2958"/>
              </a:cxn>
              <a:cxn ang="0">
                <a:pos x="connsiteX2959" y="connsiteY2959"/>
              </a:cxn>
              <a:cxn ang="0">
                <a:pos x="connsiteX2960" y="connsiteY2960"/>
              </a:cxn>
              <a:cxn ang="0">
                <a:pos x="connsiteX2961" y="connsiteY2961"/>
              </a:cxn>
              <a:cxn ang="0">
                <a:pos x="connsiteX2962" y="connsiteY2962"/>
              </a:cxn>
              <a:cxn ang="0">
                <a:pos x="connsiteX2963" y="connsiteY2963"/>
              </a:cxn>
              <a:cxn ang="0">
                <a:pos x="connsiteX2964" y="connsiteY2964"/>
              </a:cxn>
              <a:cxn ang="0">
                <a:pos x="connsiteX2965" y="connsiteY2965"/>
              </a:cxn>
              <a:cxn ang="0">
                <a:pos x="connsiteX2966" y="connsiteY2966"/>
              </a:cxn>
              <a:cxn ang="0">
                <a:pos x="connsiteX2967" y="connsiteY2967"/>
              </a:cxn>
              <a:cxn ang="0">
                <a:pos x="connsiteX2968" y="connsiteY2968"/>
              </a:cxn>
              <a:cxn ang="0">
                <a:pos x="connsiteX2969" y="connsiteY2969"/>
              </a:cxn>
              <a:cxn ang="0">
                <a:pos x="connsiteX2970" y="connsiteY2970"/>
              </a:cxn>
              <a:cxn ang="0">
                <a:pos x="connsiteX2971" y="connsiteY2971"/>
              </a:cxn>
              <a:cxn ang="0">
                <a:pos x="connsiteX2972" y="connsiteY2972"/>
              </a:cxn>
              <a:cxn ang="0">
                <a:pos x="connsiteX2973" y="connsiteY2973"/>
              </a:cxn>
              <a:cxn ang="0">
                <a:pos x="connsiteX2974" y="connsiteY2974"/>
              </a:cxn>
              <a:cxn ang="0">
                <a:pos x="connsiteX2975" y="connsiteY2975"/>
              </a:cxn>
              <a:cxn ang="0">
                <a:pos x="connsiteX2976" y="connsiteY2976"/>
              </a:cxn>
              <a:cxn ang="0">
                <a:pos x="connsiteX2977" y="connsiteY2977"/>
              </a:cxn>
              <a:cxn ang="0">
                <a:pos x="connsiteX2978" y="connsiteY2978"/>
              </a:cxn>
              <a:cxn ang="0">
                <a:pos x="connsiteX2979" y="connsiteY2979"/>
              </a:cxn>
              <a:cxn ang="0">
                <a:pos x="connsiteX2980" y="connsiteY2980"/>
              </a:cxn>
              <a:cxn ang="0">
                <a:pos x="connsiteX2981" y="connsiteY2981"/>
              </a:cxn>
              <a:cxn ang="0">
                <a:pos x="connsiteX2982" y="connsiteY2982"/>
              </a:cxn>
              <a:cxn ang="0">
                <a:pos x="connsiteX2983" y="connsiteY2983"/>
              </a:cxn>
              <a:cxn ang="0">
                <a:pos x="connsiteX2984" y="connsiteY2984"/>
              </a:cxn>
              <a:cxn ang="0">
                <a:pos x="connsiteX2985" y="connsiteY2985"/>
              </a:cxn>
              <a:cxn ang="0">
                <a:pos x="connsiteX2986" y="connsiteY2986"/>
              </a:cxn>
              <a:cxn ang="0">
                <a:pos x="connsiteX2987" y="connsiteY2987"/>
              </a:cxn>
              <a:cxn ang="0">
                <a:pos x="connsiteX2988" y="connsiteY2988"/>
              </a:cxn>
              <a:cxn ang="0">
                <a:pos x="connsiteX2989" y="connsiteY2989"/>
              </a:cxn>
              <a:cxn ang="0">
                <a:pos x="connsiteX2990" y="connsiteY2990"/>
              </a:cxn>
              <a:cxn ang="0">
                <a:pos x="connsiteX2991" y="connsiteY2991"/>
              </a:cxn>
              <a:cxn ang="0">
                <a:pos x="connsiteX2992" y="connsiteY2992"/>
              </a:cxn>
              <a:cxn ang="0">
                <a:pos x="connsiteX2993" y="connsiteY2993"/>
              </a:cxn>
              <a:cxn ang="0">
                <a:pos x="connsiteX2994" y="connsiteY2994"/>
              </a:cxn>
              <a:cxn ang="0">
                <a:pos x="connsiteX2995" y="connsiteY2995"/>
              </a:cxn>
              <a:cxn ang="0">
                <a:pos x="connsiteX2996" y="connsiteY2996"/>
              </a:cxn>
              <a:cxn ang="0">
                <a:pos x="connsiteX2997" y="connsiteY2997"/>
              </a:cxn>
              <a:cxn ang="0">
                <a:pos x="connsiteX2998" y="connsiteY2998"/>
              </a:cxn>
              <a:cxn ang="0">
                <a:pos x="connsiteX2999" y="connsiteY2999"/>
              </a:cxn>
              <a:cxn ang="0">
                <a:pos x="connsiteX3000" y="connsiteY3000"/>
              </a:cxn>
              <a:cxn ang="0">
                <a:pos x="connsiteX3001" y="connsiteY3001"/>
              </a:cxn>
              <a:cxn ang="0">
                <a:pos x="connsiteX3002" y="connsiteY3002"/>
              </a:cxn>
              <a:cxn ang="0">
                <a:pos x="connsiteX3003" y="connsiteY3003"/>
              </a:cxn>
              <a:cxn ang="0">
                <a:pos x="connsiteX3004" y="connsiteY3004"/>
              </a:cxn>
              <a:cxn ang="0">
                <a:pos x="connsiteX3005" y="connsiteY3005"/>
              </a:cxn>
              <a:cxn ang="0">
                <a:pos x="connsiteX3006" y="connsiteY3006"/>
              </a:cxn>
              <a:cxn ang="0">
                <a:pos x="connsiteX3007" y="connsiteY3007"/>
              </a:cxn>
              <a:cxn ang="0">
                <a:pos x="connsiteX3008" y="connsiteY3008"/>
              </a:cxn>
              <a:cxn ang="0">
                <a:pos x="connsiteX3009" y="connsiteY3009"/>
              </a:cxn>
              <a:cxn ang="0">
                <a:pos x="connsiteX3010" y="connsiteY3010"/>
              </a:cxn>
              <a:cxn ang="0">
                <a:pos x="connsiteX3011" y="connsiteY3011"/>
              </a:cxn>
              <a:cxn ang="0">
                <a:pos x="connsiteX3012" y="connsiteY3012"/>
              </a:cxn>
              <a:cxn ang="0">
                <a:pos x="connsiteX3013" y="connsiteY3013"/>
              </a:cxn>
              <a:cxn ang="0">
                <a:pos x="connsiteX3014" y="connsiteY3014"/>
              </a:cxn>
              <a:cxn ang="0">
                <a:pos x="connsiteX3015" y="connsiteY3015"/>
              </a:cxn>
              <a:cxn ang="0">
                <a:pos x="connsiteX3016" y="connsiteY3016"/>
              </a:cxn>
              <a:cxn ang="0">
                <a:pos x="connsiteX3017" y="connsiteY3017"/>
              </a:cxn>
              <a:cxn ang="0">
                <a:pos x="connsiteX3018" y="connsiteY3018"/>
              </a:cxn>
              <a:cxn ang="0">
                <a:pos x="connsiteX3019" y="connsiteY3019"/>
              </a:cxn>
              <a:cxn ang="0">
                <a:pos x="connsiteX3020" y="connsiteY3020"/>
              </a:cxn>
              <a:cxn ang="0">
                <a:pos x="connsiteX3021" y="connsiteY3021"/>
              </a:cxn>
              <a:cxn ang="0">
                <a:pos x="connsiteX3022" y="connsiteY3022"/>
              </a:cxn>
              <a:cxn ang="0">
                <a:pos x="connsiteX3023" y="connsiteY3023"/>
              </a:cxn>
              <a:cxn ang="0">
                <a:pos x="connsiteX3024" y="connsiteY3024"/>
              </a:cxn>
              <a:cxn ang="0">
                <a:pos x="connsiteX3025" y="connsiteY3025"/>
              </a:cxn>
              <a:cxn ang="0">
                <a:pos x="connsiteX3026" y="connsiteY3026"/>
              </a:cxn>
              <a:cxn ang="0">
                <a:pos x="connsiteX3027" y="connsiteY3027"/>
              </a:cxn>
              <a:cxn ang="0">
                <a:pos x="connsiteX3028" y="connsiteY3028"/>
              </a:cxn>
              <a:cxn ang="0">
                <a:pos x="connsiteX3029" y="connsiteY3029"/>
              </a:cxn>
              <a:cxn ang="0">
                <a:pos x="connsiteX3030" y="connsiteY3030"/>
              </a:cxn>
              <a:cxn ang="0">
                <a:pos x="connsiteX3031" y="connsiteY3031"/>
              </a:cxn>
              <a:cxn ang="0">
                <a:pos x="connsiteX3032" y="connsiteY3032"/>
              </a:cxn>
              <a:cxn ang="0">
                <a:pos x="connsiteX3033" y="connsiteY3033"/>
              </a:cxn>
              <a:cxn ang="0">
                <a:pos x="connsiteX3034" y="connsiteY3034"/>
              </a:cxn>
              <a:cxn ang="0">
                <a:pos x="connsiteX3035" y="connsiteY3035"/>
              </a:cxn>
              <a:cxn ang="0">
                <a:pos x="connsiteX3036" y="connsiteY3036"/>
              </a:cxn>
              <a:cxn ang="0">
                <a:pos x="connsiteX3037" y="connsiteY3037"/>
              </a:cxn>
              <a:cxn ang="0">
                <a:pos x="connsiteX3038" y="connsiteY3038"/>
              </a:cxn>
              <a:cxn ang="0">
                <a:pos x="connsiteX3039" y="connsiteY3039"/>
              </a:cxn>
              <a:cxn ang="0">
                <a:pos x="connsiteX3040" y="connsiteY3040"/>
              </a:cxn>
              <a:cxn ang="0">
                <a:pos x="connsiteX3041" y="connsiteY3041"/>
              </a:cxn>
              <a:cxn ang="0">
                <a:pos x="connsiteX3042" y="connsiteY3042"/>
              </a:cxn>
              <a:cxn ang="0">
                <a:pos x="connsiteX3043" y="connsiteY3043"/>
              </a:cxn>
              <a:cxn ang="0">
                <a:pos x="connsiteX3044" y="connsiteY3044"/>
              </a:cxn>
              <a:cxn ang="0">
                <a:pos x="connsiteX3045" y="connsiteY3045"/>
              </a:cxn>
              <a:cxn ang="0">
                <a:pos x="connsiteX3046" y="connsiteY3046"/>
              </a:cxn>
              <a:cxn ang="0">
                <a:pos x="connsiteX3047" y="connsiteY3047"/>
              </a:cxn>
              <a:cxn ang="0">
                <a:pos x="connsiteX3048" y="connsiteY3048"/>
              </a:cxn>
              <a:cxn ang="0">
                <a:pos x="connsiteX3049" y="connsiteY3049"/>
              </a:cxn>
              <a:cxn ang="0">
                <a:pos x="connsiteX3050" y="connsiteY3050"/>
              </a:cxn>
              <a:cxn ang="0">
                <a:pos x="connsiteX3051" y="connsiteY3051"/>
              </a:cxn>
              <a:cxn ang="0">
                <a:pos x="connsiteX3052" y="connsiteY3052"/>
              </a:cxn>
              <a:cxn ang="0">
                <a:pos x="connsiteX3053" y="connsiteY3053"/>
              </a:cxn>
              <a:cxn ang="0">
                <a:pos x="connsiteX3054" y="connsiteY3054"/>
              </a:cxn>
              <a:cxn ang="0">
                <a:pos x="connsiteX3055" y="connsiteY3055"/>
              </a:cxn>
              <a:cxn ang="0">
                <a:pos x="connsiteX3056" y="connsiteY3056"/>
              </a:cxn>
              <a:cxn ang="0">
                <a:pos x="connsiteX3057" y="connsiteY3057"/>
              </a:cxn>
              <a:cxn ang="0">
                <a:pos x="connsiteX3058" y="connsiteY3058"/>
              </a:cxn>
              <a:cxn ang="0">
                <a:pos x="connsiteX3059" y="connsiteY3059"/>
              </a:cxn>
              <a:cxn ang="0">
                <a:pos x="connsiteX3060" y="connsiteY3060"/>
              </a:cxn>
              <a:cxn ang="0">
                <a:pos x="connsiteX3061" y="connsiteY3061"/>
              </a:cxn>
              <a:cxn ang="0">
                <a:pos x="connsiteX3062" y="connsiteY3062"/>
              </a:cxn>
              <a:cxn ang="0">
                <a:pos x="connsiteX3063" y="connsiteY3063"/>
              </a:cxn>
              <a:cxn ang="0">
                <a:pos x="connsiteX3064" y="connsiteY3064"/>
              </a:cxn>
              <a:cxn ang="0">
                <a:pos x="connsiteX3065" y="connsiteY3065"/>
              </a:cxn>
              <a:cxn ang="0">
                <a:pos x="connsiteX3066" y="connsiteY3066"/>
              </a:cxn>
              <a:cxn ang="0">
                <a:pos x="connsiteX3067" y="connsiteY3067"/>
              </a:cxn>
              <a:cxn ang="0">
                <a:pos x="connsiteX3068" y="connsiteY3068"/>
              </a:cxn>
              <a:cxn ang="0">
                <a:pos x="connsiteX3069" y="connsiteY3069"/>
              </a:cxn>
              <a:cxn ang="0">
                <a:pos x="connsiteX3070" y="connsiteY3070"/>
              </a:cxn>
              <a:cxn ang="0">
                <a:pos x="connsiteX3071" y="connsiteY3071"/>
              </a:cxn>
              <a:cxn ang="0">
                <a:pos x="connsiteX3072" y="connsiteY3072"/>
              </a:cxn>
              <a:cxn ang="0">
                <a:pos x="connsiteX3073" y="connsiteY3073"/>
              </a:cxn>
              <a:cxn ang="0">
                <a:pos x="connsiteX3074" y="connsiteY3074"/>
              </a:cxn>
              <a:cxn ang="0">
                <a:pos x="connsiteX3075" y="connsiteY3075"/>
              </a:cxn>
              <a:cxn ang="0">
                <a:pos x="connsiteX3076" y="connsiteY3076"/>
              </a:cxn>
              <a:cxn ang="0">
                <a:pos x="connsiteX3077" y="connsiteY3077"/>
              </a:cxn>
              <a:cxn ang="0">
                <a:pos x="connsiteX3078" y="connsiteY3078"/>
              </a:cxn>
              <a:cxn ang="0">
                <a:pos x="connsiteX3079" y="connsiteY3079"/>
              </a:cxn>
              <a:cxn ang="0">
                <a:pos x="connsiteX3080" y="connsiteY3080"/>
              </a:cxn>
              <a:cxn ang="0">
                <a:pos x="connsiteX3081" y="connsiteY3081"/>
              </a:cxn>
              <a:cxn ang="0">
                <a:pos x="connsiteX3082" y="connsiteY3082"/>
              </a:cxn>
              <a:cxn ang="0">
                <a:pos x="connsiteX3083" y="connsiteY3083"/>
              </a:cxn>
              <a:cxn ang="0">
                <a:pos x="connsiteX3084" y="connsiteY3084"/>
              </a:cxn>
              <a:cxn ang="0">
                <a:pos x="connsiteX3085" y="connsiteY3085"/>
              </a:cxn>
              <a:cxn ang="0">
                <a:pos x="connsiteX3086" y="connsiteY3086"/>
              </a:cxn>
              <a:cxn ang="0">
                <a:pos x="connsiteX3087" y="connsiteY3087"/>
              </a:cxn>
              <a:cxn ang="0">
                <a:pos x="connsiteX3088" y="connsiteY3088"/>
              </a:cxn>
              <a:cxn ang="0">
                <a:pos x="connsiteX3089" y="connsiteY3089"/>
              </a:cxn>
              <a:cxn ang="0">
                <a:pos x="connsiteX3090" y="connsiteY3090"/>
              </a:cxn>
              <a:cxn ang="0">
                <a:pos x="connsiteX3091" y="connsiteY3091"/>
              </a:cxn>
              <a:cxn ang="0">
                <a:pos x="connsiteX3092" y="connsiteY3092"/>
              </a:cxn>
              <a:cxn ang="0">
                <a:pos x="connsiteX3093" y="connsiteY3093"/>
              </a:cxn>
              <a:cxn ang="0">
                <a:pos x="connsiteX3094" y="connsiteY3094"/>
              </a:cxn>
              <a:cxn ang="0">
                <a:pos x="connsiteX3095" y="connsiteY3095"/>
              </a:cxn>
              <a:cxn ang="0">
                <a:pos x="connsiteX3096" y="connsiteY3096"/>
              </a:cxn>
              <a:cxn ang="0">
                <a:pos x="connsiteX3097" y="connsiteY3097"/>
              </a:cxn>
              <a:cxn ang="0">
                <a:pos x="connsiteX3098" y="connsiteY3098"/>
              </a:cxn>
              <a:cxn ang="0">
                <a:pos x="connsiteX3099" y="connsiteY3099"/>
              </a:cxn>
              <a:cxn ang="0">
                <a:pos x="connsiteX3100" y="connsiteY3100"/>
              </a:cxn>
              <a:cxn ang="0">
                <a:pos x="connsiteX3101" y="connsiteY3101"/>
              </a:cxn>
              <a:cxn ang="0">
                <a:pos x="connsiteX3102" y="connsiteY3102"/>
              </a:cxn>
              <a:cxn ang="0">
                <a:pos x="connsiteX3103" y="connsiteY3103"/>
              </a:cxn>
              <a:cxn ang="0">
                <a:pos x="connsiteX3104" y="connsiteY3104"/>
              </a:cxn>
              <a:cxn ang="0">
                <a:pos x="connsiteX3105" y="connsiteY3105"/>
              </a:cxn>
              <a:cxn ang="0">
                <a:pos x="connsiteX3106" y="connsiteY3106"/>
              </a:cxn>
              <a:cxn ang="0">
                <a:pos x="connsiteX3107" y="connsiteY3107"/>
              </a:cxn>
              <a:cxn ang="0">
                <a:pos x="connsiteX3108" y="connsiteY3108"/>
              </a:cxn>
              <a:cxn ang="0">
                <a:pos x="connsiteX3109" y="connsiteY3109"/>
              </a:cxn>
              <a:cxn ang="0">
                <a:pos x="connsiteX3110" y="connsiteY3110"/>
              </a:cxn>
              <a:cxn ang="0">
                <a:pos x="connsiteX3111" y="connsiteY3111"/>
              </a:cxn>
              <a:cxn ang="0">
                <a:pos x="connsiteX3112" y="connsiteY3112"/>
              </a:cxn>
              <a:cxn ang="0">
                <a:pos x="connsiteX3113" y="connsiteY3113"/>
              </a:cxn>
              <a:cxn ang="0">
                <a:pos x="connsiteX3114" y="connsiteY3114"/>
              </a:cxn>
              <a:cxn ang="0">
                <a:pos x="connsiteX3115" y="connsiteY3115"/>
              </a:cxn>
              <a:cxn ang="0">
                <a:pos x="connsiteX3116" y="connsiteY3116"/>
              </a:cxn>
              <a:cxn ang="0">
                <a:pos x="connsiteX3117" y="connsiteY3117"/>
              </a:cxn>
              <a:cxn ang="0">
                <a:pos x="connsiteX3118" y="connsiteY3118"/>
              </a:cxn>
              <a:cxn ang="0">
                <a:pos x="connsiteX3119" y="connsiteY3119"/>
              </a:cxn>
              <a:cxn ang="0">
                <a:pos x="connsiteX3120" y="connsiteY3120"/>
              </a:cxn>
              <a:cxn ang="0">
                <a:pos x="connsiteX3121" y="connsiteY3121"/>
              </a:cxn>
              <a:cxn ang="0">
                <a:pos x="connsiteX3122" y="connsiteY3122"/>
              </a:cxn>
              <a:cxn ang="0">
                <a:pos x="connsiteX3123" y="connsiteY3123"/>
              </a:cxn>
              <a:cxn ang="0">
                <a:pos x="connsiteX3124" y="connsiteY3124"/>
              </a:cxn>
              <a:cxn ang="0">
                <a:pos x="connsiteX3125" y="connsiteY3125"/>
              </a:cxn>
              <a:cxn ang="0">
                <a:pos x="connsiteX3126" y="connsiteY3126"/>
              </a:cxn>
              <a:cxn ang="0">
                <a:pos x="connsiteX3127" y="connsiteY3127"/>
              </a:cxn>
              <a:cxn ang="0">
                <a:pos x="connsiteX3128" y="connsiteY3128"/>
              </a:cxn>
              <a:cxn ang="0">
                <a:pos x="connsiteX3129" y="connsiteY3129"/>
              </a:cxn>
              <a:cxn ang="0">
                <a:pos x="connsiteX3130" y="connsiteY3130"/>
              </a:cxn>
              <a:cxn ang="0">
                <a:pos x="connsiteX3131" y="connsiteY3131"/>
              </a:cxn>
              <a:cxn ang="0">
                <a:pos x="connsiteX3132" y="connsiteY3132"/>
              </a:cxn>
              <a:cxn ang="0">
                <a:pos x="connsiteX3133" y="connsiteY3133"/>
              </a:cxn>
              <a:cxn ang="0">
                <a:pos x="connsiteX3134" y="connsiteY3134"/>
              </a:cxn>
              <a:cxn ang="0">
                <a:pos x="connsiteX3135" y="connsiteY3135"/>
              </a:cxn>
              <a:cxn ang="0">
                <a:pos x="connsiteX3136" y="connsiteY3136"/>
              </a:cxn>
              <a:cxn ang="0">
                <a:pos x="connsiteX3137" y="connsiteY3137"/>
              </a:cxn>
              <a:cxn ang="0">
                <a:pos x="connsiteX3138" y="connsiteY3138"/>
              </a:cxn>
              <a:cxn ang="0">
                <a:pos x="connsiteX3139" y="connsiteY3139"/>
              </a:cxn>
              <a:cxn ang="0">
                <a:pos x="connsiteX3140" y="connsiteY3140"/>
              </a:cxn>
              <a:cxn ang="0">
                <a:pos x="connsiteX3141" y="connsiteY3141"/>
              </a:cxn>
              <a:cxn ang="0">
                <a:pos x="connsiteX3142" y="connsiteY3142"/>
              </a:cxn>
              <a:cxn ang="0">
                <a:pos x="connsiteX3143" y="connsiteY3143"/>
              </a:cxn>
              <a:cxn ang="0">
                <a:pos x="connsiteX3144" y="connsiteY3144"/>
              </a:cxn>
              <a:cxn ang="0">
                <a:pos x="connsiteX3145" y="connsiteY3145"/>
              </a:cxn>
              <a:cxn ang="0">
                <a:pos x="connsiteX3146" y="connsiteY3146"/>
              </a:cxn>
              <a:cxn ang="0">
                <a:pos x="connsiteX3147" y="connsiteY3147"/>
              </a:cxn>
              <a:cxn ang="0">
                <a:pos x="connsiteX3148" y="connsiteY3148"/>
              </a:cxn>
              <a:cxn ang="0">
                <a:pos x="connsiteX3149" y="connsiteY3149"/>
              </a:cxn>
              <a:cxn ang="0">
                <a:pos x="connsiteX3150" y="connsiteY3150"/>
              </a:cxn>
              <a:cxn ang="0">
                <a:pos x="connsiteX3151" y="connsiteY3151"/>
              </a:cxn>
              <a:cxn ang="0">
                <a:pos x="connsiteX3152" y="connsiteY3152"/>
              </a:cxn>
              <a:cxn ang="0">
                <a:pos x="connsiteX3153" y="connsiteY3153"/>
              </a:cxn>
              <a:cxn ang="0">
                <a:pos x="connsiteX3154" y="connsiteY3154"/>
              </a:cxn>
              <a:cxn ang="0">
                <a:pos x="connsiteX3155" y="connsiteY3155"/>
              </a:cxn>
              <a:cxn ang="0">
                <a:pos x="connsiteX3156" y="connsiteY3156"/>
              </a:cxn>
              <a:cxn ang="0">
                <a:pos x="connsiteX3157" y="connsiteY3157"/>
              </a:cxn>
              <a:cxn ang="0">
                <a:pos x="connsiteX3158" y="connsiteY3158"/>
              </a:cxn>
              <a:cxn ang="0">
                <a:pos x="connsiteX3159" y="connsiteY3159"/>
              </a:cxn>
              <a:cxn ang="0">
                <a:pos x="connsiteX3160" y="connsiteY3160"/>
              </a:cxn>
              <a:cxn ang="0">
                <a:pos x="connsiteX3161" y="connsiteY3161"/>
              </a:cxn>
              <a:cxn ang="0">
                <a:pos x="connsiteX3162" y="connsiteY3162"/>
              </a:cxn>
              <a:cxn ang="0">
                <a:pos x="connsiteX3163" y="connsiteY3163"/>
              </a:cxn>
              <a:cxn ang="0">
                <a:pos x="connsiteX3164" y="connsiteY3164"/>
              </a:cxn>
              <a:cxn ang="0">
                <a:pos x="connsiteX3165" y="connsiteY3165"/>
              </a:cxn>
              <a:cxn ang="0">
                <a:pos x="connsiteX3166" y="connsiteY3166"/>
              </a:cxn>
              <a:cxn ang="0">
                <a:pos x="connsiteX3167" y="connsiteY3167"/>
              </a:cxn>
              <a:cxn ang="0">
                <a:pos x="connsiteX3168" y="connsiteY3168"/>
              </a:cxn>
              <a:cxn ang="0">
                <a:pos x="connsiteX3169" y="connsiteY3169"/>
              </a:cxn>
              <a:cxn ang="0">
                <a:pos x="connsiteX3170" y="connsiteY3170"/>
              </a:cxn>
              <a:cxn ang="0">
                <a:pos x="connsiteX3171" y="connsiteY3171"/>
              </a:cxn>
              <a:cxn ang="0">
                <a:pos x="connsiteX3172" y="connsiteY3172"/>
              </a:cxn>
              <a:cxn ang="0">
                <a:pos x="connsiteX3173" y="connsiteY3173"/>
              </a:cxn>
              <a:cxn ang="0">
                <a:pos x="connsiteX3174" y="connsiteY3174"/>
              </a:cxn>
              <a:cxn ang="0">
                <a:pos x="connsiteX3175" y="connsiteY3175"/>
              </a:cxn>
              <a:cxn ang="0">
                <a:pos x="connsiteX3176" y="connsiteY3176"/>
              </a:cxn>
              <a:cxn ang="0">
                <a:pos x="connsiteX3177" y="connsiteY3177"/>
              </a:cxn>
              <a:cxn ang="0">
                <a:pos x="connsiteX3178" y="connsiteY3178"/>
              </a:cxn>
              <a:cxn ang="0">
                <a:pos x="connsiteX3179" y="connsiteY3179"/>
              </a:cxn>
              <a:cxn ang="0">
                <a:pos x="connsiteX3180" y="connsiteY3180"/>
              </a:cxn>
              <a:cxn ang="0">
                <a:pos x="connsiteX3181" y="connsiteY3181"/>
              </a:cxn>
              <a:cxn ang="0">
                <a:pos x="connsiteX3182" y="connsiteY3182"/>
              </a:cxn>
              <a:cxn ang="0">
                <a:pos x="connsiteX3183" y="connsiteY3183"/>
              </a:cxn>
              <a:cxn ang="0">
                <a:pos x="connsiteX3184" y="connsiteY3184"/>
              </a:cxn>
              <a:cxn ang="0">
                <a:pos x="connsiteX3185" y="connsiteY3185"/>
              </a:cxn>
              <a:cxn ang="0">
                <a:pos x="connsiteX3186" y="connsiteY3186"/>
              </a:cxn>
              <a:cxn ang="0">
                <a:pos x="connsiteX3187" y="connsiteY3187"/>
              </a:cxn>
              <a:cxn ang="0">
                <a:pos x="connsiteX3188" y="connsiteY3188"/>
              </a:cxn>
              <a:cxn ang="0">
                <a:pos x="connsiteX3189" y="connsiteY3189"/>
              </a:cxn>
              <a:cxn ang="0">
                <a:pos x="connsiteX3190" y="connsiteY3190"/>
              </a:cxn>
              <a:cxn ang="0">
                <a:pos x="connsiteX3191" y="connsiteY3191"/>
              </a:cxn>
              <a:cxn ang="0">
                <a:pos x="connsiteX3192" y="connsiteY3192"/>
              </a:cxn>
              <a:cxn ang="0">
                <a:pos x="connsiteX3193" y="connsiteY3193"/>
              </a:cxn>
              <a:cxn ang="0">
                <a:pos x="connsiteX3194" y="connsiteY3194"/>
              </a:cxn>
              <a:cxn ang="0">
                <a:pos x="connsiteX3195" y="connsiteY3195"/>
              </a:cxn>
              <a:cxn ang="0">
                <a:pos x="connsiteX3196" y="connsiteY3196"/>
              </a:cxn>
              <a:cxn ang="0">
                <a:pos x="connsiteX3197" y="connsiteY3197"/>
              </a:cxn>
              <a:cxn ang="0">
                <a:pos x="connsiteX3198" y="connsiteY3198"/>
              </a:cxn>
              <a:cxn ang="0">
                <a:pos x="connsiteX3199" y="connsiteY3199"/>
              </a:cxn>
              <a:cxn ang="0">
                <a:pos x="connsiteX3200" y="connsiteY3200"/>
              </a:cxn>
              <a:cxn ang="0">
                <a:pos x="connsiteX3201" y="connsiteY3201"/>
              </a:cxn>
              <a:cxn ang="0">
                <a:pos x="connsiteX3202" y="connsiteY3202"/>
              </a:cxn>
              <a:cxn ang="0">
                <a:pos x="connsiteX3203" y="connsiteY3203"/>
              </a:cxn>
              <a:cxn ang="0">
                <a:pos x="connsiteX3204" y="connsiteY3204"/>
              </a:cxn>
              <a:cxn ang="0">
                <a:pos x="connsiteX3205" y="connsiteY3205"/>
              </a:cxn>
              <a:cxn ang="0">
                <a:pos x="connsiteX3206" y="connsiteY3206"/>
              </a:cxn>
              <a:cxn ang="0">
                <a:pos x="connsiteX3207" y="connsiteY3207"/>
              </a:cxn>
              <a:cxn ang="0">
                <a:pos x="connsiteX3208" y="connsiteY3208"/>
              </a:cxn>
              <a:cxn ang="0">
                <a:pos x="connsiteX3209" y="connsiteY3209"/>
              </a:cxn>
              <a:cxn ang="0">
                <a:pos x="connsiteX3210" y="connsiteY3210"/>
              </a:cxn>
              <a:cxn ang="0">
                <a:pos x="connsiteX3211" y="connsiteY3211"/>
              </a:cxn>
              <a:cxn ang="0">
                <a:pos x="connsiteX3212" y="connsiteY3212"/>
              </a:cxn>
              <a:cxn ang="0">
                <a:pos x="connsiteX3213" y="connsiteY3213"/>
              </a:cxn>
              <a:cxn ang="0">
                <a:pos x="connsiteX3214" y="connsiteY3214"/>
              </a:cxn>
              <a:cxn ang="0">
                <a:pos x="connsiteX3215" y="connsiteY3215"/>
              </a:cxn>
              <a:cxn ang="0">
                <a:pos x="connsiteX3216" y="connsiteY3216"/>
              </a:cxn>
              <a:cxn ang="0">
                <a:pos x="connsiteX3217" y="connsiteY3217"/>
              </a:cxn>
              <a:cxn ang="0">
                <a:pos x="connsiteX3218" y="connsiteY3218"/>
              </a:cxn>
              <a:cxn ang="0">
                <a:pos x="connsiteX3219" y="connsiteY3219"/>
              </a:cxn>
              <a:cxn ang="0">
                <a:pos x="connsiteX3220" y="connsiteY3220"/>
              </a:cxn>
              <a:cxn ang="0">
                <a:pos x="connsiteX3221" y="connsiteY3221"/>
              </a:cxn>
              <a:cxn ang="0">
                <a:pos x="connsiteX3222" y="connsiteY3222"/>
              </a:cxn>
              <a:cxn ang="0">
                <a:pos x="connsiteX3223" y="connsiteY3223"/>
              </a:cxn>
              <a:cxn ang="0">
                <a:pos x="connsiteX3224" y="connsiteY3224"/>
              </a:cxn>
              <a:cxn ang="0">
                <a:pos x="connsiteX3225" y="connsiteY3225"/>
              </a:cxn>
              <a:cxn ang="0">
                <a:pos x="connsiteX3226" y="connsiteY3226"/>
              </a:cxn>
              <a:cxn ang="0">
                <a:pos x="connsiteX3227" y="connsiteY3227"/>
              </a:cxn>
              <a:cxn ang="0">
                <a:pos x="connsiteX3228" y="connsiteY3228"/>
              </a:cxn>
              <a:cxn ang="0">
                <a:pos x="connsiteX3229" y="connsiteY3229"/>
              </a:cxn>
              <a:cxn ang="0">
                <a:pos x="connsiteX3230" y="connsiteY3230"/>
              </a:cxn>
              <a:cxn ang="0">
                <a:pos x="connsiteX3231" y="connsiteY3231"/>
              </a:cxn>
              <a:cxn ang="0">
                <a:pos x="connsiteX3232" y="connsiteY3232"/>
              </a:cxn>
              <a:cxn ang="0">
                <a:pos x="connsiteX3233" y="connsiteY3233"/>
              </a:cxn>
              <a:cxn ang="0">
                <a:pos x="connsiteX3234" y="connsiteY3234"/>
              </a:cxn>
              <a:cxn ang="0">
                <a:pos x="connsiteX3235" y="connsiteY3235"/>
              </a:cxn>
              <a:cxn ang="0">
                <a:pos x="connsiteX3236" y="connsiteY3236"/>
              </a:cxn>
              <a:cxn ang="0">
                <a:pos x="connsiteX3237" y="connsiteY3237"/>
              </a:cxn>
              <a:cxn ang="0">
                <a:pos x="connsiteX3238" y="connsiteY3238"/>
              </a:cxn>
              <a:cxn ang="0">
                <a:pos x="connsiteX3239" y="connsiteY3239"/>
              </a:cxn>
              <a:cxn ang="0">
                <a:pos x="connsiteX3240" y="connsiteY3240"/>
              </a:cxn>
              <a:cxn ang="0">
                <a:pos x="connsiteX3241" y="connsiteY3241"/>
              </a:cxn>
              <a:cxn ang="0">
                <a:pos x="connsiteX3242" y="connsiteY3242"/>
              </a:cxn>
              <a:cxn ang="0">
                <a:pos x="connsiteX3243" y="connsiteY3243"/>
              </a:cxn>
              <a:cxn ang="0">
                <a:pos x="connsiteX3244" y="connsiteY3244"/>
              </a:cxn>
              <a:cxn ang="0">
                <a:pos x="connsiteX3245" y="connsiteY3245"/>
              </a:cxn>
              <a:cxn ang="0">
                <a:pos x="connsiteX3246" y="connsiteY3246"/>
              </a:cxn>
              <a:cxn ang="0">
                <a:pos x="connsiteX3247" y="connsiteY3247"/>
              </a:cxn>
              <a:cxn ang="0">
                <a:pos x="connsiteX3248" y="connsiteY3248"/>
              </a:cxn>
              <a:cxn ang="0">
                <a:pos x="connsiteX3249" y="connsiteY3249"/>
              </a:cxn>
              <a:cxn ang="0">
                <a:pos x="connsiteX3250" y="connsiteY3250"/>
              </a:cxn>
              <a:cxn ang="0">
                <a:pos x="connsiteX3251" y="connsiteY3251"/>
              </a:cxn>
              <a:cxn ang="0">
                <a:pos x="connsiteX3252" y="connsiteY3252"/>
              </a:cxn>
              <a:cxn ang="0">
                <a:pos x="connsiteX3253" y="connsiteY3253"/>
              </a:cxn>
              <a:cxn ang="0">
                <a:pos x="connsiteX3254" y="connsiteY3254"/>
              </a:cxn>
              <a:cxn ang="0">
                <a:pos x="connsiteX3255" y="connsiteY3255"/>
              </a:cxn>
              <a:cxn ang="0">
                <a:pos x="connsiteX3256" y="connsiteY3256"/>
              </a:cxn>
              <a:cxn ang="0">
                <a:pos x="connsiteX3257" y="connsiteY3257"/>
              </a:cxn>
              <a:cxn ang="0">
                <a:pos x="connsiteX3258" y="connsiteY3258"/>
              </a:cxn>
              <a:cxn ang="0">
                <a:pos x="connsiteX3259" y="connsiteY3259"/>
              </a:cxn>
              <a:cxn ang="0">
                <a:pos x="connsiteX3260" y="connsiteY3260"/>
              </a:cxn>
              <a:cxn ang="0">
                <a:pos x="connsiteX3261" y="connsiteY3261"/>
              </a:cxn>
              <a:cxn ang="0">
                <a:pos x="connsiteX3262" y="connsiteY3262"/>
              </a:cxn>
              <a:cxn ang="0">
                <a:pos x="connsiteX3263" y="connsiteY3263"/>
              </a:cxn>
              <a:cxn ang="0">
                <a:pos x="connsiteX3264" y="connsiteY3264"/>
              </a:cxn>
              <a:cxn ang="0">
                <a:pos x="connsiteX3265" y="connsiteY3265"/>
              </a:cxn>
              <a:cxn ang="0">
                <a:pos x="connsiteX3266" y="connsiteY3266"/>
              </a:cxn>
              <a:cxn ang="0">
                <a:pos x="connsiteX3267" y="connsiteY3267"/>
              </a:cxn>
              <a:cxn ang="0">
                <a:pos x="connsiteX3268" y="connsiteY3268"/>
              </a:cxn>
              <a:cxn ang="0">
                <a:pos x="connsiteX3269" y="connsiteY3269"/>
              </a:cxn>
              <a:cxn ang="0">
                <a:pos x="connsiteX3270" y="connsiteY3270"/>
              </a:cxn>
              <a:cxn ang="0">
                <a:pos x="connsiteX3271" y="connsiteY3271"/>
              </a:cxn>
              <a:cxn ang="0">
                <a:pos x="connsiteX3272" y="connsiteY3272"/>
              </a:cxn>
              <a:cxn ang="0">
                <a:pos x="connsiteX3273" y="connsiteY3273"/>
              </a:cxn>
              <a:cxn ang="0">
                <a:pos x="connsiteX3274" y="connsiteY3274"/>
              </a:cxn>
              <a:cxn ang="0">
                <a:pos x="connsiteX3275" y="connsiteY3275"/>
              </a:cxn>
              <a:cxn ang="0">
                <a:pos x="connsiteX3276" y="connsiteY3276"/>
              </a:cxn>
              <a:cxn ang="0">
                <a:pos x="connsiteX3277" y="connsiteY3277"/>
              </a:cxn>
              <a:cxn ang="0">
                <a:pos x="connsiteX3278" y="connsiteY3278"/>
              </a:cxn>
              <a:cxn ang="0">
                <a:pos x="connsiteX3279" y="connsiteY3279"/>
              </a:cxn>
              <a:cxn ang="0">
                <a:pos x="connsiteX3280" y="connsiteY3280"/>
              </a:cxn>
              <a:cxn ang="0">
                <a:pos x="connsiteX3281" y="connsiteY3281"/>
              </a:cxn>
              <a:cxn ang="0">
                <a:pos x="connsiteX3282" y="connsiteY3282"/>
              </a:cxn>
              <a:cxn ang="0">
                <a:pos x="connsiteX3283" y="connsiteY3283"/>
              </a:cxn>
              <a:cxn ang="0">
                <a:pos x="connsiteX3284" y="connsiteY3284"/>
              </a:cxn>
              <a:cxn ang="0">
                <a:pos x="connsiteX3285" y="connsiteY3285"/>
              </a:cxn>
              <a:cxn ang="0">
                <a:pos x="connsiteX3286" y="connsiteY3286"/>
              </a:cxn>
              <a:cxn ang="0">
                <a:pos x="connsiteX3287" y="connsiteY3287"/>
              </a:cxn>
              <a:cxn ang="0">
                <a:pos x="connsiteX3288" y="connsiteY3288"/>
              </a:cxn>
              <a:cxn ang="0">
                <a:pos x="connsiteX3289" y="connsiteY3289"/>
              </a:cxn>
              <a:cxn ang="0">
                <a:pos x="connsiteX3290" y="connsiteY3290"/>
              </a:cxn>
              <a:cxn ang="0">
                <a:pos x="connsiteX3291" y="connsiteY3291"/>
              </a:cxn>
              <a:cxn ang="0">
                <a:pos x="connsiteX3292" y="connsiteY3292"/>
              </a:cxn>
              <a:cxn ang="0">
                <a:pos x="connsiteX3293" y="connsiteY3293"/>
              </a:cxn>
              <a:cxn ang="0">
                <a:pos x="connsiteX3294" y="connsiteY3294"/>
              </a:cxn>
              <a:cxn ang="0">
                <a:pos x="connsiteX3295" y="connsiteY3295"/>
              </a:cxn>
              <a:cxn ang="0">
                <a:pos x="connsiteX3296" y="connsiteY3296"/>
              </a:cxn>
              <a:cxn ang="0">
                <a:pos x="connsiteX3297" y="connsiteY3297"/>
              </a:cxn>
              <a:cxn ang="0">
                <a:pos x="connsiteX3298" y="connsiteY3298"/>
              </a:cxn>
              <a:cxn ang="0">
                <a:pos x="connsiteX3299" y="connsiteY3299"/>
              </a:cxn>
              <a:cxn ang="0">
                <a:pos x="connsiteX3300" y="connsiteY3300"/>
              </a:cxn>
              <a:cxn ang="0">
                <a:pos x="connsiteX3301" y="connsiteY3301"/>
              </a:cxn>
              <a:cxn ang="0">
                <a:pos x="connsiteX3302" y="connsiteY3302"/>
              </a:cxn>
              <a:cxn ang="0">
                <a:pos x="connsiteX3303" y="connsiteY3303"/>
              </a:cxn>
              <a:cxn ang="0">
                <a:pos x="connsiteX3304" y="connsiteY3304"/>
              </a:cxn>
              <a:cxn ang="0">
                <a:pos x="connsiteX3305" y="connsiteY3305"/>
              </a:cxn>
              <a:cxn ang="0">
                <a:pos x="connsiteX3306" y="connsiteY3306"/>
              </a:cxn>
              <a:cxn ang="0">
                <a:pos x="connsiteX3307" y="connsiteY3307"/>
              </a:cxn>
              <a:cxn ang="0">
                <a:pos x="connsiteX3308" y="connsiteY3308"/>
              </a:cxn>
              <a:cxn ang="0">
                <a:pos x="connsiteX3309" y="connsiteY3309"/>
              </a:cxn>
              <a:cxn ang="0">
                <a:pos x="connsiteX3310" y="connsiteY3310"/>
              </a:cxn>
              <a:cxn ang="0">
                <a:pos x="connsiteX3311" y="connsiteY3311"/>
              </a:cxn>
              <a:cxn ang="0">
                <a:pos x="connsiteX3312" y="connsiteY3312"/>
              </a:cxn>
              <a:cxn ang="0">
                <a:pos x="connsiteX3313" y="connsiteY3313"/>
              </a:cxn>
              <a:cxn ang="0">
                <a:pos x="connsiteX3314" y="connsiteY3314"/>
              </a:cxn>
              <a:cxn ang="0">
                <a:pos x="connsiteX3315" y="connsiteY3315"/>
              </a:cxn>
              <a:cxn ang="0">
                <a:pos x="connsiteX3316" y="connsiteY3316"/>
              </a:cxn>
              <a:cxn ang="0">
                <a:pos x="connsiteX3317" y="connsiteY3317"/>
              </a:cxn>
              <a:cxn ang="0">
                <a:pos x="connsiteX3318" y="connsiteY3318"/>
              </a:cxn>
              <a:cxn ang="0">
                <a:pos x="connsiteX3319" y="connsiteY3319"/>
              </a:cxn>
              <a:cxn ang="0">
                <a:pos x="connsiteX3320" y="connsiteY3320"/>
              </a:cxn>
              <a:cxn ang="0">
                <a:pos x="connsiteX3321" y="connsiteY3321"/>
              </a:cxn>
              <a:cxn ang="0">
                <a:pos x="connsiteX3322" y="connsiteY3322"/>
              </a:cxn>
              <a:cxn ang="0">
                <a:pos x="connsiteX3323" y="connsiteY3323"/>
              </a:cxn>
              <a:cxn ang="0">
                <a:pos x="connsiteX3324" y="connsiteY3324"/>
              </a:cxn>
              <a:cxn ang="0">
                <a:pos x="connsiteX3325" y="connsiteY3325"/>
              </a:cxn>
              <a:cxn ang="0">
                <a:pos x="connsiteX3326" y="connsiteY3326"/>
              </a:cxn>
              <a:cxn ang="0">
                <a:pos x="connsiteX3327" y="connsiteY3327"/>
              </a:cxn>
              <a:cxn ang="0">
                <a:pos x="connsiteX3328" y="connsiteY3328"/>
              </a:cxn>
              <a:cxn ang="0">
                <a:pos x="connsiteX3329" y="connsiteY3329"/>
              </a:cxn>
              <a:cxn ang="0">
                <a:pos x="connsiteX3330" y="connsiteY3330"/>
              </a:cxn>
              <a:cxn ang="0">
                <a:pos x="connsiteX3331" y="connsiteY3331"/>
              </a:cxn>
              <a:cxn ang="0">
                <a:pos x="connsiteX3332" y="connsiteY3332"/>
              </a:cxn>
              <a:cxn ang="0">
                <a:pos x="connsiteX3333" y="connsiteY3333"/>
              </a:cxn>
              <a:cxn ang="0">
                <a:pos x="connsiteX3334" y="connsiteY3334"/>
              </a:cxn>
              <a:cxn ang="0">
                <a:pos x="connsiteX3335" y="connsiteY3335"/>
              </a:cxn>
              <a:cxn ang="0">
                <a:pos x="connsiteX3336" y="connsiteY3336"/>
              </a:cxn>
              <a:cxn ang="0">
                <a:pos x="connsiteX3337" y="connsiteY3337"/>
              </a:cxn>
              <a:cxn ang="0">
                <a:pos x="connsiteX3338" y="connsiteY3338"/>
              </a:cxn>
              <a:cxn ang="0">
                <a:pos x="connsiteX3339" y="connsiteY3339"/>
              </a:cxn>
              <a:cxn ang="0">
                <a:pos x="connsiteX3340" y="connsiteY3340"/>
              </a:cxn>
              <a:cxn ang="0">
                <a:pos x="connsiteX3341" y="connsiteY3341"/>
              </a:cxn>
              <a:cxn ang="0">
                <a:pos x="connsiteX3342" y="connsiteY3342"/>
              </a:cxn>
              <a:cxn ang="0">
                <a:pos x="connsiteX3343" y="connsiteY3343"/>
              </a:cxn>
              <a:cxn ang="0">
                <a:pos x="connsiteX3344" y="connsiteY3344"/>
              </a:cxn>
              <a:cxn ang="0">
                <a:pos x="connsiteX3345" y="connsiteY3345"/>
              </a:cxn>
              <a:cxn ang="0">
                <a:pos x="connsiteX3346" y="connsiteY3346"/>
              </a:cxn>
              <a:cxn ang="0">
                <a:pos x="connsiteX3347" y="connsiteY3347"/>
              </a:cxn>
              <a:cxn ang="0">
                <a:pos x="connsiteX3348" y="connsiteY3348"/>
              </a:cxn>
              <a:cxn ang="0">
                <a:pos x="connsiteX3349" y="connsiteY3349"/>
              </a:cxn>
              <a:cxn ang="0">
                <a:pos x="connsiteX3350" y="connsiteY3350"/>
              </a:cxn>
              <a:cxn ang="0">
                <a:pos x="connsiteX3351" y="connsiteY3351"/>
              </a:cxn>
              <a:cxn ang="0">
                <a:pos x="connsiteX3352" y="connsiteY3352"/>
              </a:cxn>
              <a:cxn ang="0">
                <a:pos x="connsiteX3353" y="connsiteY3353"/>
              </a:cxn>
              <a:cxn ang="0">
                <a:pos x="connsiteX3354" y="connsiteY3354"/>
              </a:cxn>
              <a:cxn ang="0">
                <a:pos x="connsiteX3355" y="connsiteY3355"/>
              </a:cxn>
              <a:cxn ang="0">
                <a:pos x="connsiteX3356" y="connsiteY3356"/>
              </a:cxn>
              <a:cxn ang="0">
                <a:pos x="connsiteX3357" y="connsiteY3357"/>
              </a:cxn>
              <a:cxn ang="0">
                <a:pos x="connsiteX3358" y="connsiteY3358"/>
              </a:cxn>
              <a:cxn ang="0">
                <a:pos x="connsiteX3359" y="connsiteY3359"/>
              </a:cxn>
              <a:cxn ang="0">
                <a:pos x="connsiteX3360" y="connsiteY3360"/>
              </a:cxn>
              <a:cxn ang="0">
                <a:pos x="connsiteX3361" y="connsiteY3361"/>
              </a:cxn>
              <a:cxn ang="0">
                <a:pos x="connsiteX3362" y="connsiteY3362"/>
              </a:cxn>
              <a:cxn ang="0">
                <a:pos x="connsiteX3363" y="connsiteY3363"/>
              </a:cxn>
              <a:cxn ang="0">
                <a:pos x="connsiteX3364" y="connsiteY3364"/>
              </a:cxn>
              <a:cxn ang="0">
                <a:pos x="connsiteX3365" y="connsiteY3365"/>
              </a:cxn>
              <a:cxn ang="0">
                <a:pos x="connsiteX3366" y="connsiteY3366"/>
              </a:cxn>
              <a:cxn ang="0">
                <a:pos x="connsiteX3367" y="connsiteY3367"/>
              </a:cxn>
              <a:cxn ang="0">
                <a:pos x="connsiteX3368" y="connsiteY3368"/>
              </a:cxn>
              <a:cxn ang="0">
                <a:pos x="connsiteX3369" y="connsiteY3369"/>
              </a:cxn>
              <a:cxn ang="0">
                <a:pos x="connsiteX3370" y="connsiteY3370"/>
              </a:cxn>
              <a:cxn ang="0">
                <a:pos x="connsiteX3371" y="connsiteY3371"/>
              </a:cxn>
              <a:cxn ang="0">
                <a:pos x="connsiteX3372" y="connsiteY3372"/>
              </a:cxn>
              <a:cxn ang="0">
                <a:pos x="connsiteX3373" y="connsiteY3373"/>
              </a:cxn>
              <a:cxn ang="0">
                <a:pos x="connsiteX3374" y="connsiteY3374"/>
              </a:cxn>
              <a:cxn ang="0">
                <a:pos x="connsiteX3375" y="connsiteY3375"/>
              </a:cxn>
              <a:cxn ang="0">
                <a:pos x="connsiteX3376" y="connsiteY3376"/>
              </a:cxn>
              <a:cxn ang="0">
                <a:pos x="connsiteX3377" y="connsiteY3377"/>
              </a:cxn>
              <a:cxn ang="0">
                <a:pos x="connsiteX3378" y="connsiteY3378"/>
              </a:cxn>
              <a:cxn ang="0">
                <a:pos x="connsiteX3379" y="connsiteY3379"/>
              </a:cxn>
              <a:cxn ang="0">
                <a:pos x="connsiteX3380" y="connsiteY3380"/>
              </a:cxn>
              <a:cxn ang="0">
                <a:pos x="connsiteX3381" y="connsiteY3381"/>
              </a:cxn>
              <a:cxn ang="0">
                <a:pos x="connsiteX3382" y="connsiteY3382"/>
              </a:cxn>
              <a:cxn ang="0">
                <a:pos x="connsiteX3383" y="connsiteY3383"/>
              </a:cxn>
              <a:cxn ang="0">
                <a:pos x="connsiteX3384" y="connsiteY3384"/>
              </a:cxn>
              <a:cxn ang="0">
                <a:pos x="connsiteX3385" y="connsiteY3385"/>
              </a:cxn>
              <a:cxn ang="0">
                <a:pos x="connsiteX3386" y="connsiteY3386"/>
              </a:cxn>
              <a:cxn ang="0">
                <a:pos x="connsiteX3387" y="connsiteY3387"/>
              </a:cxn>
              <a:cxn ang="0">
                <a:pos x="connsiteX3388" y="connsiteY3388"/>
              </a:cxn>
              <a:cxn ang="0">
                <a:pos x="connsiteX3389" y="connsiteY3389"/>
              </a:cxn>
              <a:cxn ang="0">
                <a:pos x="connsiteX3390" y="connsiteY3390"/>
              </a:cxn>
              <a:cxn ang="0">
                <a:pos x="connsiteX3391" y="connsiteY3391"/>
              </a:cxn>
              <a:cxn ang="0">
                <a:pos x="connsiteX3392" y="connsiteY3392"/>
              </a:cxn>
              <a:cxn ang="0">
                <a:pos x="connsiteX3393" y="connsiteY3393"/>
              </a:cxn>
              <a:cxn ang="0">
                <a:pos x="connsiteX3394" y="connsiteY3394"/>
              </a:cxn>
              <a:cxn ang="0">
                <a:pos x="connsiteX3395" y="connsiteY3395"/>
              </a:cxn>
              <a:cxn ang="0">
                <a:pos x="connsiteX3396" y="connsiteY3396"/>
              </a:cxn>
              <a:cxn ang="0">
                <a:pos x="connsiteX3397" y="connsiteY3397"/>
              </a:cxn>
              <a:cxn ang="0">
                <a:pos x="connsiteX3398" y="connsiteY3398"/>
              </a:cxn>
              <a:cxn ang="0">
                <a:pos x="connsiteX3399" y="connsiteY3399"/>
              </a:cxn>
              <a:cxn ang="0">
                <a:pos x="connsiteX3400" y="connsiteY3400"/>
              </a:cxn>
              <a:cxn ang="0">
                <a:pos x="connsiteX3401" y="connsiteY3401"/>
              </a:cxn>
              <a:cxn ang="0">
                <a:pos x="connsiteX3402" y="connsiteY3402"/>
              </a:cxn>
              <a:cxn ang="0">
                <a:pos x="connsiteX3403" y="connsiteY3403"/>
              </a:cxn>
              <a:cxn ang="0">
                <a:pos x="connsiteX3404" y="connsiteY3404"/>
              </a:cxn>
              <a:cxn ang="0">
                <a:pos x="connsiteX3405" y="connsiteY3405"/>
              </a:cxn>
              <a:cxn ang="0">
                <a:pos x="connsiteX3406" y="connsiteY3406"/>
              </a:cxn>
              <a:cxn ang="0">
                <a:pos x="connsiteX3407" y="connsiteY3407"/>
              </a:cxn>
              <a:cxn ang="0">
                <a:pos x="connsiteX3408" y="connsiteY3408"/>
              </a:cxn>
              <a:cxn ang="0">
                <a:pos x="connsiteX3409" y="connsiteY3409"/>
              </a:cxn>
              <a:cxn ang="0">
                <a:pos x="connsiteX3410" y="connsiteY3410"/>
              </a:cxn>
              <a:cxn ang="0">
                <a:pos x="connsiteX3411" y="connsiteY3411"/>
              </a:cxn>
              <a:cxn ang="0">
                <a:pos x="connsiteX3412" y="connsiteY3412"/>
              </a:cxn>
              <a:cxn ang="0">
                <a:pos x="connsiteX3413" y="connsiteY3413"/>
              </a:cxn>
              <a:cxn ang="0">
                <a:pos x="connsiteX3414" y="connsiteY3414"/>
              </a:cxn>
              <a:cxn ang="0">
                <a:pos x="connsiteX3415" y="connsiteY3415"/>
              </a:cxn>
              <a:cxn ang="0">
                <a:pos x="connsiteX3416" y="connsiteY3416"/>
              </a:cxn>
              <a:cxn ang="0">
                <a:pos x="connsiteX3417" y="connsiteY3417"/>
              </a:cxn>
              <a:cxn ang="0">
                <a:pos x="connsiteX3418" y="connsiteY3418"/>
              </a:cxn>
              <a:cxn ang="0">
                <a:pos x="connsiteX3419" y="connsiteY3419"/>
              </a:cxn>
              <a:cxn ang="0">
                <a:pos x="connsiteX3420" y="connsiteY3420"/>
              </a:cxn>
              <a:cxn ang="0">
                <a:pos x="connsiteX3421" y="connsiteY3421"/>
              </a:cxn>
              <a:cxn ang="0">
                <a:pos x="connsiteX3422" y="connsiteY3422"/>
              </a:cxn>
              <a:cxn ang="0">
                <a:pos x="connsiteX3423" y="connsiteY3423"/>
              </a:cxn>
              <a:cxn ang="0">
                <a:pos x="connsiteX3424" y="connsiteY3424"/>
              </a:cxn>
              <a:cxn ang="0">
                <a:pos x="connsiteX3425" y="connsiteY3425"/>
              </a:cxn>
              <a:cxn ang="0">
                <a:pos x="connsiteX3426" y="connsiteY3426"/>
              </a:cxn>
              <a:cxn ang="0">
                <a:pos x="connsiteX3427" y="connsiteY3427"/>
              </a:cxn>
              <a:cxn ang="0">
                <a:pos x="connsiteX3428" y="connsiteY3428"/>
              </a:cxn>
              <a:cxn ang="0">
                <a:pos x="connsiteX3429" y="connsiteY3429"/>
              </a:cxn>
              <a:cxn ang="0">
                <a:pos x="connsiteX3430" y="connsiteY3430"/>
              </a:cxn>
              <a:cxn ang="0">
                <a:pos x="connsiteX3431" y="connsiteY3431"/>
              </a:cxn>
              <a:cxn ang="0">
                <a:pos x="connsiteX3432" y="connsiteY3432"/>
              </a:cxn>
              <a:cxn ang="0">
                <a:pos x="connsiteX3433" y="connsiteY3433"/>
              </a:cxn>
              <a:cxn ang="0">
                <a:pos x="connsiteX3434" y="connsiteY3434"/>
              </a:cxn>
              <a:cxn ang="0">
                <a:pos x="connsiteX3435" y="connsiteY3435"/>
              </a:cxn>
              <a:cxn ang="0">
                <a:pos x="connsiteX3436" y="connsiteY3436"/>
              </a:cxn>
              <a:cxn ang="0">
                <a:pos x="connsiteX3437" y="connsiteY3437"/>
              </a:cxn>
              <a:cxn ang="0">
                <a:pos x="connsiteX3438" y="connsiteY3438"/>
              </a:cxn>
              <a:cxn ang="0">
                <a:pos x="connsiteX3439" y="connsiteY3439"/>
              </a:cxn>
              <a:cxn ang="0">
                <a:pos x="connsiteX3440" y="connsiteY3440"/>
              </a:cxn>
              <a:cxn ang="0">
                <a:pos x="connsiteX3441" y="connsiteY3441"/>
              </a:cxn>
              <a:cxn ang="0">
                <a:pos x="connsiteX3442" y="connsiteY3442"/>
              </a:cxn>
              <a:cxn ang="0">
                <a:pos x="connsiteX3443" y="connsiteY3443"/>
              </a:cxn>
              <a:cxn ang="0">
                <a:pos x="connsiteX3444" y="connsiteY3444"/>
              </a:cxn>
              <a:cxn ang="0">
                <a:pos x="connsiteX3445" y="connsiteY3445"/>
              </a:cxn>
              <a:cxn ang="0">
                <a:pos x="connsiteX3446" y="connsiteY3446"/>
              </a:cxn>
              <a:cxn ang="0">
                <a:pos x="connsiteX3447" y="connsiteY3447"/>
              </a:cxn>
              <a:cxn ang="0">
                <a:pos x="connsiteX3448" y="connsiteY3448"/>
              </a:cxn>
              <a:cxn ang="0">
                <a:pos x="connsiteX3449" y="connsiteY3449"/>
              </a:cxn>
              <a:cxn ang="0">
                <a:pos x="connsiteX3450" y="connsiteY3450"/>
              </a:cxn>
              <a:cxn ang="0">
                <a:pos x="connsiteX3451" y="connsiteY3451"/>
              </a:cxn>
              <a:cxn ang="0">
                <a:pos x="connsiteX3452" y="connsiteY3452"/>
              </a:cxn>
              <a:cxn ang="0">
                <a:pos x="connsiteX3453" y="connsiteY3453"/>
              </a:cxn>
              <a:cxn ang="0">
                <a:pos x="connsiteX3454" y="connsiteY3454"/>
              </a:cxn>
              <a:cxn ang="0">
                <a:pos x="connsiteX3455" y="connsiteY3455"/>
              </a:cxn>
              <a:cxn ang="0">
                <a:pos x="connsiteX3456" y="connsiteY3456"/>
              </a:cxn>
              <a:cxn ang="0">
                <a:pos x="connsiteX3457" y="connsiteY3457"/>
              </a:cxn>
              <a:cxn ang="0">
                <a:pos x="connsiteX3458" y="connsiteY3458"/>
              </a:cxn>
              <a:cxn ang="0">
                <a:pos x="connsiteX3459" y="connsiteY3459"/>
              </a:cxn>
              <a:cxn ang="0">
                <a:pos x="connsiteX3460" y="connsiteY3460"/>
              </a:cxn>
              <a:cxn ang="0">
                <a:pos x="connsiteX3461" y="connsiteY3461"/>
              </a:cxn>
              <a:cxn ang="0">
                <a:pos x="connsiteX3462" y="connsiteY3462"/>
              </a:cxn>
              <a:cxn ang="0">
                <a:pos x="connsiteX3463" y="connsiteY3463"/>
              </a:cxn>
              <a:cxn ang="0">
                <a:pos x="connsiteX3464" y="connsiteY3464"/>
              </a:cxn>
              <a:cxn ang="0">
                <a:pos x="connsiteX3465" y="connsiteY3465"/>
              </a:cxn>
              <a:cxn ang="0">
                <a:pos x="connsiteX3466" y="connsiteY3466"/>
              </a:cxn>
              <a:cxn ang="0">
                <a:pos x="connsiteX3467" y="connsiteY3467"/>
              </a:cxn>
              <a:cxn ang="0">
                <a:pos x="connsiteX3468" y="connsiteY3468"/>
              </a:cxn>
              <a:cxn ang="0">
                <a:pos x="connsiteX3469" y="connsiteY3469"/>
              </a:cxn>
              <a:cxn ang="0">
                <a:pos x="connsiteX3470" y="connsiteY3470"/>
              </a:cxn>
              <a:cxn ang="0">
                <a:pos x="connsiteX3471" y="connsiteY3471"/>
              </a:cxn>
              <a:cxn ang="0">
                <a:pos x="connsiteX3472" y="connsiteY3472"/>
              </a:cxn>
              <a:cxn ang="0">
                <a:pos x="connsiteX3473" y="connsiteY3473"/>
              </a:cxn>
              <a:cxn ang="0">
                <a:pos x="connsiteX3474" y="connsiteY3474"/>
              </a:cxn>
              <a:cxn ang="0">
                <a:pos x="connsiteX3475" y="connsiteY3475"/>
              </a:cxn>
              <a:cxn ang="0">
                <a:pos x="connsiteX3476" y="connsiteY3476"/>
              </a:cxn>
              <a:cxn ang="0">
                <a:pos x="connsiteX3477" y="connsiteY3477"/>
              </a:cxn>
              <a:cxn ang="0">
                <a:pos x="connsiteX3478" y="connsiteY3478"/>
              </a:cxn>
              <a:cxn ang="0">
                <a:pos x="connsiteX3479" y="connsiteY3479"/>
              </a:cxn>
              <a:cxn ang="0">
                <a:pos x="connsiteX3480" y="connsiteY3480"/>
              </a:cxn>
              <a:cxn ang="0">
                <a:pos x="connsiteX3481" y="connsiteY3481"/>
              </a:cxn>
              <a:cxn ang="0">
                <a:pos x="connsiteX3482" y="connsiteY3482"/>
              </a:cxn>
              <a:cxn ang="0">
                <a:pos x="connsiteX3483" y="connsiteY3483"/>
              </a:cxn>
              <a:cxn ang="0">
                <a:pos x="connsiteX3484" y="connsiteY3484"/>
              </a:cxn>
              <a:cxn ang="0">
                <a:pos x="connsiteX3485" y="connsiteY3485"/>
              </a:cxn>
              <a:cxn ang="0">
                <a:pos x="connsiteX3486" y="connsiteY3486"/>
              </a:cxn>
              <a:cxn ang="0">
                <a:pos x="connsiteX3487" y="connsiteY3487"/>
              </a:cxn>
              <a:cxn ang="0">
                <a:pos x="connsiteX3488" y="connsiteY3488"/>
              </a:cxn>
              <a:cxn ang="0">
                <a:pos x="connsiteX3489" y="connsiteY3489"/>
              </a:cxn>
              <a:cxn ang="0">
                <a:pos x="connsiteX3490" y="connsiteY3490"/>
              </a:cxn>
              <a:cxn ang="0">
                <a:pos x="connsiteX3491" y="connsiteY3491"/>
              </a:cxn>
              <a:cxn ang="0">
                <a:pos x="connsiteX3492" y="connsiteY3492"/>
              </a:cxn>
              <a:cxn ang="0">
                <a:pos x="connsiteX3493" y="connsiteY3493"/>
              </a:cxn>
              <a:cxn ang="0">
                <a:pos x="connsiteX3494" y="connsiteY3494"/>
              </a:cxn>
              <a:cxn ang="0">
                <a:pos x="connsiteX3495" y="connsiteY3495"/>
              </a:cxn>
              <a:cxn ang="0">
                <a:pos x="connsiteX3496" y="connsiteY3496"/>
              </a:cxn>
              <a:cxn ang="0">
                <a:pos x="connsiteX3497" y="connsiteY3497"/>
              </a:cxn>
              <a:cxn ang="0">
                <a:pos x="connsiteX3498" y="connsiteY3498"/>
              </a:cxn>
              <a:cxn ang="0">
                <a:pos x="connsiteX3499" y="connsiteY3499"/>
              </a:cxn>
              <a:cxn ang="0">
                <a:pos x="connsiteX3500" y="connsiteY3500"/>
              </a:cxn>
              <a:cxn ang="0">
                <a:pos x="connsiteX3501" y="connsiteY3501"/>
              </a:cxn>
              <a:cxn ang="0">
                <a:pos x="connsiteX3502" y="connsiteY3502"/>
              </a:cxn>
              <a:cxn ang="0">
                <a:pos x="connsiteX3503" y="connsiteY3503"/>
              </a:cxn>
              <a:cxn ang="0">
                <a:pos x="connsiteX3504" y="connsiteY3504"/>
              </a:cxn>
              <a:cxn ang="0">
                <a:pos x="connsiteX3505" y="connsiteY3505"/>
              </a:cxn>
              <a:cxn ang="0">
                <a:pos x="connsiteX3506" y="connsiteY3506"/>
              </a:cxn>
              <a:cxn ang="0">
                <a:pos x="connsiteX3507" y="connsiteY3507"/>
              </a:cxn>
              <a:cxn ang="0">
                <a:pos x="connsiteX3508" y="connsiteY3508"/>
              </a:cxn>
              <a:cxn ang="0">
                <a:pos x="connsiteX3509" y="connsiteY3509"/>
              </a:cxn>
              <a:cxn ang="0">
                <a:pos x="connsiteX3510" y="connsiteY3510"/>
              </a:cxn>
              <a:cxn ang="0">
                <a:pos x="connsiteX3511" y="connsiteY3511"/>
              </a:cxn>
              <a:cxn ang="0">
                <a:pos x="connsiteX3512" y="connsiteY3512"/>
              </a:cxn>
              <a:cxn ang="0">
                <a:pos x="connsiteX3513" y="connsiteY3513"/>
              </a:cxn>
              <a:cxn ang="0">
                <a:pos x="connsiteX3514" y="connsiteY3514"/>
              </a:cxn>
              <a:cxn ang="0">
                <a:pos x="connsiteX3515" y="connsiteY3515"/>
              </a:cxn>
              <a:cxn ang="0">
                <a:pos x="connsiteX3516" y="connsiteY3516"/>
              </a:cxn>
              <a:cxn ang="0">
                <a:pos x="connsiteX3517" y="connsiteY3517"/>
              </a:cxn>
              <a:cxn ang="0">
                <a:pos x="connsiteX3518" y="connsiteY3518"/>
              </a:cxn>
              <a:cxn ang="0">
                <a:pos x="connsiteX3519" y="connsiteY3519"/>
              </a:cxn>
              <a:cxn ang="0">
                <a:pos x="connsiteX3520" y="connsiteY3520"/>
              </a:cxn>
              <a:cxn ang="0">
                <a:pos x="connsiteX3521" y="connsiteY3521"/>
              </a:cxn>
              <a:cxn ang="0">
                <a:pos x="connsiteX3522" y="connsiteY3522"/>
              </a:cxn>
              <a:cxn ang="0">
                <a:pos x="connsiteX3523" y="connsiteY3523"/>
              </a:cxn>
              <a:cxn ang="0">
                <a:pos x="connsiteX3524" y="connsiteY3524"/>
              </a:cxn>
              <a:cxn ang="0">
                <a:pos x="connsiteX3525" y="connsiteY3525"/>
              </a:cxn>
              <a:cxn ang="0">
                <a:pos x="connsiteX3526" y="connsiteY3526"/>
              </a:cxn>
              <a:cxn ang="0">
                <a:pos x="connsiteX3527" y="connsiteY3527"/>
              </a:cxn>
              <a:cxn ang="0">
                <a:pos x="connsiteX3528" y="connsiteY3528"/>
              </a:cxn>
              <a:cxn ang="0">
                <a:pos x="connsiteX3529" y="connsiteY3529"/>
              </a:cxn>
              <a:cxn ang="0">
                <a:pos x="connsiteX3530" y="connsiteY3530"/>
              </a:cxn>
              <a:cxn ang="0">
                <a:pos x="connsiteX3531" y="connsiteY3531"/>
              </a:cxn>
              <a:cxn ang="0">
                <a:pos x="connsiteX3532" y="connsiteY3532"/>
              </a:cxn>
              <a:cxn ang="0">
                <a:pos x="connsiteX3533" y="connsiteY3533"/>
              </a:cxn>
              <a:cxn ang="0">
                <a:pos x="connsiteX3534" y="connsiteY3534"/>
              </a:cxn>
              <a:cxn ang="0">
                <a:pos x="connsiteX3535" y="connsiteY3535"/>
              </a:cxn>
              <a:cxn ang="0">
                <a:pos x="connsiteX3536" y="connsiteY3536"/>
              </a:cxn>
              <a:cxn ang="0">
                <a:pos x="connsiteX3537" y="connsiteY3537"/>
              </a:cxn>
              <a:cxn ang="0">
                <a:pos x="connsiteX3538" y="connsiteY3538"/>
              </a:cxn>
              <a:cxn ang="0">
                <a:pos x="connsiteX3539" y="connsiteY3539"/>
              </a:cxn>
              <a:cxn ang="0">
                <a:pos x="connsiteX3540" y="connsiteY3540"/>
              </a:cxn>
              <a:cxn ang="0">
                <a:pos x="connsiteX3541" y="connsiteY3541"/>
              </a:cxn>
              <a:cxn ang="0">
                <a:pos x="connsiteX3542" y="connsiteY3542"/>
              </a:cxn>
              <a:cxn ang="0">
                <a:pos x="connsiteX3543" y="connsiteY3543"/>
              </a:cxn>
              <a:cxn ang="0">
                <a:pos x="connsiteX3544" y="connsiteY3544"/>
              </a:cxn>
              <a:cxn ang="0">
                <a:pos x="connsiteX3545" y="connsiteY3545"/>
              </a:cxn>
              <a:cxn ang="0">
                <a:pos x="connsiteX3546" y="connsiteY3546"/>
              </a:cxn>
              <a:cxn ang="0">
                <a:pos x="connsiteX3547" y="connsiteY3547"/>
              </a:cxn>
              <a:cxn ang="0">
                <a:pos x="connsiteX3548" y="connsiteY3548"/>
              </a:cxn>
              <a:cxn ang="0">
                <a:pos x="connsiteX3549" y="connsiteY3549"/>
              </a:cxn>
              <a:cxn ang="0">
                <a:pos x="connsiteX3550" y="connsiteY3550"/>
              </a:cxn>
              <a:cxn ang="0">
                <a:pos x="connsiteX3551" y="connsiteY3551"/>
              </a:cxn>
              <a:cxn ang="0">
                <a:pos x="connsiteX3552" y="connsiteY3552"/>
              </a:cxn>
              <a:cxn ang="0">
                <a:pos x="connsiteX3553" y="connsiteY3553"/>
              </a:cxn>
              <a:cxn ang="0">
                <a:pos x="connsiteX3554" y="connsiteY3554"/>
              </a:cxn>
              <a:cxn ang="0">
                <a:pos x="connsiteX3555" y="connsiteY3555"/>
              </a:cxn>
              <a:cxn ang="0">
                <a:pos x="connsiteX3556" y="connsiteY3556"/>
              </a:cxn>
              <a:cxn ang="0">
                <a:pos x="connsiteX3557" y="connsiteY3557"/>
              </a:cxn>
              <a:cxn ang="0">
                <a:pos x="connsiteX3558" y="connsiteY3558"/>
              </a:cxn>
              <a:cxn ang="0">
                <a:pos x="connsiteX3559" y="connsiteY3559"/>
              </a:cxn>
              <a:cxn ang="0">
                <a:pos x="connsiteX3560" y="connsiteY3560"/>
              </a:cxn>
              <a:cxn ang="0">
                <a:pos x="connsiteX3561" y="connsiteY3561"/>
              </a:cxn>
              <a:cxn ang="0">
                <a:pos x="connsiteX3562" y="connsiteY3562"/>
              </a:cxn>
              <a:cxn ang="0">
                <a:pos x="connsiteX3563" y="connsiteY3563"/>
              </a:cxn>
              <a:cxn ang="0">
                <a:pos x="connsiteX3564" y="connsiteY3564"/>
              </a:cxn>
              <a:cxn ang="0">
                <a:pos x="connsiteX3565" y="connsiteY3565"/>
              </a:cxn>
              <a:cxn ang="0">
                <a:pos x="connsiteX3566" y="connsiteY3566"/>
              </a:cxn>
              <a:cxn ang="0">
                <a:pos x="connsiteX3567" y="connsiteY3567"/>
              </a:cxn>
              <a:cxn ang="0">
                <a:pos x="connsiteX3568" y="connsiteY3568"/>
              </a:cxn>
              <a:cxn ang="0">
                <a:pos x="connsiteX3569" y="connsiteY3569"/>
              </a:cxn>
              <a:cxn ang="0">
                <a:pos x="connsiteX3570" y="connsiteY3570"/>
              </a:cxn>
              <a:cxn ang="0">
                <a:pos x="connsiteX3571" y="connsiteY3571"/>
              </a:cxn>
              <a:cxn ang="0">
                <a:pos x="connsiteX3572" y="connsiteY3572"/>
              </a:cxn>
              <a:cxn ang="0">
                <a:pos x="connsiteX3573" y="connsiteY3573"/>
              </a:cxn>
              <a:cxn ang="0">
                <a:pos x="connsiteX3574" y="connsiteY3574"/>
              </a:cxn>
              <a:cxn ang="0">
                <a:pos x="connsiteX3575" y="connsiteY3575"/>
              </a:cxn>
              <a:cxn ang="0">
                <a:pos x="connsiteX3576" y="connsiteY3576"/>
              </a:cxn>
              <a:cxn ang="0">
                <a:pos x="connsiteX3577" y="connsiteY3577"/>
              </a:cxn>
              <a:cxn ang="0">
                <a:pos x="connsiteX3578" y="connsiteY3578"/>
              </a:cxn>
              <a:cxn ang="0">
                <a:pos x="connsiteX3579" y="connsiteY3579"/>
              </a:cxn>
              <a:cxn ang="0">
                <a:pos x="connsiteX3580" y="connsiteY3580"/>
              </a:cxn>
              <a:cxn ang="0">
                <a:pos x="connsiteX3581" y="connsiteY3581"/>
              </a:cxn>
              <a:cxn ang="0">
                <a:pos x="connsiteX3582" y="connsiteY3582"/>
              </a:cxn>
              <a:cxn ang="0">
                <a:pos x="connsiteX3583" y="connsiteY3583"/>
              </a:cxn>
              <a:cxn ang="0">
                <a:pos x="connsiteX3584" y="connsiteY3584"/>
              </a:cxn>
              <a:cxn ang="0">
                <a:pos x="connsiteX3585" y="connsiteY3585"/>
              </a:cxn>
              <a:cxn ang="0">
                <a:pos x="connsiteX3586" y="connsiteY3586"/>
              </a:cxn>
              <a:cxn ang="0">
                <a:pos x="connsiteX3587" y="connsiteY3587"/>
              </a:cxn>
              <a:cxn ang="0">
                <a:pos x="connsiteX3588" y="connsiteY3588"/>
              </a:cxn>
              <a:cxn ang="0">
                <a:pos x="connsiteX3589" y="connsiteY3589"/>
              </a:cxn>
              <a:cxn ang="0">
                <a:pos x="connsiteX3590" y="connsiteY3590"/>
              </a:cxn>
              <a:cxn ang="0">
                <a:pos x="connsiteX3591" y="connsiteY3591"/>
              </a:cxn>
              <a:cxn ang="0">
                <a:pos x="connsiteX3592" y="connsiteY3592"/>
              </a:cxn>
              <a:cxn ang="0">
                <a:pos x="connsiteX3593" y="connsiteY3593"/>
              </a:cxn>
              <a:cxn ang="0">
                <a:pos x="connsiteX3594" y="connsiteY3594"/>
              </a:cxn>
              <a:cxn ang="0">
                <a:pos x="connsiteX3595" y="connsiteY3595"/>
              </a:cxn>
              <a:cxn ang="0">
                <a:pos x="connsiteX3596" y="connsiteY3596"/>
              </a:cxn>
              <a:cxn ang="0">
                <a:pos x="connsiteX3597" y="connsiteY3597"/>
              </a:cxn>
              <a:cxn ang="0">
                <a:pos x="connsiteX3598" y="connsiteY3598"/>
              </a:cxn>
              <a:cxn ang="0">
                <a:pos x="connsiteX3599" y="connsiteY3599"/>
              </a:cxn>
              <a:cxn ang="0">
                <a:pos x="connsiteX3600" y="connsiteY3600"/>
              </a:cxn>
              <a:cxn ang="0">
                <a:pos x="connsiteX3601" y="connsiteY3601"/>
              </a:cxn>
              <a:cxn ang="0">
                <a:pos x="connsiteX3602" y="connsiteY3602"/>
              </a:cxn>
              <a:cxn ang="0">
                <a:pos x="connsiteX3603" y="connsiteY3603"/>
              </a:cxn>
              <a:cxn ang="0">
                <a:pos x="connsiteX3604" y="connsiteY3604"/>
              </a:cxn>
              <a:cxn ang="0">
                <a:pos x="connsiteX3605" y="connsiteY3605"/>
              </a:cxn>
              <a:cxn ang="0">
                <a:pos x="connsiteX3606" y="connsiteY3606"/>
              </a:cxn>
              <a:cxn ang="0">
                <a:pos x="connsiteX3607" y="connsiteY3607"/>
              </a:cxn>
              <a:cxn ang="0">
                <a:pos x="connsiteX3608" y="connsiteY3608"/>
              </a:cxn>
              <a:cxn ang="0">
                <a:pos x="connsiteX3609" y="connsiteY3609"/>
              </a:cxn>
              <a:cxn ang="0">
                <a:pos x="connsiteX3610" y="connsiteY3610"/>
              </a:cxn>
              <a:cxn ang="0">
                <a:pos x="connsiteX3611" y="connsiteY3611"/>
              </a:cxn>
              <a:cxn ang="0">
                <a:pos x="connsiteX3612" y="connsiteY3612"/>
              </a:cxn>
              <a:cxn ang="0">
                <a:pos x="connsiteX3613" y="connsiteY3613"/>
              </a:cxn>
              <a:cxn ang="0">
                <a:pos x="connsiteX3614" y="connsiteY3614"/>
              </a:cxn>
              <a:cxn ang="0">
                <a:pos x="connsiteX3615" y="connsiteY3615"/>
              </a:cxn>
              <a:cxn ang="0">
                <a:pos x="connsiteX3616" y="connsiteY3616"/>
              </a:cxn>
              <a:cxn ang="0">
                <a:pos x="connsiteX3617" y="connsiteY3617"/>
              </a:cxn>
              <a:cxn ang="0">
                <a:pos x="connsiteX3618" y="connsiteY3618"/>
              </a:cxn>
              <a:cxn ang="0">
                <a:pos x="connsiteX3619" y="connsiteY3619"/>
              </a:cxn>
              <a:cxn ang="0">
                <a:pos x="connsiteX3620" y="connsiteY3620"/>
              </a:cxn>
              <a:cxn ang="0">
                <a:pos x="connsiteX3621" y="connsiteY3621"/>
              </a:cxn>
              <a:cxn ang="0">
                <a:pos x="connsiteX3622" y="connsiteY3622"/>
              </a:cxn>
              <a:cxn ang="0">
                <a:pos x="connsiteX3623" y="connsiteY3623"/>
              </a:cxn>
              <a:cxn ang="0">
                <a:pos x="connsiteX3624" y="connsiteY3624"/>
              </a:cxn>
              <a:cxn ang="0">
                <a:pos x="connsiteX3625" y="connsiteY3625"/>
              </a:cxn>
              <a:cxn ang="0">
                <a:pos x="connsiteX3626" y="connsiteY3626"/>
              </a:cxn>
              <a:cxn ang="0">
                <a:pos x="connsiteX3627" y="connsiteY3627"/>
              </a:cxn>
              <a:cxn ang="0">
                <a:pos x="connsiteX3628" y="connsiteY3628"/>
              </a:cxn>
              <a:cxn ang="0">
                <a:pos x="connsiteX3629" y="connsiteY3629"/>
              </a:cxn>
              <a:cxn ang="0">
                <a:pos x="connsiteX3630" y="connsiteY3630"/>
              </a:cxn>
              <a:cxn ang="0">
                <a:pos x="connsiteX3631" y="connsiteY3631"/>
              </a:cxn>
              <a:cxn ang="0">
                <a:pos x="connsiteX3632" y="connsiteY3632"/>
              </a:cxn>
              <a:cxn ang="0">
                <a:pos x="connsiteX3633" y="connsiteY3633"/>
              </a:cxn>
              <a:cxn ang="0">
                <a:pos x="connsiteX3634" y="connsiteY3634"/>
              </a:cxn>
              <a:cxn ang="0">
                <a:pos x="connsiteX3635" y="connsiteY3635"/>
              </a:cxn>
              <a:cxn ang="0">
                <a:pos x="connsiteX3636" y="connsiteY3636"/>
              </a:cxn>
              <a:cxn ang="0">
                <a:pos x="connsiteX3637" y="connsiteY3637"/>
              </a:cxn>
              <a:cxn ang="0">
                <a:pos x="connsiteX3638" y="connsiteY3638"/>
              </a:cxn>
              <a:cxn ang="0">
                <a:pos x="connsiteX3639" y="connsiteY3639"/>
              </a:cxn>
              <a:cxn ang="0">
                <a:pos x="connsiteX3640" y="connsiteY3640"/>
              </a:cxn>
              <a:cxn ang="0">
                <a:pos x="connsiteX3641" y="connsiteY3641"/>
              </a:cxn>
              <a:cxn ang="0">
                <a:pos x="connsiteX3642" y="connsiteY3642"/>
              </a:cxn>
              <a:cxn ang="0">
                <a:pos x="connsiteX3643" y="connsiteY3643"/>
              </a:cxn>
              <a:cxn ang="0">
                <a:pos x="connsiteX3644" y="connsiteY3644"/>
              </a:cxn>
              <a:cxn ang="0">
                <a:pos x="connsiteX3645" y="connsiteY3645"/>
              </a:cxn>
              <a:cxn ang="0">
                <a:pos x="connsiteX3646" y="connsiteY3646"/>
              </a:cxn>
              <a:cxn ang="0">
                <a:pos x="connsiteX3647" y="connsiteY3647"/>
              </a:cxn>
              <a:cxn ang="0">
                <a:pos x="connsiteX3648" y="connsiteY3648"/>
              </a:cxn>
              <a:cxn ang="0">
                <a:pos x="connsiteX3649" y="connsiteY3649"/>
              </a:cxn>
              <a:cxn ang="0">
                <a:pos x="connsiteX3650" y="connsiteY3650"/>
              </a:cxn>
              <a:cxn ang="0">
                <a:pos x="connsiteX3651" y="connsiteY3651"/>
              </a:cxn>
              <a:cxn ang="0">
                <a:pos x="connsiteX3652" y="connsiteY3652"/>
              </a:cxn>
              <a:cxn ang="0">
                <a:pos x="connsiteX3653" y="connsiteY3653"/>
              </a:cxn>
              <a:cxn ang="0">
                <a:pos x="connsiteX3654" y="connsiteY3654"/>
              </a:cxn>
              <a:cxn ang="0">
                <a:pos x="connsiteX3655" y="connsiteY3655"/>
              </a:cxn>
              <a:cxn ang="0">
                <a:pos x="connsiteX3656" y="connsiteY3656"/>
              </a:cxn>
              <a:cxn ang="0">
                <a:pos x="connsiteX3657" y="connsiteY3657"/>
              </a:cxn>
              <a:cxn ang="0">
                <a:pos x="connsiteX3658" y="connsiteY3658"/>
              </a:cxn>
              <a:cxn ang="0">
                <a:pos x="connsiteX3659" y="connsiteY3659"/>
              </a:cxn>
              <a:cxn ang="0">
                <a:pos x="connsiteX3660" y="connsiteY3660"/>
              </a:cxn>
              <a:cxn ang="0">
                <a:pos x="connsiteX3661" y="connsiteY3661"/>
              </a:cxn>
              <a:cxn ang="0">
                <a:pos x="connsiteX3662" y="connsiteY3662"/>
              </a:cxn>
              <a:cxn ang="0">
                <a:pos x="connsiteX3663" y="connsiteY3663"/>
              </a:cxn>
              <a:cxn ang="0">
                <a:pos x="connsiteX3664" y="connsiteY3664"/>
              </a:cxn>
              <a:cxn ang="0">
                <a:pos x="connsiteX3665" y="connsiteY3665"/>
              </a:cxn>
              <a:cxn ang="0">
                <a:pos x="connsiteX3666" y="connsiteY3666"/>
              </a:cxn>
              <a:cxn ang="0">
                <a:pos x="connsiteX3667" y="connsiteY3667"/>
              </a:cxn>
              <a:cxn ang="0">
                <a:pos x="connsiteX3668" y="connsiteY3668"/>
              </a:cxn>
              <a:cxn ang="0">
                <a:pos x="connsiteX3669" y="connsiteY3669"/>
              </a:cxn>
              <a:cxn ang="0">
                <a:pos x="connsiteX3670" y="connsiteY3670"/>
              </a:cxn>
              <a:cxn ang="0">
                <a:pos x="connsiteX3671" y="connsiteY3671"/>
              </a:cxn>
              <a:cxn ang="0">
                <a:pos x="connsiteX3672" y="connsiteY3672"/>
              </a:cxn>
              <a:cxn ang="0">
                <a:pos x="connsiteX3673" y="connsiteY3673"/>
              </a:cxn>
              <a:cxn ang="0">
                <a:pos x="connsiteX3674" y="connsiteY3674"/>
              </a:cxn>
              <a:cxn ang="0">
                <a:pos x="connsiteX3675" y="connsiteY3675"/>
              </a:cxn>
              <a:cxn ang="0">
                <a:pos x="connsiteX3676" y="connsiteY3676"/>
              </a:cxn>
              <a:cxn ang="0">
                <a:pos x="connsiteX3677" y="connsiteY3677"/>
              </a:cxn>
              <a:cxn ang="0">
                <a:pos x="connsiteX3678" y="connsiteY3678"/>
              </a:cxn>
              <a:cxn ang="0">
                <a:pos x="connsiteX3679" y="connsiteY3679"/>
              </a:cxn>
              <a:cxn ang="0">
                <a:pos x="connsiteX3680" y="connsiteY3680"/>
              </a:cxn>
              <a:cxn ang="0">
                <a:pos x="connsiteX3681" y="connsiteY3681"/>
              </a:cxn>
              <a:cxn ang="0">
                <a:pos x="connsiteX3682" y="connsiteY3682"/>
              </a:cxn>
              <a:cxn ang="0">
                <a:pos x="connsiteX3683" y="connsiteY3683"/>
              </a:cxn>
              <a:cxn ang="0">
                <a:pos x="connsiteX3684" y="connsiteY3684"/>
              </a:cxn>
              <a:cxn ang="0">
                <a:pos x="connsiteX3685" y="connsiteY3685"/>
              </a:cxn>
              <a:cxn ang="0">
                <a:pos x="connsiteX3686" y="connsiteY3686"/>
              </a:cxn>
              <a:cxn ang="0">
                <a:pos x="connsiteX3687" y="connsiteY3687"/>
              </a:cxn>
              <a:cxn ang="0">
                <a:pos x="connsiteX3688" y="connsiteY3688"/>
              </a:cxn>
              <a:cxn ang="0">
                <a:pos x="connsiteX3689" y="connsiteY3689"/>
              </a:cxn>
              <a:cxn ang="0">
                <a:pos x="connsiteX3690" y="connsiteY3690"/>
              </a:cxn>
              <a:cxn ang="0">
                <a:pos x="connsiteX3691" y="connsiteY3691"/>
              </a:cxn>
              <a:cxn ang="0">
                <a:pos x="connsiteX3692" y="connsiteY3692"/>
              </a:cxn>
              <a:cxn ang="0">
                <a:pos x="connsiteX3693" y="connsiteY3693"/>
              </a:cxn>
              <a:cxn ang="0">
                <a:pos x="connsiteX3694" y="connsiteY3694"/>
              </a:cxn>
              <a:cxn ang="0">
                <a:pos x="connsiteX3695" y="connsiteY3695"/>
              </a:cxn>
              <a:cxn ang="0">
                <a:pos x="connsiteX3696" y="connsiteY3696"/>
              </a:cxn>
              <a:cxn ang="0">
                <a:pos x="connsiteX3697" y="connsiteY3697"/>
              </a:cxn>
              <a:cxn ang="0">
                <a:pos x="connsiteX3698" y="connsiteY3698"/>
              </a:cxn>
              <a:cxn ang="0">
                <a:pos x="connsiteX3699" y="connsiteY3699"/>
              </a:cxn>
              <a:cxn ang="0">
                <a:pos x="connsiteX3700" y="connsiteY3700"/>
              </a:cxn>
              <a:cxn ang="0">
                <a:pos x="connsiteX3701" y="connsiteY3701"/>
              </a:cxn>
              <a:cxn ang="0">
                <a:pos x="connsiteX3702" y="connsiteY3702"/>
              </a:cxn>
              <a:cxn ang="0">
                <a:pos x="connsiteX3703" y="connsiteY3703"/>
              </a:cxn>
              <a:cxn ang="0">
                <a:pos x="connsiteX3704" y="connsiteY3704"/>
              </a:cxn>
              <a:cxn ang="0">
                <a:pos x="connsiteX3705" y="connsiteY3705"/>
              </a:cxn>
              <a:cxn ang="0">
                <a:pos x="connsiteX3706" y="connsiteY3706"/>
              </a:cxn>
              <a:cxn ang="0">
                <a:pos x="connsiteX3707" y="connsiteY3707"/>
              </a:cxn>
              <a:cxn ang="0">
                <a:pos x="connsiteX3708" y="connsiteY3708"/>
              </a:cxn>
              <a:cxn ang="0">
                <a:pos x="connsiteX3709" y="connsiteY3709"/>
              </a:cxn>
              <a:cxn ang="0">
                <a:pos x="connsiteX3710" y="connsiteY3710"/>
              </a:cxn>
              <a:cxn ang="0">
                <a:pos x="connsiteX3711" y="connsiteY3711"/>
              </a:cxn>
              <a:cxn ang="0">
                <a:pos x="connsiteX3712" y="connsiteY3712"/>
              </a:cxn>
              <a:cxn ang="0">
                <a:pos x="connsiteX3713" y="connsiteY3713"/>
              </a:cxn>
              <a:cxn ang="0">
                <a:pos x="connsiteX3714" y="connsiteY3714"/>
              </a:cxn>
              <a:cxn ang="0">
                <a:pos x="connsiteX3715" y="connsiteY3715"/>
              </a:cxn>
              <a:cxn ang="0">
                <a:pos x="connsiteX3716" y="connsiteY3716"/>
              </a:cxn>
              <a:cxn ang="0">
                <a:pos x="connsiteX3717" y="connsiteY3717"/>
              </a:cxn>
              <a:cxn ang="0">
                <a:pos x="connsiteX3718" y="connsiteY3718"/>
              </a:cxn>
              <a:cxn ang="0">
                <a:pos x="connsiteX3719" y="connsiteY3719"/>
              </a:cxn>
              <a:cxn ang="0">
                <a:pos x="connsiteX3720" y="connsiteY3720"/>
              </a:cxn>
              <a:cxn ang="0">
                <a:pos x="connsiteX3721" y="connsiteY3721"/>
              </a:cxn>
              <a:cxn ang="0">
                <a:pos x="connsiteX3722" y="connsiteY3722"/>
              </a:cxn>
              <a:cxn ang="0">
                <a:pos x="connsiteX3723" y="connsiteY3723"/>
              </a:cxn>
              <a:cxn ang="0">
                <a:pos x="connsiteX3724" y="connsiteY3724"/>
              </a:cxn>
              <a:cxn ang="0">
                <a:pos x="connsiteX3725" y="connsiteY3725"/>
              </a:cxn>
              <a:cxn ang="0">
                <a:pos x="connsiteX3726" y="connsiteY3726"/>
              </a:cxn>
              <a:cxn ang="0">
                <a:pos x="connsiteX3727" y="connsiteY3727"/>
              </a:cxn>
              <a:cxn ang="0">
                <a:pos x="connsiteX3728" y="connsiteY3728"/>
              </a:cxn>
              <a:cxn ang="0">
                <a:pos x="connsiteX3729" y="connsiteY3729"/>
              </a:cxn>
              <a:cxn ang="0">
                <a:pos x="connsiteX3730" y="connsiteY3730"/>
              </a:cxn>
              <a:cxn ang="0">
                <a:pos x="connsiteX3731" y="connsiteY3731"/>
              </a:cxn>
              <a:cxn ang="0">
                <a:pos x="connsiteX3732" y="connsiteY3732"/>
              </a:cxn>
              <a:cxn ang="0">
                <a:pos x="connsiteX3733" y="connsiteY3733"/>
              </a:cxn>
              <a:cxn ang="0">
                <a:pos x="connsiteX3734" y="connsiteY3734"/>
              </a:cxn>
              <a:cxn ang="0">
                <a:pos x="connsiteX3735" y="connsiteY3735"/>
              </a:cxn>
              <a:cxn ang="0">
                <a:pos x="connsiteX3736" y="connsiteY3736"/>
              </a:cxn>
              <a:cxn ang="0">
                <a:pos x="connsiteX3737" y="connsiteY3737"/>
              </a:cxn>
              <a:cxn ang="0">
                <a:pos x="connsiteX3738" y="connsiteY3738"/>
              </a:cxn>
              <a:cxn ang="0">
                <a:pos x="connsiteX3739" y="connsiteY3739"/>
              </a:cxn>
              <a:cxn ang="0">
                <a:pos x="connsiteX3740" y="connsiteY3740"/>
              </a:cxn>
              <a:cxn ang="0">
                <a:pos x="connsiteX3741" y="connsiteY3741"/>
              </a:cxn>
              <a:cxn ang="0">
                <a:pos x="connsiteX3742" y="connsiteY3742"/>
              </a:cxn>
              <a:cxn ang="0">
                <a:pos x="connsiteX3743" y="connsiteY3743"/>
              </a:cxn>
              <a:cxn ang="0">
                <a:pos x="connsiteX3744" y="connsiteY3744"/>
              </a:cxn>
              <a:cxn ang="0">
                <a:pos x="connsiteX3745" y="connsiteY3745"/>
              </a:cxn>
              <a:cxn ang="0">
                <a:pos x="connsiteX3746" y="connsiteY3746"/>
              </a:cxn>
              <a:cxn ang="0">
                <a:pos x="connsiteX3747" y="connsiteY3747"/>
              </a:cxn>
              <a:cxn ang="0">
                <a:pos x="connsiteX3748" y="connsiteY3748"/>
              </a:cxn>
              <a:cxn ang="0">
                <a:pos x="connsiteX3749" y="connsiteY3749"/>
              </a:cxn>
              <a:cxn ang="0">
                <a:pos x="connsiteX3750" y="connsiteY3750"/>
              </a:cxn>
              <a:cxn ang="0">
                <a:pos x="connsiteX3751" y="connsiteY3751"/>
              </a:cxn>
              <a:cxn ang="0">
                <a:pos x="connsiteX3752" y="connsiteY3752"/>
              </a:cxn>
              <a:cxn ang="0">
                <a:pos x="connsiteX3753" y="connsiteY3753"/>
              </a:cxn>
              <a:cxn ang="0">
                <a:pos x="connsiteX3754" y="connsiteY3754"/>
              </a:cxn>
              <a:cxn ang="0">
                <a:pos x="connsiteX3755" y="connsiteY3755"/>
              </a:cxn>
              <a:cxn ang="0">
                <a:pos x="connsiteX3756" y="connsiteY3756"/>
              </a:cxn>
              <a:cxn ang="0">
                <a:pos x="connsiteX3757" y="connsiteY3757"/>
              </a:cxn>
              <a:cxn ang="0">
                <a:pos x="connsiteX3758" y="connsiteY3758"/>
              </a:cxn>
              <a:cxn ang="0">
                <a:pos x="connsiteX3759" y="connsiteY3759"/>
              </a:cxn>
              <a:cxn ang="0">
                <a:pos x="connsiteX3760" y="connsiteY3760"/>
              </a:cxn>
              <a:cxn ang="0">
                <a:pos x="connsiteX3761" y="connsiteY3761"/>
              </a:cxn>
              <a:cxn ang="0">
                <a:pos x="connsiteX3762" y="connsiteY3762"/>
              </a:cxn>
              <a:cxn ang="0">
                <a:pos x="connsiteX3763" y="connsiteY3763"/>
              </a:cxn>
              <a:cxn ang="0">
                <a:pos x="connsiteX3764" y="connsiteY3764"/>
              </a:cxn>
              <a:cxn ang="0">
                <a:pos x="connsiteX3765" y="connsiteY3765"/>
              </a:cxn>
              <a:cxn ang="0">
                <a:pos x="connsiteX3766" y="connsiteY3766"/>
              </a:cxn>
              <a:cxn ang="0">
                <a:pos x="connsiteX3767" y="connsiteY3767"/>
              </a:cxn>
              <a:cxn ang="0">
                <a:pos x="connsiteX3768" y="connsiteY3768"/>
              </a:cxn>
              <a:cxn ang="0">
                <a:pos x="connsiteX3769" y="connsiteY3769"/>
              </a:cxn>
              <a:cxn ang="0">
                <a:pos x="connsiteX3770" y="connsiteY3770"/>
              </a:cxn>
              <a:cxn ang="0">
                <a:pos x="connsiteX3771" y="connsiteY3771"/>
              </a:cxn>
              <a:cxn ang="0">
                <a:pos x="connsiteX3772" y="connsiteY3772"/>
              </a:cxn>
              <a:cxn ang="0">
                <a:pos x="connsiteX3773" y="connsiteY3773"/>
              </a:cxn>
              <a:cxn ang="0">
                <a:pos x="connsiteX3774" y="connsiteY3774"/>
              </a:cxn>
              <a:cxn ang="0">
                <a:pos x="connsiteX3775" y="connsiteY3775"/>
              </a:cxn>
              <a:cxn ang="0">
                <a:pos x="connsiteX3776" y="connsiteY3776"/>
              </a:cxn>
              <a:cxn ang="0">
                <a:pos x="connsiteX3777" y="connsiteY3777"/>
              </a:cxn>
              <a:cxn ang="0">
                <a:pos x="connsiteX3778" y="connsiteY3778"/>
              </a:cxn>
              <a:cxn ang="0">
                <a:pos x="connsiteX3779" y="connsiteY3779"/>
              </a:cxn>
              <a:cxn ang="0">
                <a:pos x="connsiteX3780" y="connsiteY3780"/>
              </a:cxn>
              <a:cxn ang="0">
                <a:pos x="connsiteX3781" y="connsiteY3781"/>
              </a:cxn>
              <a:cxn ang="0">
                <a:pos x="connsiteX3782" y="connsiteY3782"/>
              </a:cxn>
              <a:cxn ang="0">
                <a:pos x="connsiteX3783" y="connsiteY3783"/>
              </a:cxn>
              <a:cxn ang="0">
                <a:pos x="connsiteX3784" y="connsiteY3784"/>
              </a:cxn>
              <a:cxn ang="0">
                <a:pos x="connsiteX3785" y="connsiteY3785"/>
              </a:cxn>
              <a:cxn ang="0">
                <a:pos x="connsiteX3786" y="connsiteY3786"/>
              </a:cxn>
              <a:cxn ang="0">
                <a:pos x="connsiteX3787" y="connsiteY3787"/>
              </a:cxn>
              <a:cxn ang="0">
                <a:pos x="connsiteX3788" y="connsiteY3788"/>
              </a:cxn>
              <a:cxn ang="0">
                <a:pos x="connsiteX3789" y="connsiteY3789"/>
              </a:cxn>
              <a:cxn ang="0">
                <a:pos x="connsiteX3790" y="connsiteY3790"/>
              </a:cxn>
              <a:cxn ang="0">
                <a:pos x="connsiteX3791" y="connsiteY3791"/>
              </a:cxn>
              <a:cxn ang="0">
                <a:pos x="connsiteX3792" y="connsiteY3792"/>
              </a:cxn>
              <a:cxn ang="0">
                <a:pos x="connsiteX3793" y="connsiteY3793"/>
              </a:cxn>
              <a:cxn ang="0">
                <a:pos x="connsiteX3794" y="connsiteY3794"/>
              </a:cxn>
              <a:cxn ang="0">
                <a:pos x="connsiteX3795" y="connsiteY3795"/>
              </a:cxn>
              <a:cxn ang="0">
                <a:pos x="connsiteX3796" y="connsiteY3796"/>
              </a:cxn>
              <a:cxn ang="0">
                <a:pos x="connsiteX3797" y="connsiteY3797"/>
              </a:cxn>
              <a:cxn ang="0">
                <a:pos x="connsiteX3798" y="connsiteY3798"/>
              </a:cxn>
              <a:cxn ang="0">
                <a:pos x="connsiteX3799" y="connsiteY3799"/>
              </a:cxn>
              <a:cxn ang="0">
                <a:pos x="connsiteX3800" y="connsiteY3800"/>
              </a:cxn>
              <a:cxn ang="0">
                <a:pos x="connsiteX3801" y="connsiteY3801"/>
              </a:cxn>
              <a:cxn ang="0">
                <a:pos x="connsiteX3802" y="connsiteY3802"/>
              </a:cxn>
              <a:cxn ang="0">
                <a:pos x="connsiteX3803" y="connsiteY3803"/>
              </a:cxn>
              <a:cxn ang="0">
                <a:pos x="connsiteX3804" y="connsiteY3804"/>
              </a:cxn>
              <a:cxn ang="0">
                <a:pos x="connsiteX3805" y="connsiteY3805"/>
              </a:cxn>
              <a:cxn ang="0">
                <a:pos x="connsiteX3806" y="connsiteY3806"/>
              </a:cxn>
              <a:cxn ang="0">
                <a:pos x="connsiteX3807" y="connsiteY3807"/>
              </a:cxn>
              <a:cxn ang="0">
                <a:pos x="connsiteX3808" y="connsiteY3808"/>
              </a:cxn>
              <a:cxn ang="0">
                <a:pos x="connsiteX3809" y="connsiteY3809"/>
              </a:cxn>
              <a:cxn ang="0">
                <a:pos x="connsiteX3810" y="connsiteY3810"/>
              </a:cxn>
              <a:cxn ang="0">
                <a:pos x="connsiteX3811" y="connsiteY3811"/>
              </a:cxn>
              <a:cxn ang="0">
                <a:pos x="connsiteX3812" y="connsiteY3812"/>
              </a:cxn>
              <a:cxn ang="0">
                <a:pos x="connsiteX3813" y="connsiteY3813"/>
              </a:cxn>
              <a:cxn ang="0">
                <a:pos x="connsiteX3814" y="connsiteY3814"/>
              </a:cxn>
              <a:cxn ang="0">
                <a:pos x="connsiteX3815" y="connsiteY3815"/>
              </a:cxn>
              <a:cxn ang="0">
                <a:pos x="connsiteX3816" y="connsiteY3816"/>
              </a:cxn>
              <a:cxn ang="0">
                <a:pos x="connsiteX3817" y="connsiteY3817"/>
              </a:cxn>
              <a:cxn ang="0">
                <a:pos x="connsiteX3818" y="connsiteY3818"/>
              </a:cxn>
              <a:cxn ang="0">
                <a:pos x="connsiteX3819" y="connsiteY3819"/>
              </a:cxn>
              <a:cxn ang="0">
                <a:pos x="connsiteX3820" y="connsiteY3820"/>
              </a:cxn>
              <a:cxn ang="0">
                <a:pos x="connsiteX3821" y="connsiteY3821"/>
              </a:cxn>
              <a:cxn ang="0">
                <a:pos x="connsiteX3822" y="connsiteY3822"/>
              </a:cxn>
              <a:cxn ang="0">
                <a:pos x="connsiteX3823" y="connsiteY3823"/>
              </a:cxn>
              <a:cxn ang="0">
                <a:pos x="connsiteX3824" y="connsiteY3824"/>
              </a:cxn>
              <a:cxn ang="0">
                <a:pos x="connsiteX3825" y="connsiteY3825"/>
              </a:cxn>
              <a:cxn ang="0">
                <a:pos x="connsiteX3826" y="connsiteY3826"/>
              </a:cxn>
              <a:cxn ang="0">
                <a:pos x="connsiteX3827" y="connsiteY3827"/>
              </a:cxn>
              <a:cxn ang="0">
                <a:pos x="connsiteX3828" y="connsiteY3828"/>
              </a:cxn>
              <a:cxn ang="0">
                <a:pos x="connsiteX3829" y="connsiteY3829"/>
              </a:cxn>
              <a:cxn ang="0">
                <a:pos x="connsiteX3830" y="connsiteY3830"/>
              </a:cxn>
              <a:cxn ang="0">
                <a:pos x="connsiteX3831" y="connsiteY3831"/>
              </a:cxn>
              <a:cxn ang="0">
                <a:pos x="connsiteX3832" y="connsiteY3832"/>
              </a:cxn>
              <a:cxn ang="0">
                <a:pos x="connsiteX3833" y="connsiteY3833"/>
              </a:cxn>
              <a:cxn ang="0">
                <a:pos x="connsiteX3834" y="connsiteY3834"/>
              </a:cxn>
              <a:cxn ang="0">
                <a:pos x="connsiteX3835" y="connsiteY3835"/>
              </a:cxn>
              <a:cxn ang="0">
                <a:pos x="connsiteX3836" y="connsiteY3836"/>
              </a:cxn>
              <a:cxn ang="0">
                <a:pos x="connsiteX3837" y="connsiteY3837"/>
              </a:cxn>
              <a:cxn ang="0">
                <a:pos x="connsiteX3838" y="connsiteY3838"/>
              </a:cxn>
              <a:cxn ang="0">
                <a:pos x="connsiteX3839" y="connsiteY3839"/>
              </a:cxn>
              <a:cxn ang="0">
                <a:pos x="connsiteX3840" y="connsiteY3840"/>
              </a:cxn>
              <a:cxn ang="0">
                <a:pos x="connsiteX3841" y="connsiteY3841"/>
              </a:cxn>
              <a:cxn ang="0">
                <a:pos x="connsiteX3842" y="connsiteY3842"/>
              </a:cxn>
              <a:cxn ang="0">
                <a:pos x="connsiteX3843" y="connsiteY3843"/>
              </a:cxn>
              <a:cxn ang="0">
                <a:pos x="connsiteX3844" y="connsiteY3844"/>
              </a:cxn>
              <a:cxn ang="0">
                <a:pos x="connsiteX3845" y="connsiteY3845"/>
              </a:cxn>
              <a:cxn ang="0">
                <a:pos x="connsiteX3846" y="connsiteY3846"/>
              </a:cxn>
              <a:cxn ang="0">
                <a:pos x="connsiteX3847" y="connsiteY3847"/>
              </a:cxn>
              <a:cxn ang="0">
                <a:pos x="connsiteX3848" y="connsiteY3848"/>
              </a:cxn>
              <a:cxn ang="0">
                <a:pos x="connsiteX3849" y="connsiteY3849"/>
              </a:cxn>
              <a:cxn ang="0">
                <a:pos x="connsiteX3850" y="connsiteY3850"/>
              </a:cxn>
              <a:cxn ang="0">
                <a:pos x="connsiteX3851" y="connsiteY3851"/>
              </a:cxn>
              <a:cxn ang="0">
                <a:pos x="connsiteX3852" y="connsiteY3852"/>
              </a:cxn>
              <a:cxn ang="0">
                <a:pos x="connsiteX3853" y="connsiteY3853"/>
              </a:cxn>
              <a:cxn ang="0">
                <a:pos x="connsiteX3854" y="connsiteY3854"/>
              </a:cxn>
              <a:cxn ang="0">
                <a:pos x="connsiteX3855" y="connsiteY3855"/>
              </a:cxn>
              <a:cxn ang="0">
                <a:pos x="connsiteX3856" y="connsiteY3856"/>
              </a:cxn>
              <a:cxn ang="0">
                <a:pos x="connsiteX3857" y="connsiteY3857"/>
              </a:cxn>
              <a:cxn ang="0">
                <a:pos x="connsiteX3858" y="connsiteY3858"/>
              </a:cxn>
              <a:cxn ang="0">
                <a:pos x="connsiteX3859" y="connsiteY3859"/>
              </a:cxn>
              <a:cxn ang="0">
                <a:pos x="connsiteX3860" y="connsiteY3860"/>
              </a:cxn>
              <a:cxn ang="0">
                <a:pos x="connsiteX3861" y="connsiteY3861"/>
              </a:cxn>
              <a:cxn ang="0">
                <a:pos x="connsiteX3862" y="connsiteY3862"/>
              </a:cxn>
              <a:cxn ang="0">
                <a:pos x="connsiteX3863" y="connsiteY3863"/>
              </a:cxn>
              <a:cxn ang="0">
                <a:pos x="connsiteX3864" y="connsiteY3864"/>
              </a:cxn>
              <a:cxn ang="0">
                <a:pos x="connsiteX3865" y="connsiteY3865"/>
              </a:cxn>
              <a:cxn ang="0">
                <a:pos x="connsiteX3866" y="connsiteY3866"/>
              </a:cxn>
              <a:cxn ang="0">
                <a:pos x="connsiteX3867" y="connsiteY3867"/>
              </a:cxn>
              <a:cxn ang="0">
                <a:pos x="connsiteX3868" y="connsiteY3868"/>
              </a:cxn>
              <a:cxn ang="0">
                <a:pos x="connsiteX3869" y="connsiteY3869"/>
              </a:cxn>
              <a:cxn ang="0">
                <a:pos x="connsiteX3870" y="connsiteY3870"/>
              </a:cxn>
              <a:cxn ang="0">
                <a:pos x="connsiteX3871" y="connsiteY3871"/>
              </a:cxn>
              <a:cxn ang="0">
                <a:pos x="connsiteX3872" y="connsiteY3872"/>
              </a:cxn>
              <a:cxn ang="0">
                <a:pos x="connsiteX3873" y="connsiteY3873"/>
              </a:cxn>
              <a:cxn ang="0">
                <a:pos x="connsiteX3874" y="connsiteY3874"/>
              </a:cxn>
              <a:cxn ang="0">
                <a:pos x="connsiteX3875" y="connsiteY3875"/>
              </a:cxn>
              <a:cxn ang="0">
                <a:pos x="connsiteX3876" y="connsiteY3876"/>
              </a:cxn>
              <a:cxn ang="0">
                <a:pos x="connsiteX3877" y="connsiteY3877"/>
              </a:cxn>
              <a:cxn ang="0">
                <a:pos x="connsiteX3878" y="connsiteY3878"/>
              </a:cxn>
              <a:cxn ang="0">
                <a:pos x="connsiteX3879" y="connsiteY3879"/>
              </a:cxn>
              <a:cxn ang="0">
                <a:pos x="connsiteX3880" y="connsiteY3880"/>
              </a:cxn>
              <a:cxn ang="0">
                <a:pos x="connsiteX3881" y="connsiteY3881"/>
              </a:cxn>
              <a:cxn ang="0">
                <a:pos x="connsiteX3882" y="connsiteY3882"/>
              </a:cxn>
              <a:cxn ang="0">
                <a:pos x="connsiteX3883" y="connsiteY3883"/>
              </a:cxn>
              <a:cxn ang="0">
                <a:pos x="connsiteX3884" y="connsiteY3884"/>
              </a:cxn>
              <a:cxn ang="0">
                <a:pos x="connsiteX3885" y="connsiteY3885"/>
              </a:cxn>
              <a:cxn ang="0">
                <a:pos x="connsiteX3886" y="connsiteY3886"/>
              </a:cxn>
              <a:cxn ang="0">
                <a:pos x="connsiteX3887" y="connsiteY3887"/>
              </a:cxn>
              <a:cxn ang="0">
                <a:pos x="connsiteX3888" y="connsiteY3888"/>
              </a:cxn>
              <a:cxn ang="0">
                <a:pos x="connsiteX3889" y="connsiteY3889"/>
              </a:cxn>
              <a:cxn ang="0">
                <a:pos x="connsiteX3890" y="connsiteY3890"/>
              </a:cxn>
              <a:cxn ang="0">
                <a:pos x="connsiteX3891" y="connsiteY3891"/>
              </a:cxn>
              <a:cxn ang="0">
                <a:pos x="connsiteX3892" y="connsiteY3892"/>
              </a:cxn>
              <a:cxn ang="0">
                <a:pos x="connsiteX3893" y="connsiteY3893"/>
              </a:cxn>
              <a:cxn ang="0">
                <a:pos x="connsiteX3894" y="connsiteY3894"/>
              </a:cxn>
              <a:cxn ang="0">
                <a:pos x="connsiteX3895" y="connsiteY3895"/>
              </a:cxn>
              <a:cxn ang="0">
                <a:pos x="connsiteX3896" y="connsiteY3896"/>
              </a:cxn>
              <a:cxn ang="0">
                <a:pos x="connsiteX3897" y="connsiteY3897"/>
              </a:cxn>
              <a:cxn ang="0">
                <a:pos x="connsiteX3898" y="connsiteY3898"/>
              </a:cxn>
              <a:cxn ang="0">
                <a:pos x="connsiteX3899" y="connsiteY3899"/>
              </a:cxn>
              <a:cxn ang="0">
                <a:pos x="connsiteX3900" y="connsiteY3900"/>
              </a:cxn>
              <a:cxn ang="0">
                <a:pos x="connsiteX3901" y="connsiteY3901"/>
              </a:cxn>
              <a:cxn ang="0">
                <a:pos x="connsiteX3902" y="connsiteY3902"/>
              </a:cxn>
              <a:cxn ang="0">
                <a:pos x="connsiteX3903" y="connsiteY3903"/>
              </a:cxn>
              <a:cxn ang="0">
                <a:pos x="connsiteX3904" y="connsiteY3904"/>
              </a:cxn>
              <a:cxn ang="0">
                <a:pos x="connsiteX3905" y="connsiteY3905"/>
              </a:cxn>
              <a:cxn ang="0">
                <a:pos x="connsiteX3906" y="connsiteY3906"/>
              </a:cxn>
              <a:cxn ang="0">
                <a:pos x="connsiteX3907" y="connsiteY3907"/>
              </a:cxn>
              <a:cxn ang="0">
                <a:pos x="connsiteX3908" y="connsiteY3908"/>
              </a:cxn>
              <a:cxn ang="0">
                <a:pos x="connsiteX3909" y="connsiteY3909"/>
              </a:cxn>
              <a:cxn ang="0">
                <a:pos x="connsiteX3910" y="connsiteY3910"/>
              </a:cxn>
              <a:cxn ang="0">
                <a:pos x="connsiteX3911" y="connsiteY3911"/>
              </a:cxn>
              <a:cxn ang="0">
                <a:pos x="connsiteX3912" y="connsiteY3912"/>
              </a:cxn>
              <a:cxn ang="0">
                <a:pos x="connsiteX3913" y="connsiteY3913"/>
              </a:cxn>
              <a:cxn ang="0">
                <a:pos x="connsiteX3914" y="connsiteY3914"/>
              </a:cxn>
              <a:cxn ang="0">
                <a:pos x="connsiteX3915" y="connsiteY3915"/>
              </a:cxn>
              <a:cxn ang="0">
                <a:pos x="connsiteX3916" y="connsiteY3916"/>
              </a:cxn>
              <a:cxn ang="0">
                <a:pos x="connsiteX3917" y="connsiteY3917"/>
              </a:cxn>
              <a:cxn ang="0">
                <a:pos x="connsiteX3918" y="connsiteY3918"/>
              </a:cxn>
              <a:cxn ang="0">
                <a:pos x="connsiteX3919" y="connsiteY3919"/>
              </a:cxn>
              <a:cxn ang="0">
                <a:pos x="connsiteX3920" y="connsiteY3920"/>
              </a:cxn>
              <a:cxn ang="0">
                <a:pos x="connsiteX3921" y="connsiteY3921"/>
              </a:cxn>
              <a:cxn ang="0">
                <a:pos x="connsiteX3922" y="connsiteY3922"/>
              </a:cxn>
              <a:cxn ang="0">
                <a:pos x="connsiteX3923" y="connsiteY3923"/>
              </a:cxn>
              <a:cxn ang="0">
                <a:pos x="connsiteX3924" y="connsiteY3924"/>
              </a:cxn>
              <a:cxn ang="0">
                <a:pos x="connsiteX3925" y="connsiteY3925"/>
              </a:cxn>
              <a:cxn ang="0">
                <a:pos x="connsiteX3926" y="connsiteY3926"/>
              </a:cxn>
              <a:cxn ang="0">
                <a:pos x="connsiteX3927" y="connsiteY3927"/>
              </a:cxn>
              <a:cxn ang="0">
                <a:pos x="connsiteX3928" y="connsiteY3928"/>
              </a:cxn>
              <a:cxn ang="0">
                <a:pos x="connsiteX3929" y="connsiteY3929"/>
              </a:cxn>
              <a:cxn ang="0">
                <a:pos x="connsiteX3930" y="connsiteY3930"/>
              </a:cxn>
              <a:cxn ang="0">
                <a:pos x="connsiteX3931" y="connsiteY3931"/>
              </a:cxn>
              <a:cxn ang="0">
                <a:pos x="connsiteX3932" y="connsiteY3932"/>
              </a:cxn>
              <a:cxn ang="0">
                <a:pos x="connsiteX3933" y="connsiteY3933"/>
              </a:cxn>
              <a:cxn ang="0">
                <a:pos x="connsiteX3934" y="connsiteY3934"/>
              </a:cxn>
              <a:cxn ang="0">
                <a:pos x="connsiteX3935" y="connsiteY3935"/>
              </a:cxn>
              <a:cxn ang="0">
                <a:pos x="connsiteX3936" y="connsiteY3936"/>
              </a:cxn>
              <a:cxn ang="0">
                <a:pos x="connsiteX3937" y="connsiteY3937"/>
              </a:cxn>
              <a:cxn ang="0">
                <a:pos x="connsiteX3938" y="connsiteY3938"/>
              </a:cxn>
              <a:cxn ang="0">
                <a:pos x="connsiteX3939" y="connsiteY3939"/>
              </a:cxn>
              <a:cxn ang="0">
                <a:pos x="connsiteX3940" y="connsiteY3940"/>
              </a:cxn>
              <a:cxn ang="0">
                <a:pos x="connsiteX3941" y="connsiteY3941"/>
              </a:cxn>
              <a:cxn ang="0">
                <a:pos x="connsiteX3942" y="connsiteY3942"/>
              </a:cxn>
              <a:cxn ang="0">
                <a:pos x="connsiteX3943" y="connsiteY3943"/>
              </a:cxn>
              <a:cxn ang="0">
                <a:pos x="connsiteX3944" y="connsiteY3944"/>
              </a:cxn>
              <a:cxn ang="0">
                <a:pos x="connsiteX3945" y="connsiteY3945"/>
              </a:cxn>
              <a:cxn ang="0">
                <a:pos x="connsiteX3946" y="connsiteY3946"/>
              </a:cxn>
              <a:cxn ang="0">
                <a:pos x="connsiteX3947" y="connsiteY3947"/>
              </a:cxn>
              <a:cxn ang="0">
                <a:pos x="connsiteX3948" y="connsiteY3948"/>
              </a:cxn>
              <a:cxn ang="0">
                <a:pos x="connsiteX3949" y="connsiteY3949"/>
              </a:cxn>
              <a:cxn ang="0">
                <a:pos x="connsiteX3950" y="connsiteY3950"/>
              </a:cxn>
              <a:cxn ang="0">
                <a:pos x="connsiteX3951" y="connsiteY3951"/>
              </a:cxn>
              <a:cxn ang="0">
                <a:pos x="connsiteX3952" y="connsiteY3952"/>
              </a:cxn>
              <a:cxn ang="0">
                <a:pos x="connsiteX3953" y="connsiteY3953"/>
              </a:cxn>
              <a:cxn ang="0">
                <a:pos x="connsiteX3954" y="connsiteY3954"/>
              </a:cxn>
              <a:cxn ang="0">
                <a:pos x="connsiteX3955" y="connsiteY3955"/>
              </a:cxn>
              <a:cxn ang="0">
                <a:pos x="connsiteX3956" y="connsiteY3956"/>
              </a:cxn>
              <a:cxn ang="0">
                <a:pos x="connsiteX3957" y="connsiteY3957"/>
              </a:cxn>
              <a:cxn ang="0">
                <a:pos x="connsiteX3958" y="connsiteY3958"/>
              </a:cxn>
              <a:cxn ang="0">
                <a:pos x="connsiteX3959" y="connsiteY3959"/>
              </a:cxn>
              <a:cxn ang="0">
                <a:pos x="connsiteX3960" y="connsiteY3960"/>
              </a:cxn>
              <a:cxn ang="0">
                <a:pos x="connsiteX3961" y="connsiteY3961"/>
              </a:cxn>
              <a:cxn ang="0">
                <a:pos x="connsiteX3962" y="connsiteY3962"/>
              </a:cxn>
              <a:cxn ang="0">
                <a:pos x="connsiteX3963" y="connsiteY3963"/>
              </a:cxn>
              <a:cxn ang="0">
                <a:pos x="connsiteX3964" y="connsiteY3964"/>
              </a:cxn>
              <a:cxn ang="0">
                <a:pos x="connsiteX3965" y="connsiteY3965"/>
              </a:cxn>
              <a:cxn ang="0">
                <a:pos x="connsiteX3966" y="connsiteY3966"/>
              </a:cxn>
              <a:cxn ang="0">
                <a:pos x="connsiteX3967" y="connsiteY3967"/>
              </a:cxn>
              <a:cxn ang="0">
                <a:pos x="connsiteX3968" y="connsiteY3968"/>
              </a:cxn>
              <a:cxn ang="0">
                <a:pos x="connsiteX3969" y="connsiteY3969"/>
              </a:cxn>
              <a:cxn ang="0">
                <a:pos x="connsiteX3970" y="connsiteY3970"/>
              </a:cxn>
              <a:cxn ang="0">
                <a:pos x="connsiteX3971" y="connsiteY3971"/>
              </a:cxn>
              <a:cxn ang="0">
                <a:pos x="connsiteX3972" y="connsiteY3972"/>
              </a:cxn>
              <a:cxn ang="0">
                <a:pos x="connsiteX3973" y="connsiteY3973"/>
              </a:cxn>
              <a:cxn ang="0">
                <a:pos x="connsiteX3974" y="connsiteY3974"/>
              </a:cxn>
              <a:cxn ang="0">
                <a:pos x="connsiteX3975" y="connsiteY3975"/>
              </a:cxn>
              <a:cxn ang="0">
                <a:pos x="connsiteX3976" y="connsiteY3976"/>
              </a:cxn>
              <a:cxn ang="0">
                <a:pos x="connsiteX3977" y="connsiteY3977"/>
              </a:cxn>
              <a:cxn ang="0">
                <a:pos x="connsiteX3978" y="connsiteY3978"/>
              </a:cxn>
              <a:cxn ang="0">
                <a:pos x="connsiteX3979" y="connsiteY3979"/>
              </a:cxn>
              <a:cxn ang="0">
                <a:pos x="connsiteX3980" y="connsiteY3980"/>
              </a:cxn>
              <a:cxn ang="0">
                <a:pos x="connsiteX3981" y="connsiteY3981"/>
              </a:cxn>
              <a:cxn ang="0">
                <a:pos x="connsiteX3982" y="connsiteY3982"/>
              </a:cxn>
              <a:cxn ang="0">
                <a:pos x="connsiteX3983" y="connsiteY3983"/>
              </a:cxn>
              <a:cxn ang="0">
                <a:pos x="connsiteX3984" y="connsiteY3984"/>
              </a:cxn>
              <a:cxn ang="0">
                <a:pos x="connsiteX3985" y="connsiteY3985"/>
              </a:cxn>
              <a:cxn ang="0">
                <a:pos x="connsiteX3986" y="connsiteY3986"/>
              </a:cxn>
              <a:cxn ang="0">
                <a:pos x="connsiteX3987" y="connsiteY3987"/>
              </a:cxn>
              <a:cxn ang="0">
                <a:pos x="connsiteX3988" y="connsiteY3988"/>
              </a:cxn>
              <a:cxn ang="0">
                <a:pos x="connsiteX3989" y="connsiteY3989"/>
              </a:cxn>
              <a:cxn ang="0">
                <a:pos x="connsiteX3990" y="connsiteY3990"/>
              </a:cxn>
              <a:cxn ang="0">
                <a:pos x="connsiteX3991" y="connsiteY3991"/>
              </a:cxn>
              <a:cxn ang="0">
                <a:pos x="connsiteX3992" y="connsiteY3992"/>
              </a:cxn>
              <a:cxn ang="0">
                <a:pos x="connsiteX3993" y="connsiteY3993"/>
              </a:cxn>
              <a:cxn ang="0">
                <a:pos x="connsiteX3994" y="connsiteY3994"/>
              </a:cxn>
              <a:cxn ang="0">
                <a:pos x="connsiteX3995" y="connsiteY3995"/>
              </a:cxn>
              <a:cxn ang="0">
                <a:pos x="connsiteX3996" y="connsiteY3996"/>
              </a:cxn>
              <a:cxn ang="0">
                <a:pos x="connsiteX3997" y="connsiteY3997"/>
              </a:cxn>
              <a:cxn ang="0">
                <a:pos x="connsiteX3998" y="connsiteY3998"/>
              </a:cxn>
              <a:cxn ang="0">
                <a:pos x="connsiteX3999" y="connsiteY3999"/>
              </a:cxn>
              <a:cxn ang="0">
                <a:pos x="connsiteX4000" y="connsiteY4000"/>
              </a:cxn>
              <a:cxn ang="0">
                <a:pos x="connsiteX4001" y="connsiteY4001"/>
              </a:cxn>
              <a:cxn ang="0">
                <a:pos x="connsiteX4002" y="connsiteY4002"/>
              </a:cxn>
              <a:cxn ang="0">
                <a:pos x="connsiteX4003" y="connsiteY4003"/>
              </a:cxn>
              <a:cxn ang="0">
                <a:pos x="connsiteX4004" y="connsiteY4004"/>
              </a:cxn>
              <a:cxn ang="0">
                <a:pos x="connsiteX4005" y="connsiteY4005"/>
              </a:cxn>
              <a:cxn ang="0">
                <a:pos x="connsiteX4006" y="connsiteY4006"/>
              </a:cxn>
              <a:cxn ang="0">
                <a:pos x="connsiteX4007" y="connsiteY4007"/>
              </a:cxn>
              <a:cxn ang="0">
                <a:pos x="connsiteX4008" y="connsiteY4008"/>
              </a:cxn>
              <a:cxn ang="0">
                <a:pos x="connsiteX4009" y="connsiteY4009"/>
              </a:cxn>
              <a:cxn ang="0">
                <a:pos x="connsiteX4010" y="connsiteY4010"/>
              </a:cxn>
              <a:cxn ang="0">
                <a:pos x="connsiteX4011" y="connsiteY4011"/>
              </a:cxn>
              <a:cxn ang="0">
                <a:pos x="connsiteX4012" y="connsiteY4012"/>
              </a:cxn>
              <a:cxn ang="0">
                <a:pos x="connsiteX4013" y="connsiteY4013"/>
              </a:cxn>
              <a:cxn ang="0">
                <a:pos x="connsiteX4014" y="connsiteY4014"/>
              </a:cxn>
              <a:cxn ang="0">
                <a:pos x="connsiteX4015" y="connsiteY4015"/>
              </a:cxn>
              <a:cxn ang="0">
                <a:pos x="connsiteX4016" y="connsiteY4016"/>
              </a:cxn>
              <a:cxn ang="0">
                <a:pos x="connsiteX4017" y="connsiteY4017"/>
              </a:cxn>
              <a:cxn ang="0">
                <a:pos x="connsiteX4018" y="connsiteY4018"/>
              </a:cxn>
              <a:cxn ang="0">
                <a:pos x="connsiteX4019" y="connsiteY4019"/>
              </a:cxn>
              <a:cxn ang="0">
                <a:pos x="connsiteX4020" y="connsiteY4020"/>
              </a:cxn>
              <a:cxn ang="0">
                <a:pos x="connsiteX4021" y="connsiteY4021"/>
              </a:cxn>
              <a:cxn ang="0">
                <a:pos x="connsiteX4022" y="connsiteY4022"/>
              </a:cxn>
              <a:cxn ang="0">
                <a:pos x="connsiteX4023" y="connsiteY4023"/>
              </a:cxn>
              <a:cxn ang="0">
                <a:pos x="connsiteX4024" y="connsiteY4024"/>
              </a:cxn>
              <a:cxn ang="0">
                <a:pos x="connsiteX4025" y="connsiteY4025"/>
              </a:cxn>
              <a:cxn ang="0">
                <a:pos x="connsiteX4026" y="connsiteY4026"/>
              </a:cxn>
              <a:cxn ang="0">
                <a:pos x="connsiteX4027" y="connsiteY4027"/>
              </a:cxn>
              <a:cxn ang="0">
                <a:pos x="connsiteX4028" y="connsiteY4028"/>
              </a:cxn>
              <a:cxn ang="0">
                <a:pos x="connsiteX4029" y="connsiteY4029"/>
              </a:cxn>
              <a:cxn ang="0">
                <a:pos x="connsiteX4030" y="connsiteY4030"/>
              </a:cxn>
              <a:cxn ang="0">
                <a:pos x="connsiteX4031" y="connsiteY4031"/>
              </a:cxn>
              <a:cxn ang="0">
                <a:pos x="connsiteX4032" y="connsiteY4032"/>
              </a:cxn>
              <a:cxn ang="0">
                <a:pos x="connsiteX4033" y="connsiteY4033"/>
              </a:cxn>
              <a:cxn ang="0">
                <a:pos x="connsiteX4034" y="connsiteY4034"/>
              </a:cxn>
              <a:cxn ang="0">
                <a:pos x="connsiteX4035" y="connsiteY4035"/>
              </a:cxn>
              <a:cxn ang="0">
                <a:pos x="connsiteX4036" y="connsiteY4036"/>
              </a:cxn>
              <a:cxn ang="0">
                <a:pos x="connsiteX4037" y="connsiteY4037"/>
              </a:cxn>
              <a:cxn ang="0">
                <a:pos x="connsiteX4038" y="connsiteY4038"/>
              </a:cxn>
              <a:cxn ang="0">
                <a:pos x="connsiteX4039" y="connsiteY4039"/>
              </a:cxn>
              <a:cxn ang="0">
                <a:pos x="connsiteX4040" y="connsiteY4040"/>
              </a:cxn>
              <a:cxn ang="0">
                <a:pos x="connsiteX4041" y="connsiteY4041"/>
              </a:cxn>
              <a:cxn ang="0">
                <a:pos x="connsiteX4042" y="connsiteY4042"/>
              </a:cxn>
              <a:cxn ang="0">
                <a:pos x="connsiteX4043" y="connsiteY4043"/>
              </a:cxn>
              <a:cxn ang="0">
                <a:pos x="connsiteX4044" y="connsiteY4044"/>
              </a:cxn>
              <a:cxn ang="0">
                <a:pos x="connsiteX4045" y="connsiteY4045"/>
              </a:cxn>
              <a:cxn ang="0">
                <a:pos x="connsiteX4046" y="connsiteY4046"/>
              </a:cxn>
              <a:cxn ang="0">
                <a:pos x="connsiteX4047" y="connsiteY4047"/>
              </a:cxn>
              <a:cxn ang="0">
                <a:pos x="connsiteX4048" y="connsiteY4048"/>
              </a:cxn>
              <a:cxn ang="0">
                <a:pos x="connsiteX4049" y="connsiteY4049"/>
              </a:cxn>
              <a:cxn ang="0">
                <a:pos x="connsiteX4050" y="connsiteY4050"/>
              </a:cxn>
              <a:cxn ang="0">
                <a:pos x="connsiteX4051" y="connsiteY4051"/>
              </a:cxn>
              <a:cxn ang="0">
                <a:pos x="connsiteX4052" y="connsiteY4052"/>
              </a:cxn>
              <a:cxn ang="0">
                <a:pos x="connsiteX4053" y="connsiteY4053"/>
              </a:cxn>
              <a:cxn ang="0">
                <a:pos x="connsiteX4054" y="connsiteY4054"/>
              </a:cxn>
              <a:cxn ang="0">
                <a:pos x="connsiteX4055" y="connsiteY4055"/>
              </a:cxn>
              <a:cxn ang="0">
                <a:pos x="connsiteX4056" y="connsiteY4056"/>
              </a:cxn>
              <a:cxn ang="0">
                <a:pos x="connsiteX4057" y="connsiteY4057"/>
              </a:cxn>
              <a:cxn ang="0">
                <a:pos x="connsiteX4058" y="connsiteY4058"/>
              </a:cxn>
              <a:cxn ang="0">
                <a:pos x="connsiteX4059" y="connsiteY4059"/>
              </a:cxn>
              <a:cxn ang="0">
                <a:pos x="connsiteX4060" y="connsiteY4060"/>
              </a:cxn>
              <a:cxn ang="0">
                <a:pos x="connsiteX4061" y="connsiteY4061"/>
              </a:cxn>
              <a:cxn ang="0">
                <a:pos x="connsiteX4062" y="connsiteY4062"/>
              </a:cxn>
              <a:cxn ang="0">
                <a:pos x="connsiteX4063" y="connsiteY4063"/>
              </a:cxn>
              <a:cxn ang="0">
                <a:pos x="connsiteX4064" y="connsiteY4064"/>
              </a:cxn>
              <a:cxn ang="0">
                <a:pos x="connsiteX4065" y="connsiteY4065"/>
              </a:cxn>
              <a:cxn ang="0">
                <a:pos x="connsiteX4066" y="connsiteY4066"/>
              </a:cxn>
              <a:cxn ang="0">
                <a:pos x="connsiteX4067" y="connsiteY4067"/>
              </a:cxn>
              <a:cxn ang="0">
                <a:pos x="connsiteX4068" y="connsiteY4068"/>
              </a:cxn>
              <a:cxn ang="0">
                <a:pos x="connsiteX4069" y="connsiteY4069"/>
              </a:cxn>
              <a:cxn ang="0">
                <a:pos x="connsiteX4070" y="connsiteY4070"/>
              </a:cxn>
              <a:cxn ang="0">
                <a:pos x="connsiteX4071" y="connsiteY4071"/>
              </a:cxn>
              <a:cxn ang="0">
                <a:pos x="connsiteX4072" y="connsiteY4072"/>
              </a:cxn>
              <a:cxn ang="0">
                <a:pos x="connsiteX4073" y="connsiteY4073"/>
              </a:cxn>
              <a:cxn ang="0">
                <a:pos x="connsiteX4074" y="connsiteY4074"/>
              </a:cxn>
              <a:cxn ang="0">
                <a:pos x="connsiteX4075" y="connsiteY4075"/>
              </a:cxn>
              <a:cxn ang="0">
                <a:pos x="connsiteX4076" y="connsiteY4076"/>
              </a:cxn>
              <a:cxn ang="0">
                <a:pos x="connsiteX4077" y="connsiteY4077"/>
              </a:cxn>
              <a:cxn ang="0">
                <a:pos x="connsiteX4078" y="connsiteY4078"/>
              </a:cxn>
              <a:cxn ang="0">
                <a:pos x="connsiteX4079" y="connsiteY4079"/>
              </a:cxn>
              <a:cxn ang="0">
                <a:pos x="connsiteX4080" y="connsiteY4080"/>
              </a:cxn>
              <a:cxn ang="0">
                <a:pos x="connsiteX4081" y="connsiteY4081"/>
              </a:cxn>
              <a:cxn ang="0">
                <a:pos x="connsiteX4082" y="connsiteY4082"/>
              </a:cxn>
              <a:cxn ang="0">
                <a:pos x="connsiteX4083" y="connsiteY4083"/>
              </a:cxn>
              <a:cxn ang="0">
                <a:pos x="connsiteX4084" y="connsiteY4084"/>
              </a:cxn>
              <a:cxn ang="0">
                <a:pos x="connsiteX4085" y="connsiteY4085"/>
              </a:cxn>
              <a:cxn ang="0">
                <a:pos x="connsiteX4086" y="connsiteY4086"/>
              </a:cxn>
              <a:cxn ang="0">
                <a:pos x="connsiteX4087" y="connsiteY4087"/>
              </a:cxn>
              <a:cxn ang="0">
                <a:pos x="connsiteX4088" y="connsiteY4088"/>
              </a:cxn>
              <a:cxn ang="0">
                <a:pos x="connsiteX4089" y="connsiteY4089"/>
              </a:cxn>
              <a:cxn ang="0">
                <a:pos x="connsiteX4090" y="connsiteY4090"/>
              </a:cxn>
              <a:cxn ang="0">
                <a:pos x="connsiteX4091" y="connsiteY4091"/>
              </a:cxn>
              <a:cxn ang="0">
                <a:pos x="connsiteX4092" y="connsiteY4092"/>
              </a:cxn>
              <a:cxn ang="0">
                <a:pos x="connsiteX4093" y="connsiteY4093"/>
              </a:cxn>
              <a:cxn ang="0">
                <a:pos x="connsiteX4094" y="connsiteY4094"/>
              </a:cxn>
              <a:cxn ang="0">
                <a:pos x="connsiteX4095" y="connsiteY4095"/>
              </a:cxn>
              <a:cxn ang="0">
                <a:pos x="connsiteX4096" y="connsiteY4096"/>
              </a:cxn>
              <a:cxn ang="0">
                <a:pos x="connsiteX4097" y="connsiteY4097"/>
              </a:cxn>
              <a:cxn ang="0">
                <a:pos x="connsiteX4098" y="connsiteY4098"/>
              </a:cxn>
              <a:cxn ang="0">
                <a:pos x="connsiteX4099" y="connsiteY4099"/>
              </a:cxn>
              <a:cxn ang="0">
                <a:pos x="connsiteX4100" y="connsiteY4100"/>
              </a:cxn>
              <a:cxn ang="0">
                <a:pos x="connsiteX4101" y="connsiteY4101"/>
              </a:cxn>
              <a:cxn ang="0">
                <a:pos x="connsiteX4102" y="connsiteY4102"/>
              </a:cxn>
              <a:cxn ang="0">
                <a:pos x="connsiteX4103" y="connsiteY4103"/>
              </a:cxn>
              <a:cxn ang="0">
                <a:pos x="connsiteX4104" y="connsiteY4104"/>
              </a:cxn>
              <a:cxn ang="0">
                <a:pos x="connsiteX4105" y="connsiteY4105"/>
              </a:cxn>
              <a:cxn ang="0">
                <a:pos x="connsiteX4106" y="connsiteY4106"/>
              </a:cxn>
              <a:cxn ang="0">
                <a:pos x="connsiteX4107" y="connsiteY4107"/>
              </a:cxn>
              <a:cxn ang="0">
                <a:pos x="connsiteX4108" y="connsiteY4108"/>
              </a:cxn>
              <a:cxn ang="0">
                <a:pos x="connsiteX4109" y="connsiteY4109"/>
              </a:cxn>
              <a:cxn ang="0">
                <a:pos x="connsiteX4110" y="connsiteY4110"/>
              </a:cxn>
              <a:cxn ang="0">
                <a:pos x="connsiteX4111" y="connsiteY4111"/>
              </a:cxn>
              <a:cxn ang="0">
                <a:pos x="connsiteX4112" y="connsiteY4112"/>
              </a:cxn>
              <a:cxn ang="0">
                <a:pos x="connsiteX4113" y="connsiteY4113"/>
              </a:cxn>
              <a:cxn ang="0">
                <a:pos x="connsiteX4114" y="connsiteY4114"/>
              </a:cxn>
              <a:cxn ang="0">
                <a:pos x="connsiteX4115" y="connsiteY4115"/>
              </a:cxn>
              <a:cxn ang="0">
                <a:pos x="connsiteX4116" y="connsiteY4116"/>
              </a:cxn>
              <a:cxn ang="0">
                <a:pos x="connsiteX4117" y="connsiteY4117"/>
              </a:cxn>
              <a:cxn ang="0">
                <a:pos x="connsiteX4118" y="connsiteY4118"/>
              </a:cxn>
              <a:cxn ang="0">
                <a:pos x="connsiteX4119" y="connsiteY4119"/>
              </a:cxn>
              <a:cxn ang="0">
                <a:pos x="connsiteX4120" y="connsiteY4120"/>
              </a:cxn>
              <a:cxn ang="0">
                <a:pos x="connsiteX4121" y="connsiteY4121"/>
              </a:cxn>
              <a:cxn ang="0">
                <a:pos x="connsiteX4122" y="connsiteY4122"/>
              </a:cxn>
              <a:cxn ang="0">
                <a:pos x="connsiteX4123" y="connsiteY4123"/>
              </a:cxn>
              <a:cxn ang="0">
                <a:pos x="connsiteX4124" y="connsiteY4124"/>
              </a:cxn>
              <a:cxn ang="0">
                <a:pos x="connsiteX4125" y="connsiteY4125"/>
              </a:cxn>
              <a:cxn ang="0">
                <a:pos x="connsiteX4126" y="connsiteY4126"/>
              </a:cxn>
              <a:cxn ang="0">
                <a:pos x="connsiteX4127" y="connsiteY4127"/>
              </a:cxn>
              <a:cxn ang="0">
                <a:pos x="connsiteX4128" y="connsiteY4128"/>
              </a:cxn>
              <a:cxn ang="0">
                <a:pos x="connsiteX4129" y="connsiteY4129"/>
              </a:cxn>
              <a:cxn ang="0">
                <a:pos x="connsiteX4130" y="connsiteY4130"/>
              </a:cxn>
              <a:cxn ang="0">
                <a:pos x="connsiteX4131" y="connsiteY4131"/>
              </a:cxn>
              <a:cxn ang="0">
                <a:pos x="connsiteX4132" y="connsiteY4132"/>
              </a:cxn>
              <a:cxn ang="0">
                <a:pos x="connsiteX4133" y="connsiteY4133"/>
              </a:cxn>
              <a:cxn ang="0">
                <a:pos x="connsiteX4134" y="connsiteY4134"/>
              </a:cxn>
              <a:cxn ang="0">
                <a:pos x="connsiteX4135" y="connsiteY4135"/>
              </a:cxn>
              <a:cxn ang="0">
                <a:pos x="connsiteX4136" y="connsiteY4136"/>
              </a:cxn>
              <a:cxn ang="0">
                <a:pos x="connsiteX4137" y="connsiteY4137"/>
              </a:cxn>
              <a:cxn ang="0">
                <a:pos x="connsiteX4138" y="connsiteY4138"/>
              </a:cxn>
              <a:cxn ang="0">
                <a:pos x="connsiteX4139" y="connsiteY4139"/>
              </a:cxn>
              <a:cxn ang="0">
                <a:pos x="connsiteX4140" y="connsiteY4140"/>
              </a:cxn>
              <a:cxn ang="0">
                <a:pos x="connsiteX4141" y="connsiteY4141"/>
              </a:cxn>
              <a:cxn ang="0">
                <a:pos x="connsiteX4142" y="connsiteY4142"/>
              </a:cxn>
              <a:cxn ang="0">
                <a:pos x="connsiteX4143" y="connsiteY4143"/>
              </a:cxn>
              <a:cxn ang="0">
                <a:pos x="connsiteX4144" y="connsiteY4144"/>
              </a:cxn>
              <a:cxn ang="0">
                <a:pos x="connsiteX4145" y="connsiteY4145"/>
              </a:cxn>
              <a:cxn ang="0">
                <a:pos x="connsiteX4146" y="connsiteY4146"/>
              </a:cxn>
              <a:cxn ang="0">
                <a:pos x="connsiteX4147" y="connsiteY4147"/>
              </a:cxn>
              <a:cxn ang="0">
                <a:pos x="connsiteX4148" y="connsiteY4148"/>
              </a:cxn>
              <a:cxn ang="0">
                <a:pos x="connsiteX4149" y="connsiteY4149"/>
              </a:cxn>
              <a:cxn ang="0">
                <a:pos x="connsiteX4150" y="connsiteY4150"/>
              </a:cxn>
              <a:cxn ang="0">
                <a:pos x="connsiteX4151" y="connsiteY4151"/>
              </a:cxn>
              <a:cxn ang="0">
                <a:pos x="connsiteX4152" y="connsiteY4152"/>
              </a:cxn>
              <a:cxn ang="0">
                <a:pos x="connsiteX4153" y="connsiteY4153"/>
              </a:cxn>
              <a:cxn ang="0">
                <a:pos x="connsiteX4154" y="connsiteY4154"/>
              </a:cxn>
              <a:cxn ang="0">
                <a:pos x="connsiteX4155" y="connsiteY4155"/>
              </a:cxn>
              <a:cxn ang="0">
                <a:pos x="connsiteX4156" y="connsiteY4156"/>
              </a:cxn>
              <a:cxn ang="0">
                <a:pos x="connsiteX4157" y="connsiteY4157"/>
              </a:cxn>
              <a:cxn ang="0">
                <a:pos x="connsiteX4158" y="connsiteY4158"/>
              </a:cxn>
              <a:cxn ang="0">
                <a:pos x="connsiteX4159" y="connsiteY4159"/>
              </a:cxn>
              <a:cxn ang="0">
                <a:pos x="connsiteX4160" y="connsiteY4160"/>
              </a:cxn>
              <a:cxn ang="0">
                <a:pos x="connsiteX4161" y="connsiteY4161"/>
              </a:cxn>
              <a:cxn ang="0">
                <a:pos x="connsiteX4162" y="connsiteY4162"/>
              </a:cxn>
              <a:cxn ang="0">
                <a:pos x="connsiteX4163" y="connsiteY4163"/>
              </a:cxn>
              <a:cxn ang="0">
                <a:pos x="connsiteX4164" y="connsiteY4164"/>
              </a:cxn>
              <a:cxn ang="0">
                <a:pos x="connsiteX4165" y="connsiteY4165"/>
              </a:cxn>
              <a:cxn ang="0">
                <a:pos x="connsiteX4166" y="connsiteY4166"/>
              </a:cxn>
              <a:cxn ang="0">
                <a:pos x="connsiteX4167" y="connsiteY4167"/>
              </a:cxn>
              <a:cxn ang="0">
                <a:pos x="connsiteX4168" y="connsiteY4168"/>
              </a:cxn>
              <a:cxn ang="0">
                <a:pos x="connsiteX4169" y="connsiteY4169"/>
              </a:cxn>
              <a:cxn ang="0">
                <a:pos x="connsiteX4170" y="connsiteY4170"/>
              </a:cxn>
              <a:cxn ang="0">
                <a:pos x="connsiteX4171" y="connsiteY4171"/>
              </a:cxn>
              <a:cxn ang="0">
                <a:pos x="connsiteX4172" y="connsiteY4172"/>
              </a:cxn>
              <a:cxn ang="0">
                <a:pos x="connsiteX4173" y="connsiteY4173"/>
              </a:cxn>
              <a:cxn ang="0">
                <a:pos x="connsiteX4174" y="connsiteY4174"/>
              </a:cxn>
              <a:cxn ang="0">
                <a:pos x="connsiteX4175" y="connsiteY4175"/>
              </a:cxn>
              <a:cxn ang="0">
                <a:pos x="connsiteX4176" y="connsiteY4176"/>
              </a:cxn>
              <a:cxn ang="0">
                <a:pos x="connsiteX4177" y="connsiteY4177"/>
              </a:cxn>
              <a:cxn ang="0">
                <a:pos x="connsiteX4178" y="connsiteY4178"/>
              </a:cxn>
              <a:cxn ang="0">
                <a:pos x="connsiteX4179" y="connsiteY4179"/>
              </a:cxn>
              <a:cxn ang="0">
                <a:pos x="connsiteX4180" y="connsiteY4180"/>
              </a:cxn>
              <a:cxn ang="0">
                <a:pos x="connsiteX4181" y="connsiteY4181"/>
              </a:cxn>
              <a:cxn ang="0">
                <a:pos x="connsiteX4182" y="connsiteY4182"/>
              </a:cxn>
              <a:cxn ang="0">
                <a:pos x="connsiteX4183" y="connsiteY4183"/>
              </a:cxn>
              <a:cxn ang="0">
                <a:pos x="connsiteX4184" y="connsiteY4184"/>
              </a:cxn>
              <a:cxn ang="0">
                <a:pos x="connsiteX4185" y="connsiteY4185"/>
              </a:cxn>
              <a:cxn ang="0">
                <a:pos x="connsiteX4186" y="connsiteY4186"/>
              </a:cxn>
              <a:cxn ang="0">
                <a:pos x="connsiteX4187" y="connsiteY4187"/>
              </a:cxn>
              <a:cxn ang="0">
                <a:pos x="connsiteX4188" y="connsiteY4188"/>
              </a:cxn>
              <a:cxn ang="0">
                <a:pos x="connsiteX4189" y="connsiteY4189"/>
              </a:cxn>
              <a:cxn ang="0">
                <a:pos x="connsiteX4190" y="connsiteY4190"/>
              </a:cxn>
              <a:cxn ang="0">
                <a:pos x="connsiteX4191" y="connsiteY4191"/>
              </a:cxn>
              <a:cxn ang="0">
                <a:pos x="connsiteX4192" y="connsiteY4192"/>
              </a:cxn>
              <a:cxn ang="0">
                <a:pos x="connsiteX4193" y="connsiteY4193"/>
              </a:cxn>
              <a:cxn ang="0">
                <a:pos x="connsiteX4194" y="connsiteY4194"/>
              </a:cxn>
              <a:cxn ang="0">
                <a:pos x="connsiteX4195" y="connsiteY4195"/>
              </a:cxn>
              <a:cxn ang="0">
                <a:pos x="connsiteX4196" y="connsiteY4196"/>
              </a:cxn>
              <a:cxn ang="0">
                <a:pos x="connsiteX4197" y="connsiteY4197"/>
              </a:cxn>
              <a:cxn ang="0">
                <a:pos x="connsiteX4198" y="connsiteY4198"/>
              </a:cxn>
              <a:cxn ang="0">
                <a:pos x="connsiteX4199" y="connsiteY4199"/>
              </a:cxn>
              <a:cxn ang="0">
                <a:pos x="connsiteX4200" y="connsiteY4200"/>
              </a:cxn>
              <a:cxn ang="0">
                <a:pos x="connsiteX4201" y="connsiteY4201"/>
              </a:cxn>
              <a:cxn ang="0">
                <a:pos x="connsiteX4202" y="connsiteY4202"/>
              </a:cxn>
              <a:cxn ang="0">
                <a:pos x="connsiteX4203" y="connsiteY4203"/>
              </a:cxn>
              <a:cxn ang="0">
                <a:pos x="connsiteX4204" y="connsiteY4204"/>
              </a:cxn>
              <a:cxn ang="0">
                <a:pos x="connsiteX4205" y="connsiteY4205"/>
              </a:cxn>
              <a:cxn ang="0">
                <a:pos x="connsiteX4206" y="connsiteY4206"/>
              </a:cxn>
              <a:cxn ang="0">
                <a:pos x="connsiteX4207" y="connsiteY4207"/>
              </a:cxn>
              <a:cxn ang="0">
                <a:pos x="connsiteX4208" y="connsiteY4208"/>
              </a:cxn>
              <a:cxn ang="0">
                <a:pos x="connsiteX4209" y="connsiteY4209"/>
              </a:cxn>
              <a:cxn ang="0">
                <a:pos x="connsiteX4210" y="connsiteY4210"/>
              </a:cxn>
              <a:cxn ang="0">
                <a:pos x="connsiteX4211" y="connsiteY4211"/>
              </a:cxn>
              <a:cxn ang="0">
                <a:pos x="connsiteX4212" y="connsiteY4212"/>
              </a:cxn>
              <a:cxn ang="0">
                <a:pos x="connsiteX4213" y="connsiteY4213"/>
              </a:cxn>
              <a:cxn ang="0">
                <a:pos x="connsiteX4214" y="connsiteY4214"/>
              </a:cxn>
              <a:cxn ang="0">
                <a:pos x="connsiteX4215" y="connsiteY4215"/>
              </a:cxn>
              <a:cxn ang="0">
                <a:pos x="connsiteX4216" y="connsiteY4216"/>
              </a:cxn>
              <a:cxn ang="0">
                <a:pos x="connsiteX4217" y="connsiteY4217"/>
              </a:cxn>
              <a:cxn ang="0">
                <a:pos x="connsiteX4218" y="connsiteY4218"/>
              </a:cxn>
              <a:cxn ang="0">
                <a:pos x="connsiteX4219" y="connsiteY4219"/>
              </a:cxn>
              <a:cxn ang="0">
                <a:pos x="connsiteX4220" y="connsiteY4220"/>
              </a:cxn>
              <a:cxn ang="0">
                <a:pos x="connsiteX4221" y="connsiteY4221"/>
              </a:cxn>
              <a:cxn ang="0">
                <a:pos x="connsiteX4222" y="connsiteY4222"/>
              </a:cxn>
              <a:cxn ang="0">
                <a:pos x="connsiteX4223" y="connsiteY4223"/>
              </a:cxn>
              <a:cxn ang="0">
                <a:pos x="connsiteX4224" y="connsiteY4224"/>
              </a:cxn>
              <a:cxn ang="0">
                <a:pos x="connsiteX4225" y="connsiteY4225"/>
              </a:cxn>
              <a:cxn ang="0">
                <a:pos x="connsiteX4226" y="connsiteY4226"/>
              </a:cxn>
              <a:cxn ang="0">
                <a:pos x="connsiteX4227" y="connsiteY4227"/>
              </a:cxn>
              <a:cxn ang="0">
                <a:pos x="connsiteX4228" y="connsiteY4228"/>
              </a:cxn>
              <a:cxn ang="0">
                <a:pos x="connsiteX4229" y="connsiteY4229"/>
              </a:cxn>
              <a:cxn ang="0">
                <a:pos x="connsiteX4230" y="connsiteY4230"/>
              </a:cxn>
              <a:cxn ang="0">
                <a:pos x="connsiteX4231" y="connsiteY4231"/>
              </a:cxn>
              <a:cxn ang="0">
                <a:pos x="connsiteX4232" y="connsiteY4232"/>
              </a:cxn>
              <a:cxn ang="0">
                <a:pos x="connsiteX4233" y="connsiteY4233"/>
              </a:cxn>
              <a:cxn ang="0">
                <a:pos x="connsiteX4234" y="connsiteY4234"/>
              </a:cxn>
              <a:cxn ang="0">
                <a:pos x="connsiteX4235" y="connsiteY4235"/>
              </a:cxn>
              <a:cxn ang="0">
                <a:pos x="connsiteX4236" y="connsiteY4236"/>
              </a:cxn>
              <a:cxn ang="0">
                <a:pos x="connsiteX4237" y="connsiteY4237"/>
              </a:cxn>
              <a:cxn ang="0">
                <a:pos x="connsiteX4238" y="connsiteY4238"/>
              </a:cxn>
              <a:cxn ang="0">
                <a:pos x="connsiteX4239" y="connsiteY4239"/>
              </a:cxn>
              <a:cxn ang="0">
                <a:pos x="connsiteX4240" y="connsiteY4240"/>
              </a:cxn>
              <a:cxn ang="0">
                <a:pos x="connsiteX4241" y="connsiteY4241"/>
              </a:cxn>
              <a:cxn ang="0">
                <a:pos x="connsiteX4242" y="connsiteY4242"/>
              </a:cxn>
              <a:cxn ang="0">
                <a:pos x="connsiteX4243" y="connsiteY4243"/>
              </a:cxn>
              <a:cxn ang="0">
                <a:pos x="connsiteX4244" y="connsiteY4244"/>
              </a:cxn>
              <a:cxn ang="0">
                <a:pos x="connsiteX4245" y="connsiteY4245"/>
              </a:cxn>
              <a:cxn ang="0">
                <a:pos x="connsiteX4246" y="connsiteY4246"/>
              </a:cxn>
              <a:cxn ang="0">
                <a:pos x="connsiteX4247" y="connsiteY4247"/>
              </a:cxn>
              <a:cxn ang="0">
                <a:pos x="connsiteX4248" y="connsiteY4248"/>
              </a:cxn>
              <a:cxn ang="0">
                <a:pos x="connsiteX4249" y="connsiteY4249"/>
              </a:cxn>
              <a:cxn ang="0">
                <a:pos x="connsiteX4250" y="connsiteY4250"/>
              </a:cxn>
              <a:cxn ang="0">
                <a:pos x="connsiteX4251" y="connsiteY4251"/>
              </a:cxn>
              <a:cxn ang="0">
                <a:pos x="connsiteX4252" y="connsiteY4252"/>
              </a:cxn>
              <a:cxn ang="0">
                <a:pos x="connsiteX4253" y="connsiteY4253"/>
              </a:cxn>
              <a:cxn ang="0">
                <a:pos x="connsiteX4254" y="connsiteY4254"/>
              </a:cxn>
              <a:cxn ang="0">
                <a:pos x="connsiteX4255" y="connsiteY4255"/>
              </a:cxn>
              <a:cxn ang="0">
                <a:pos x="connsiteX4256" y="connsiteY4256"/>
              </a:cxn>
              <a:cxn ang="0">
                <a:pos x="connsiteX4257" y="connsiteY4257"/>
              </a:cxn>
              <a:cxn ang="0">
                <a:pos x="connsiteX4258" y="connsiteY4258"/>
              </a:cxn>
              <a:cxn ang="0">
                <a:pos x="connsiteX4259" y="connsiteY4259"/>
              </a:cxn>
              <a:cxn ang="0">
                <a:pos x="connsiteX4260" y="connsiteY4260"/>
              </a:cxn>
              <a:cxn ang="0">
                <a:pos x="connsiteX4261" y="connsiteY4261"/>
              </a:cxn>
              <a:cxn ang="0">
                <a:pos x="connsiteX4262" y="connsiteY4262"/>
              </a:cxn>
              <a:cxn ang="0">
                <a:pos x="connsiteX4263" y="connsiteY4263"/>
              </a:cxn>
              <a:cxn ang="0">
                <a:pos x="connsiteX4264" y="connsiteY4264"/>
              </a:cxn>
              <a:cxn ang="0">
                <a:pos x="connsiteX4265" y="connsiteY4265"/>
              </a:cxn>
              <a:cxn ang="0">
                <a:pos x="connsiteX4266" y="connsiteY4266"/>
              </a:cxn>
              <a:cxn ang="0">
                <a:pos x="connsiteX4267" y="connsiteY4267"/>
              </a:cxn>
              <a:cxn ang="0">
                <a:pos x="connsiteX4268" y="connsiteY4268"/>
              </a:cxn>
              <a:cxn ang="0">
                <a:pos x="connsiteX4269" y="connsiteY4269"/>
              </a:cxn>
              <a:cxn ang="0">
                <a:pos x="connsiteX4270" y="connsiteY4270"/>
              </a:cxn>
              <a:cxn ang="0">
                <a:pos x="connsiteX4271" y="connsiteY4271"/>
              </a:cxn>
              <a:cxn ang="0">
                <a:pos x="connsiteX4272" y="connsiteY4272"/>
              </a:cxn>
              <a:cxn ang="0">
                <a:pos x="connsiteX4273" y="connsiteY4273"/>
              </a:cxn>
              <a:cxn ang="0">
                <a:pos x="connsiteX4274" y="connsiteY4274"/>
              </a:cxn>
              <a:cxn ang="0">
                <a:pos x="connsiteX4275" y="connsiteY4275"/>
              </a:cxn>
              <a:cxn ang="0">
                <a:pos x="connsiteX4276" y="connsiteY4276"/>
              </a:cxn>
              <a:cxn ang="0">
                <a:pos x="connsiteX4277" y="connsiteY4277"/>
              </a:cxn>
              <a:cxn ang="0">
                <a:pos x="connsiteX4278" y="connsiteY4278"/>
              </a:cxn>
              <a:cxn ang="0">
                <a:pos x="connsiteX4279" y="connsiteY4279"/>
              </a:cxn>
              <a:cxn ang="0">
                <a:pos x="connsiteX4280" y="connsiteY4280"/>
              </a:cxn>
              <a:cxn ang="0">
                <a:pos x="connsiteX4281" y="connsiteY4281"/>
              </a:cxn>
              <a:cxn ang="0">
                <a:pos x="connsiteX4282" y="connsiteY4282"/>
              </a:cxn>
              <a:cxn ang="0">
                <a:pos x="connsiteX4283" y="connsiteY4283"/>
              </a:cxn>
              <a:cxn ang="0">
                <a:pos x="connsiteX4284" y="connsiteY4284"/>
              </a:cxn>
              <a:cxn ang="0">
                <a:pos x="connsiteX4285" y="connsiteY4285"/>
              </a:cxn>
              <a:cxn ang="0">
                <a:pos x="connsiteX4286" y="connsiteY4286"/>
              </a:cxn>
              <a:cxn ang="0">
                <a:pos x="connsiteX4287" y="connsiteY4287"/>
              </a:cxn>
              <a:cxn ang="0">
                <a:pos x="connsiteX4288" y="connsiteY4288"/>
              </a:cxn>
              <a:cxn ang="0">
                <a:pos x="connsiteX4289" y="connsiteY4289"/>
              </a:cxn>
              <a:cxn ang="0">
                <a:pos x="connsiteX4290" y="connsiteY4290"/>
              </a:cxn>
              <a:cxn ang="0">
                <a:pos x="connsiteX4291" y="connsiteY4291"/>
              </a:cxn>
              <a:cxn ang="0">
                <a:pos x="connsiteX4292" y="connsiteY4292"/>
              </a:cxn>
              <a:cxn ang="0">
                <a:pos x="connsiteX4293" y="connsiteY4293"/>
              </a:cxn>
              <a:cxn ang="0">
                <a:pos x="connsiteX4294" y="connsiteY4294"/>
              </a:cxn>
              <a:cxn ang="0">
                <a:pos x="connsiteX4295" y="connsiteY4295"/>
              </a:cxn>
              <a:cxn ang="0">
                <a:pos x="connsiteX4296" y="connsiteY4296"/>
              </a:cxn>
              <a:cxn ang="0">
                <a:pos x="connsiteX4297" y="connsiteY4297"/>
              </a:cxn>
              <a:cxn ang="0">
                <a:pos x="connsiteX4298" y="connsiteY4298"/>
              </a:cxn>
              <a:cxn ang="0">
                <a:pos x="connsiteX4299" y="connsiteY4299"/>
              </a:cxn>
              <a:cxn ang="0">
                <a:pos x="connsiteX4300" y="connsiteY4300"/>
              </a:cxn>
              <a:cxn ang="0">
                <a:pos x="connsiteX4301" y="connsiteY4301"/>
              </a:cxn>
              <a:cxn ang="0">
                <a:pos x="connsiteX4302" y="connsiteY4302"/>
              </a:cxn>
              <a:cxn ang="0">
                <a:pos x="connsiteX4303" y="connsiteY4303"/>
              </a:cxn>
              <a:cxn ang="0">
                <a:pos x="connsiteX4304" y="connsiteY4304"/>
              </a:cxn>
              <a:cxn ang="0">
                <a:pos x="connsiteX4305" y="connsiteY4305"/>
              </a:cxn>
              <a:cxn ang="0">
                <a:pos x="connsiteX4306" y="connsiteY4306"/>
              </a:cxn>
              <a:cxn ang="0">
                <a:pos x="connsiteX4307" y="connsiteY4307"/>
              </a:cxn>
              <a:cxn ang="0">
                <a:pos x="connsiteX4308" y="connsiteY4308"/>
              </a:cxn>
              <a:cxn ang="0">
                <a:pos x="connsiteX4309" y="connsiteY4309"/>
              </a:cxn>
              <a:cxn ang="0">
                <a:pos x="connsiteX4310" y="connsiteY4310"/>
              </a:cxn>
              <a:cxn ang="0">
                <a:pos x="connsiteX4311" y="connsiteY4311"/>
              </a:cxn>
              <a:cxn ang="0">
                <a:pos x="connsiteX4312" y="connsiteY4312"/>
              </a:cxn>
              <a:cxn ang="0">
                <a:pos x="connsiteX4313" y="connsiteY4313"/>
              </a:cxn>
              <a:cxn ang="0">
                <a:pos x="connsiteX4314" y="connsiteY4314"/>
              </a:cxn>
              <a:cxn ang="0">
                <a:pos x="connsiteX4315" y="connsiteY4315"/>
              </a:cxn>
              <a:cxn ang="0">
                <a:pos x="connsiteX4316" y="connsiteY4316"/>
              </a:cxn>
              <a:cxn ang="0">
                <a:pos x="connsiteX4317" y="connsiteY4317"/>
              </a:cxn>
              <a:cxn ang="0">
                <a:pos x="connsiteX4318" y="connsiteY4318"/>
              </a:cxn>
              <a:cxn ang="0">
                <a:pos x="connsiteX4319" y="connsiteY4319"/>
              </a:cxn>
              <a:cxn ang="0">
                <a:pos x="connsiteX4320" y="connsiteY4320"/>
              </a:cxn>
              <a:cxn ang="0">
                <a:pos x="connsiteX4321" y="connsiteY4321"/>
              </a:cxn>
              <a:cxn ang="0">
                <a:pos x="connsiteX4322" y="connsiteY4322"/>
              </a:cxn>
              <a:cxn ang="0">
                <a:pos x="connsiteX4323" y="connsiteY4323"/>
              </a:cxn>
              <a:cxn ang="0">
                <a:pos x="connsiteX4324" y="connsiteY4324"/>
              </a:cxn>
              <a:cxn ang="0">
                <a:pos x="connsiteX4325" y="connsiteY4325"/>
              </a:cxn>
              <a:cxn ang="0">
                <a:pos x="connsiteX4326" y="connsiteY4326"/>
              </a:cxn>
              <a:cxn ang="0">
                <a:pos x="connsiteX4327" y="connsiteY4327"/>
              </a:cxn>
              <a:cxn ang="0">
                <a:pos x="connsiteX4328" y="connsiteY4328"/>
              </a:cxn>
              <a:cxn ang="0">
                <a:pos x="connsiteX4329" y="connsiteY4329"/>
              </a:cxn>
              <a:cxn ang="0">
                <a:pos x="connsiteX4330" y="connsiteY4330"/>
              </a:cxn>
              <a:cxn ang="0">
                <a:pos x="connsiteX4331" y="connsiteY4331"/>
              </a:cxn>
              <a:cxn ang="0">
                <a:pos x="connsiteX4332" y="connsiteY4332"/>
              </a:cxn>
              <a:cxn ang="0">
                <a:pos x="connsiteX4333" y="connsiteY4333"/>
              </a:cxn>
              <a:cxn ang="0">
                <a:pos x="connsiteX4334" y="connsiteY4334"/>
              </a:cxn>
              <a:cxn ang="0">
                <a:pos x="connsiteX4335" y="connsiteY4335"/>
              </a:cxn>
              <a:cxn ang="0">
                <a:pos x="connsiteX4336" y="connsiteY4336"/>
              </a:cxn>
              <a:cxn ang="0">
                <a:pos x="connsiteX4337" y="connsiteY4337"/>
              </a:cxn>
              <a:cxn ang="0">
                <a:pos x="connsiteX4338" y="connsiteY4338"/>
              </a:cxn>
              <a:cxn ang="0">
                <a:pos x="connsiteX4339" y="connsiteY4339"/>
              </a:cxn>
              <a:cxn ang="0">
                <a:pos x="connsiteX4340" y="connsiteY4340"/>
              </a:cxn>
              <a:cxn ang="0">
                <a:pos x="connsiteX4341" y="connsiteY4341"/>
              </a:cxn>
              <a:cxn ang="0">
                <a:pos x="connsiteX4342" y="connsiteY4342"/>
              </a:cxn>
              <a:cxn ang="0">
                <a:pos x="connsiteX4343" y="connsiteY4343"/>
              </a:cxn>
              <a:cxn ang="0">
                <a:pos x="connsiteX4344" y="connsiteY4344"/>
              </a:cxn>
              <a:cxn ang="0">
                <a:pos x="connsiteX4345" y="connsiteY4345"/>
              </a:cxn>
              <a:cxn ang="0">
                <a:pos x="connsiteX4346" y="connsiteY4346"/>
              </a:cxn>
              <a:cxn ang="0">
                <a:pos x="connsiteX4347" y="connsiteY4347"/>
              </a:cxn>
              <a:cxn ang="0">
                <a:pos x="connsiteX4348" y="connsiteY4348"/>
              </a:cxn>
              <a:cxn ang="0">
                <a:pos x="connsiteX4349" y="connsiteY4349"/>
              </a:cxn>
              <a:cxn ang="0">
                <a:pos x="connsiteX4350" y="connsiteY4350"/>
              </a:cxn>
              <a:cxn ang="0">
                <a:pos x="connsiteX4351" y="connsiteY4351"/>
              </a:cxn>
              <a:cxn ang="0">
                <a:pos x="connsiteX4352" y="connsiteY4352"/>
              </a:cxn>
              <a:cxn ang="0">
                <a:pos x="connsiteX4353" y="connsiteY4353"/>
              </a:cxn>
              <a:cxn ang="0">
                <a:pos x="connsiteX4354" y="connsiteY4354"/>
              </a:cxn>
              <a:cxn ang="0">
                <a:pos x="connsiteX4355" y="connsiteY4355"/>
              </a:cxn>
              <a:cxn ang="0">
                <a:pos x="connsiteX4356" y="connsiteY4356"/>
              </a:cxn>
              <a:cxn ang="0">
                <a:pos x="connsiteX4357" y="connsiteY4357"/>
              </a:cxn>
              <a:cxn ang="0">
                <a:pos x="connsiteX4358" y="connsiteY4358"/>
              </a:cxn>
              <a:cxn ang="0">
                <a:pos x="connsiteX4359" y="connsiteY4359"/>
              </a:cxn>
              <a:cxn ang="0">
                <a:pos x="connsiteX4360" y="connsiteY4360"/>
              </a:cxn>
              <a:cxn ang="0">
                <a:pos x="connsiteX4361" y="connsiteY4361"/>
              </a:cxn>
              <a:cxn ang="0">
                <a:pos x="connsiteX4362" y="connsiteY4362"/>
              </a:cxn>
              <a:cxn ang="0">
                <a:pos x="connsiteX4363" y="connsiteY4363"/>
              </a:cxn>
              <a:cxn ang="0">
                <a:pos x="connsiteX4364" y="connsiteY4364"/>
              </a:cxn>
              <a:cxn ang="0">
                <a:pos x="connsiteX4365" y="connsiteY4365"/>
              </a:cxn>
              <a:cxn ang="0">
                <a:pos x="connsiteX4366" y="connsiteY4366"/>
              </a:cxn>
              <a:cxn ang="0">
                <a:pos x="connsiteX4367" y="connsiteY4367"/>
              </a:cxn>
              <a:cxn ang="0">
                <a:pos x="connsiteX4368" y="connsiteY4368"/>
              </a:cxn>
              <a:cxn ang="0">
                <a:pos x="connsiteX4369" y="connsiteY4369"/>
              </a:cxn>
              <a:cxn ang="0">
                <a:pos x="connsiteX4370" y="connsiteY4370"/>
              </a:cxn>
              <a:cxn ang="0">
                <a:pos x="connsiteX4371" y="connsiteY4371"/>
              </a:cxn>
              <a:cxn ang="0">
                <a:pos x="connsiteX4372" y="connsiteY4372"/>
              </a:cxn>
              <a:cxn ang="0">
                <a:pos x="connsiteX4373" y="connsiteY4373"/>
              </a:cxn>
              <a:cxn ang="0">
                <a:pos x="connsiteX4374" y="connsiteY4374"/>
              </a:cxn>
              <a:cxn ang="0">
                <a:pos x="connsiteX4375" y="connsiteY4375"/>
              </a:cxn>
              <a:cxn ang="0">
                <a:pos x="connsiteX4376" y="connsiteY4376"/>
              </a:cxn>
              <a:cxn ang="0">
                <a:pos x="connsiteX4377" y="connsiteY4377"/>
              </a:cxn>
              <a:cxn ang="0">
                <a:pos x="connsiteX4378" y="connsiteY4378"/>
              </a:cxn>
              <a:cxn ang="0">
                <a:pos x="connsiteX4379" y="connsiteY4379"/>
              </a:cxn>
              <a:cxn ang="0">
                <a:pos x="connsiteX4380" y="connsiteY4380"/>
              </a:cxn>
              <a:cxn ang="0">
                <a:pos x="connsiteX4381" y="connsiteY4381"/>
              </a:cxn>
              <a:cxn ang="0">
                <a:pos x="connsiteX4382" y="connsiteY4382"/>
              </a:cxn>
              <a:cxn ang="0">
                <a:pos x="connsiteX4383" y="connsiteY4383"/>
              </a:cxn>
              <a:cxn ang="0">
                <a:pos x="connsiteX4384" y="connsiteY4384"/>
              </a:cxn>
              <a:cxn ang="0">
                <a:pos x="connsiteX4385" y="connsiteY4385"/>
              </a:cxn>
              <a:cxn ang="0">
                <a:pos x="connsiteX4386" y="connsiteY4386"/>
              </a:cxn>
              <a:cxn ang="0">
                <a:pos x="connsiteX4387" y="connsiteY4387"/>
              </a:cxn>
              <a:cxn ang="0">
                <a:pos x="connsiteX4388" y="connsiteY4388"/>
              </a:cxn>
              <a:cxn ang="0">
                <a:pos x="connsiteX4389" y="connsiteY4389"/>
              </a:cxn>
              <a:cxn ang="0">
                <a:pos x="connsiteX4390" y="connsiteY4390"/>
              </a:cxn>
              <a:cxn ang="0">
                <a:pos x="connsiteX4391" y="connsiteY4391"/>
              </a:cxn>
              <a:cxn ang="0">
                <a:pos x="connsiteX4392" y="connsiteY4392"/>
              </a:cxn>
              <a:cxn ang="0">
                <a:pos x="connsiteX4393" y="connsiteY4393"/>
              </a:cxn>
              <a:cxn ang="0">
                <a:pos x="connsiteX4394" y="connsiteY4394"/>
              </a:cxn>
              <a:cxn ang="0">
                <a:pos x="connsiteX4395" y="connsiteY4395"/>
              </a:cxn>
              <a:cxn ang="0">
                <a:pos x="connsiteX4396" y="connsiteY4396"/>
              </a:cxn>
              <a:cxn ang="0">
                <a:pos x="connsiteX4397" y="connsiteY4397"/>
              </a:cxn>
              <a:cxn ang="0">
                <a:pos x="connsiteX4398" y="connsiteY4398"/>
              </a:cxn>
              <a:cxn ang="0">
                <a:pos x="connsiteX4399" y="connsiteY4399"/>
              </a:cxn>
              <a:cxn ang="0">
                <a:pos x="connsiteX4400" y="connsiteY4400"/>
              </a:cxn>
              <a:cxn ang="0">
                <a:pos x="connsiteX4401" y="connsiteY4401"/>
              </a:cxn>
              <a:cxn ang="0">
                <a:pos x="connsiteX4402" y="connsiteY4402"/>
              </a:cxn>
              <a:cxn ang="0">
                <a:pos x="connsiteX4403" y="connsiteY4403"/>
              </a:cxn>
              <a:cxn ang="0">
                <a:pos x="connsiteX4404" y="connsiteY4404"/>
              </a:cxn>
              <a:cxn ang="0">
                <a:pos x="connsiteX4405" y="connsiteY4405"/>
              </a:cxn>
              <a:cxn ang="0">
                <a:pos x="connsiteX4406" y="connsiteY4406"/>
              </a:cxn>
              <a:cxn ang="0">
                <a:pos x="connsiteX4407" y="connsiteY4407"/>
              </a:cxn>
              <a:cxn ang="0">
                <a:pos x="connsiteX4408" y="connsiteY4408"/>
              </a:cxn>
              <a:cxn ang="0">
                <a:pos x="connsiteX4409" y="connsiteY4409"/>
              </a:cxn>
              <a:cxn ang="0">
                <a:pos x="connsiteX4410" y="connsiteY4410"/>
              </a:cxn>
              <a:cxn ang="0">
                <a:pos x="connsiteX4411" y="connsiteY4411"/>
              </a:cxn>
              <a:cxn ang="0">
                <a:pos x="connsiteX4412" y="connsiteY4412"/>
              </a:cxn>
              <a:cxn ang="0">
                <a:pos x="connsiteX4413" y="connsiteY4413"/>
              </a:cxn>
              <a:cxn ang="0">
                <a:pos x="connsiteX4414" y="connsiteY4414"/>
              </a:cxn>
              <a:cxn ang="0">
                <a:pos x="connsiteX4415" y="connsiteY4415"/>
              </a:cxn>
              <a:cxn ang="0">
                <a:pos x="connsiteX4416" y="connsiteY4416"/>
              </a:cxn>
              <a:cxn ang="0">
                <a:pos x="connsiteX4417" y="connsiteY4417"/>
              </a:cxn>
              <a:cxn ang="0">
                <a:pos x="connsiteX4418" y="connsiteY4418"/>
              </a:cxn>
              <a:cxn ang="0">
                <a:pos x="connsiteX4419" y="connsiteY4419"/>
              </a:cxn>
              <a:cxn ang="0">
                <a:pos x="connsiteX4420" y="connsiteY4420"/>
              </a:cxn>
              <a:cxn ang="0">
                <a:pos x="connsiteX4421" y="connsiteY4421"/>
              </a:cxn>
              <a:cxn ang="0">
                <a:pos x="connsiteX4422" y="connsiteY4422"/>
              </a:cxn>
              <a:cxn ang="0">
                <a:pos x="connsiteX4423" y="connsiteY4423"/>
              </a:cxn>
              <a:cxn ang="0">
                <a:pos x="connsiteX4424" y="connsiteY4424"/>
              </a:cxn>
              <a:cxn ang="0">
                <a:pos x="connsiteX4425" y="connsiteY4425"/>
              </a:cxn>
              <a:cxn ang="0">
                <a:pos x="connsiteX4426" y="connsiteY4426"/>
              </a:cxn>
              <a:cxn ang="0">
                <a:pos x="connsiteX4427" y="connsiteY4427"/>
              </a:cxn>
              <a:cxn ang="0">
                <a:pos x="connsiteX4428" y="connsiteY4428"/>
              </a:cxn>
              <a:cxn ang="0">
                <a:pos x="connsiteX4429" y="connsiteY4429"/>
              </a:cxn>
              <a:cxn ang="0">
                <a:pos x="connsiteX4430" y="connsiteY4430"/>
              </a:cxn>
              <a:cxn ang="0">
                <a:pos x="connsiteX4431" y="connsiteY4431"/>
              </a:cxn>
              <a:cxn ang="0">
                <a:pos x="connsiteX4432" y="connsiteY4432"/>
              </a:cxn>
              <a:cxn ang="0">
                <a:pos x="connsiteX4433" y="connsiteY4433"/>
              </a:cxn>
              <a:cxn ang="0">
                <a:pos x="connsiteX4434" y="connsiteY4434"/>
              </a:cxn>
              <a:cxn ang="0">
                <a:pos x="connsiteX4435" y="connsiteY4435"/>
              </a:cxn>
              <a:cxn ang="0">
                <a:pos x="connsiteX4436" y="connsiteY4436"/>
              </a:cxn>
              <a:cxn ang="0">
                <a:pos x="connsiteX4437" y="connsiteY4437"/>
              </a:cxn>
              <a:cxn ang="0">
                <a:pos x="connsiteX4438" y="connsiteY4438"/>
              </a:cxn>
              <a:cxn ang="0">
                <a:pos x="connsiteX4439" y="connsiteY4439"/>
              </a:cxn>
              <a:cxn ang="0">
                <a:pos x="connsiteX4440" y="connsiteY4440"/>
              </a:cxn>
              <a:cxn ang="0">
                <a:pos x="connsiteX4441" y="connsiteY4441"/>
              </a:cxn>
              <a:cxn ang="0">
                <a:pos x="connsiteX4442" y="connsiteY4442"/>
              </a:cxn>
              <a:cxn ang="0">
                <a:pos x="connsiteX4443" y="connsiteY4443"/>
              </a:cxn>
              <a:cxn ang="0">
                <a:pos x="connsiteX4444" y="connsiteY4444"/>
              </a:cxn>
              <a:cxn ang="0">
                <a:pos x="connsiteX4445" y="connsiteY4445"/>
              </a:cxn>
              <a:cxn ang="0">
                <a:pos x="connsiteX4446" y="connsiteY4446"/>
              </a:cxn>
              <a:cxn ang="0">
                <a:pos x="connsiteX4447" y="connsiteY4447"/>
              </a:cxn>
              <a:cxn ang="0">
                <a:pos x="connsiteX4448" y="connsiteY4448"/>
              </a:cxn>
              <a:cxn ang="0">
                <a:pos x="connsiteX4449" y="connsiteY4449"/>
              </a:cxn>
              <a:cxn ang="0">
                <a:pos x="connsiteX4450" y="connsiteY4450"/>
              </a:cxn>
              <a:cxn ang="0">
                <a:pos x="connsiteX4451" y="connsiteY4451"/>
              </a:cxn>
              <a:cxn ang="0">
                <a:pos x="connsiteX4452" y="connsiteY4452"/>
              </a:cxn>
              <a:cxn ang="0">
                <a:pos x="connsiteX4453" y="connsiteY4453"/>
              </a:cxn>
              <a:cxn ang="0">
                <a:pos x="connsiteX4454" y="connsiteY4454"/>
              </a:cxn>
              <a:cxn ang="0">
                <a:pos x="connsiteX4455" y="connsiteY4455"/>
              </a:cxn>
              <a:cxn ang="0">
                <a:pos x="connsiteX4456" y="connsiteY4456"/>
              </a:cxn>
              <a:cxn ang="0">
                <a:pos x="connsiteX4457" y="connsiteY4457"/>
              </a:cxn>
              <a:cxn ang="0">
                <a:pos x="connsiteX4458" y="connsiteY4458"/>
              </a:cxn>
              <a:cxn ang="0">
                <a:pos x="connsiteX4459" y="connsiteY4459"/>
              </a:cxn>
              <a:cxn ang="0">
                <a:pos x="connsiteX4460" y="connsiteY4460"/>
              </a:cxn>
              <a:cxn ang="0">
                <a:pos x="connsiteX4461" y="connsiteY4461"/>
              </a:cxn>
              <a:cxn ang="0">
                <a:pos x="connsiteX4462" y="connsiteY4462"/>
              </a:cxn>
              <a:cxn ang="0">
                <a:pos x="connsiteX4463" y="connsiteY4463"/>
              </a:cxn>
              <a:cxn ang="0">
                <a:pos x="connsiteX4464" y="connsiteY4464"/>
              </a:cxn>
              <a:cxn ang="0">
                <a:pos x="connsiteX4465" y="connsiteY4465"/>
              </a:cxn>
              <a:cxn ang="0">
                <a:pos x="connsiteX4466" y="connsiteY4466"/>
              </a:cxn>
              <a:cxn ang="0">
                <a:pos x="connsiteX4467" y="connsiteY4467"/>
              </a:cxn>
              <a:cxn ang="0">
                <a:pos x="connsiteX4468" y="connsiteY4468"/>
              </a:cxn>
              <a:cxn ang="0">
                <a:pos x="connsiteX4469" y="connsiteY4469"/>
              </a:cxn>
              <a:cxn ang="0">
                <a:pos x="connsiteX4470" y="connsiteY4470"/>
              </a:cxn>
              <a:cxn ang="0">
                <a:pos x="connsiteX4471" y="connsiteY4471"/>
              </a:cxn>
              <a:cxn ang="0">
                <a:pos x="connsiteX4472" y="connsiteY4472"/>
              </a:cxn>
              <a:cxn ang="0">
                <a:pos x="connsiteX4473" y="connsiteY4473"/>
              </a:cxn>
              <a:cxn ang="0">
                <a:pos x="connsiteX4474" y="connsiteY4474"/>
              </a:cxn>
              <a:cxn ang="0">
                <a:pos x="connsiteX4475" y="connsiteY4475"/>
              </a:cxn>
              <a:cxn ang="0">
                <a:pos x="connsiteX4476" y="connsiteY4476"/>
              </a:cxn>
              <a:cxn ang="0">
                <a:pos x="connsiteX4477" y="connsiteY4477"/>
              </a:cxn>
              <a:cxn ang="0">
                <a:pos x="connsiteX4478" y="connsiteY4478"/>
              </a:cxn>
              <a:cxn ang="0">
                <a:pos x="connsiteX4479" y="connsiteY4479"/>
              </a:cxn>
              <a:cxn ang="0">
                <a:pos x="connsiteX4480" y="connsiteY4480"/>
              </a:cxn>
              <a:cxn ang="0">
                <a:pos x="connsiteX4481" y="connsiteY4481"/>
              </a:cxn>
              <a:cxn ang="0">
                <a:pos x="connsiteX4482" y="connsiteY4482"/>
              </a:cxn>
              <a:cxn ang="0">
                <a:pos x="connsiteX4483" y="connsiteY4483"/>
              </a:cxn>
              <a:cxn ang="0">
                <a:pos x="connsiteX4484" y="connsiteY4484"/>
              </a:cxn>
              <a:cxn ang="0">
                <a:pos x="connsiteX4485" y="connsiteY4485"/>
              </a:cxn>
              <a:cxn ang="0">
                <a:pos x="connsiteX4486" y="connsiteY4486"/>
              </a:cxn>
              <a:cxn ang="0">
                <a:pos x="connsiteX4487" y="connsiteY4487"/>
              </a:cxn>
              <a:cxn ang="0">
                <a:pos x="connsiteX4488" y="connsiteY4488"/>
              </a:cxn>
              <a:cxn ang="0">
                <a:pos x="connsiteX4489" y="connsiteY4489"/>
              </a:cxn>
              <a:cxn ang="0">
                <a:pos x="connsiteX4490" y="connsiteY4490"/>
              </a:cxn>
              <a:cxn ang="0">
                <a:pos x="connsiteX4491" y="connsiteY4491"/>
              </a:cxn>
              <a:cxn ang="0">
                <a:pos x="connsiteX4492" y="connsiteY4492"/>
              </a:cxn>
              <a:cxn ang="0">
                <a:pos x="connsiteX4493" y="connsiteY4493"/>
              </a:cxn>
              <a:cxn ang="0">
                <a:pos x="connsiteX4494" y="connsiteY4494"/>
              </a:cxn>
              <a:cxn ang="0">
                <a:pos x="connsiteX4495" y="connsiteY4495"/>
              </a:cxn>
              <a:cxn ang="0">
                <a:pos x="connsiteX4496" y="connsiteY4496"/>
              </a:cxn>
              <a:cxn ang="0">
                <a:pos x="connsiteX4497" y="connsiteY4497"/>
              </a:cxn>
              <a:cxn ang="0">
                <a:pos x="connsiteX4498" y="connsiteY4498"/>
              </a:cxn>
              <a:cxn ang="0">
                <a:pos x="connsiteX4499" y="connsiteY4499"/>
              </a:cxn>
              <a:cxn ang="0">
                <a:pos x="connsiteX4500" y="connsiteY4500"/>
              </a:cxn>
              <a:cxn ang="0">
                <a:pos x="connsiteX4501" y="connsiteY4501"/>
              </a:cxn>
              <a:cxn ang="0">
                <a:pos x="connsiteX4502" y="connsiteY4502"/>
              </a:cxn>
              <a:cxn ang="0">
                <a:pos x="connsiteX4503" y="connsiteY4503"/>
              </a:cxn>
              <a:cxn ang="0">
                <a:pos x="connsiteX4504" y="connsiteY4504"/>
              </a:cxn>
              <a:cxn ang="0">
                <a:pos x="connsiteX4505" y="connsiteY4505"/>
              </a:cxn>
              <a:cxn ang="0">
                <a:pos x="connsiteX4506" y="connsiteY4506"/>
              </a:cxn>
              <a:cxn ang="0">
                <a:pos x="connsiteX4507" y="connsiteY4507"/>
              </a:cxn>
              <a:cxn ang="0">
                <a:pos x="connsiteX4508" y="connsiteY4508"/>
              </a:cxn>
              <a:cxn ang="0">
                <a:pos x="connsiteX4509" y="connsiteY4509"/>
              </a:cxn>
              <a:cxn ang="0">
                <a:pos x="connsiteX4510" y="connsiteY4510"/>
              </a:cxn>
              <a:cxn ang="0">
                <a:pos x="connsiteX4511" y="connsiteY4511"/>
              </a:cxn>
              <a:cxn ang="0">
                <a:pos x="connsiteX4512" y="connsiteY4512"/>
              </a:cxn>
              <a:cxn ang="0">
                <a:pos x="connsiteX4513" y="connsiteY4513"/>
              </a:cxn>
              <a:cxn ang="0">
                <a:pos x="connsiteX4514" y="connsiteY4514"/>
              </a:cxn>
              <a:cxn ang="0">
                <a:pos x="connsiteX4515" y="connsiteY4515"/>
              </a:cxn>
              <a:cxn ang="0">
                <a:pos x="connsiteX4516" y="connsiteY4516"/>
              </a:cxn>
              <a:cxn ang="0">
                <a:pos x="connsiteX4517" y="connsiteY4517"/>
              </a:cxn>
              <a:cxn ang="0">
                <a:pos x="connsiteX4518" y="connsiteY4518"/>
              </a:cxn>
              <a:cxn ang="0">
                <a:pos x="connsiteX4519" y="connsiteY4519"/>
              </a:cxn>
              <a:cxn ang="0">
                <a:pos x="connsiteX4520" y="connsiteY4520"/>
              </a:cxn>
              <a:cxn ang="0">
                <a:pos x="connsiteX4521" y="connsiteY4521"/>
              </a:cxn>
              <a:cxn ang="0">
                <a:pos x="connsiteX4522" y="connsiteY4522"/>
              </a:cxn>
              <a:cxn ang="0">
                <a:pos x="connsiteX4523" y="connsiteY4523"/>
              </a:cxn>
              <a:cxn ang="0">
                <a:pos x="connsiteX4524" y="connsiteY4524"/>
              </a:cxn>
              <a:cxn ang="0">
                <a:pos x="connsiteX4525" y="connsiteY4525"/>
              </a:cxn>
              <a:cxn ang="0">
                <a:pos x="connsiteX4526" y="connsiteY4526"/>
              </a:cxn>
              <a:cxn ang="0">
                <a:pos x="connsiteX4527" y="connsiteY4527"/>
              </a:cxn>
              <a:cxn ang="0">
                <a:pos x="connsiteX4528" y="connsiteY4528"/>
              </a:cxn>
              <a:cxn ang="0">
                <a:pos x="connsiteX4529" y="connsiteY4529"/>
              </a:cxn>
              <a:cxn ang="0">
                <a:pos x="connsiteX4530" y="connsiteY4530"/>
              </a:cxn>
              <a:cxn ang="0">
                <a:pos x="connsiteX4531" y="connsiteY4531"/>
              </a:cxn>
              <a:cxn ang="0">
                <a:pos x="connsiteX4532" y="connsiteY4532"/>
              </a:cxn>
              <a:cxn ang="0">
                <a:pos x="connsiteX4533" y="connsiteY4533"/>
              </a:cxn>
              <a:cxn ang="0">
                <a:pos x="connsiteX4534" y="connsiteY4534"/>
              </a:cxn>
              <a:cxn ang="0">
                <a:pos x="connsiteX4535" y="connsiteY4535"/>
              </a:cxn>
              <a:cxn ang="0">
                <a:pos x="connsiteX4536" y="connsiteY4536"/>
              </a:cxn>
              <a:cxn ang="0">
                <a:pos x="connsiteX4537" y="connsiteY4537"/>
              </a:cxn>
              <a:cxn ang="0">
                <a:pos x="connsiteX4538" y="connsiteY4538"/>
              </a:cxn>
              <a:cxn ang="0">
                <a:pos x="connsiteX4539" y="connsiteY4539"/>
              </a:cxn>
              <a:cxn ang="0">
                <a:pos x="connsiteX4540" y="connsiteY4540"/>
              </a:cxn>
              <a:cxn ang="0">
                <a:pos x="connsiteX4541" y="connsiteY4541"/>
              </a:cxn>
              <a:cxn ang="0">
                <a:pos x="connsiteX4542" y="connsiteY4542"/>
              </a:cxn>
              <a:cxn ang="0">
                <a:pos x="connsiteX4543" y="connsiteY4543"/>
              </a:cxn>
              <a:cxn ang="0">
                <a:pos x="connsiteX4544" y="connsiteY4544"/>
              </a:cxn>
              <a:cxn ang="0">
                <a:pos x="connsiteX4545" y="connsiteY4545"/>
              </a:cxn>
              <a:cxn ang="0">
                <a:pos x="connsiteX4546" y="connsiteY4546"/>
              </a:cxn>
              <a:cxn ang="0">
                <a:pos x="connsiteX4547" y="connsiteY4547"/>
              </a:cxn>
              <a:cxn ang="0">
                <a:pos x="connsiteX4548" y="connsiteY4548"/>
              </a:cxn>
              <a:cxn ang="0">
                <a:pos x="connsiteX4549" y="connsiteY4549"/>
              </a:cxn>
              <a:cxn ang="0">
                <a:pos x="connsiteX4550" y="connsiteY4550"/>
              </a:cxn>
              <a:cxn ang="0">
                <a:pos x="connsiteX4551" y="connsiteY4551"/>
              </a:cxn>
              <a:cxn ang="0">
                <a:pos x="connsiteX4552" y="connsiteY4552"/>
              </a:cxn>
              <a:cxn ang="0">
                <a:pos x="connsiteX4553" y="connsiteY4553"/>
              </a:cxn>
              <a:cxn ang="0">
                <a:pos x="connsiteX4554" y="connsiteY4554"/>
              </a:cxn>
              <a:cxn ang="0">
                <a:pos x="connsiteX4555" y="connsiteY4555"/>
              </a:cxn>
              <a:cxn ang="0">
                <a:pos x="connsiteX4556" y="connsiteY4556"/>
              </a:cxn>
              <a:cxn ang="0">
                <a:pos x="connsiteX4557" y="connsiteY4557"/>
              </a:cxn>
              <a:cxn ang="0">
                <a:pos x="connsiteX4558" y="connsiteY4558"/>
              </a:cxn>
              <a:cxn ang="0">
                <a:pos x="connsiteX4559" y="connsiteY4559"/>
              </a:cxn>
              <a:cxn ang="0">
                <a:pos x="connsiteX4560" y="connsiteY4560"/>
              </a:cxn>
              <a:cxn ang="0">
                <a:pos x="connsiteX4561" y="connsiteY4561"/>
              </a:cxn>
              <a:cxn ang="0">
                <a:pos x="connsiteX4562" y="connsiteY4562"/>
              </a:cxn>
              <a:cxn ang="0">
                <a:pos x="connsiteX4563" y="connsiteY4563"/>
              </a:cxn>
              <a:cxn ang="0">
                <a:pos x="connsiteX4564" y="connsiteY4564"/>
              </a:cxn>
              <a:cxn ang="0">
                <a:pos x="connsiteX4565" y="connsiteY4565"/>
              </a:cxn>
              <a:cxn ang="0">
                <a:pos x="connsiteX4566" y="connsiteY4566"/>
              </a:cxn>
              <a:cxn ang="0">
                <a:pos x="connsiteX4567" y="connsiteY4567"/>
              </a:cxn>
              <a:cxn ang="0">
                <a:pos x="connsiteX4568" y="connsiteY4568"/>
              </a:cxn>
              <a:cxn ang="0">
                <a:pos x="connsiteX4569" y="connsiteY4569"/>
              </a:cxn>
              <a:cxn ang="0">
                <a:pos x="connsiteX4570" y="connsiteY4570"/>
              </a:cxn>
              <a:cxn ang="0">
                <a:pos x="connsiteX4571" y="connsiteY4571"/>
              </a:cxn>
              <a:cxn ang="0">
                <a:pos x="connsiteX4572" y="connsiteY4572"/>
              </a:cxn>
              <a:cxn ang="0">
                <a:pos x="connsiteX4573" y="connsiteY4573"/>
              </a:cxn>
              <a:cxn ang="0">
                <a:pos x="connsiteX4574" y="connsiteY4574"/>
              </a:cxn>
              <a:cxn ang="0">
                <a:pos x="connsiteX4575" y="connsiteY4575"/>
              </a:cxn>
              <a:cxn ang="0">
                <a:pos x="connsiteX4576" y="connsiteY4576"/>
              </a:cxn>
              <a:cxn ang="0">
                <a:pos x="connsiteX4577" y="connsiteY4577"/>
              </a:cxn>
              <a:cxn ang="0">
                <a:pos x="connsiteX4578" y="connsiteY4578"/>
              </a:cxn>
              <a:cxn ang="0">
                <a:pos x="connsiteX4579" y="connsiteY4579"/>
              </a:cxn>
              <a:cxn ang="0">
                <a:pos x="connsiteX4580" y="connsiteY4580"/>
              </a:cxn>
              <a:cxn ang="0">
                <a:pos x="connsiteX4581" y="connsiteY4581"/>
              </a:cxn>
              <a:cxn ang="0">
                <a:pos x="connsiteX4582" y="connsiteY4582"/>
              </a:cxn>
              <a:cxn ang="0">
                <a:pos x="connsiteX4583" y="connsiteY4583"/>
              </a:cxn>
              <a:cxn ang="0">
                <a:pos x="connsiteX4584" y="connsiteY4584"/>
              </a:cxn>
              <a:cxn ang="0">
                <a:pos x="connsiteX4585" y="connsiteY4585"/>
              </a:cxn>
              <a:cxn ang="0">
                <a:pos x="connsiteX4586" y="connsiteY4586"/>
              </a:cxn>
              <a:cxn ang="0">
                <a:pos x="connsiteX4587" y="connsiteY4587"/>
              </a:cxn>
              <a:cxn ang="0">
                <a:pos x="connsiteX4588" y="connsiteY4588"/>
              </a:cxn>
              <a:cxn ang="0">
                <a:pos x="connsiteX4589" y="connsiteY4589"/>
              </a:cxn>
              <a:cxn ang="0">
                <a:pos x="connsiteX4590" y="connsiteY4590"/>
              </a:cxn>
              <a:cxn ang="0">
                <a:pos x="connsiteX4591" y="connsiteY4591"/>
              </a:cxn>
              <a:cxn ang="0">
                <a:pos x="connsiteX4592" y="connsiteY4592"/>
              </a:cxn>
              <a:cxn ang="0">
                <a:pos x="connsiteX4593" y="connsiteY4593"/>
              </a:cxn>
              <a:cxn ang="0">
                <a:pos x="connsiteX4594" y="connsiteY4594"/>
              </a:cxn>
              <a:cxn ang="0">
                <a:pos x="connsiteX4595" y="connsiteY4595"/>
              </a:cxn>
              <a:cxn ang="0">
                <a:pos x="connsiteX4596" y="connsiteY4596"/>
              </a:cxn>
              <a:cxn ang="0">
                <a:pos x="connsiteX4597" y="connsiteY4597"/>
              </a:cxn>
              <a:cxn ang="0">
                <a:pos x="connsiteX4598" y="connsiteY4598"/>
              </a:cxn>
              <a:cxn ang="0">
                <a:pos x="connsiteX4599" y="connsiteY4599"/>
              </a:cxn>
              <a:cxn ang="0">
                <a:pos x="connsiteX4600" y="connsiteY4600"/>
              </a:cxn>
              <a:cxn ang="0">
                <a:pos x="connsiteX4601" y="connsiteY4601"/>
              </a:cxn>
              <a:cxn ang="0">
                <a:pos x="connsiteX4602" y="connsiteY4602"/>
              </a:cxn>
              <a:cxn ang="0">
                <a:pos x="connsiteX4603" y="connsiteY4603"/>
              </a:cxn>
              <a:cxn ang="0">
                <a:pos x="connsiteX4604" y="connsiteY4604"/>
              </a:cxn>
              <a:cxn ang="0">
                <a:pos x="connsiteX4605" y="connsiteY4605"/>
              </a:cxn>
              <a:cxn ang="0">
                <a:pos x="connsiteX4606" y="connsiteY4606"/>
              </a:cxn>
              <a:cxn ang="0">
                <a:pos x="connsiteX4607" y="connsiteY4607"/>
              </a:cxn>
              <a:cxn ang="0">
                <a:pos x="connsiteX4608" y="connsiteY4608"/>
              </a:cxn>
              <a:cxn ang="0">
                <a:pos x="connsiteX4609" y="connsiteY4609"/>
              </a:cxn>
              <a:cxn ang="0">
                <a:pos x="connsiteX4610" y="connsiteY4610"/>
              </a:cxn>
              <a:cxn ang="0">
                <a:pos x="connsiteX4611" y="connsiteY4611"/>
              </a:cxn>
              <a:cxn ang="0">
                <a:pos x="connsiteX4612" y="connsiteY4612"/>
              </a:cxn>
              <a:cxn ang="0">
                <a:pos x="connsiteX4613" y="connsiteY4613"/>
              </a:cxn>
              <a:cxn ang="0">
                <a:pos x="connsiteX4614" y="connsiteY4614"/>
              </a:cxn>
              <a:cxn ang="0">
                <a:pos x="connsiteX4615" y="connsiteY4615"/>
              </a:cxn>
              <a:cxn ang="0">
                <a:pos x="connsiteX4616" y="connsiteY4616"/>
              </a:cxn>
              <a:cxn ang="0">
                <a:pos x="connsiteX4617" y="connsiteY4617"/>
              </a:cxn>
              <a:cxn ang="0">
                <a:pos x="connsiteX4618" y="connsiteY4618"/>
              </a:cxn>
              <a:cxn ang="0">
                <a:pos x="connsiteX4619" y="connsiteY4619"/>
              </a:cxn>
              <a:cxn ang="0">
                <a:pos x="connsiteX4620" y="connsiteY4620"/>
              </a:cxn>
              <a:cxn ang="0">
                <a:pos x="connsiteX4621" y="connsiteY4621"/>
              </a:cxn>
              <a:cxn ang="0">
                <a:pos x="connsiteX4622" y="connsiteY4622"/>
              </a:cxn>
              <a:cxn ang="0">
                <a:pos x="connsiteX4623" y="connsiteY4623"/>
              </a:cxn>
              <a:cxn ang="0">
                <a:pos x="connsiteX4624" y="connsiteY4624"/>
              </a:cxn>
              <a:cxn ang="0">
                <a:pos x="connsiteX4625" y="connsiteY4625"/>
              </a:cxn>
              <a:cxn ang="0">
                <a:pos x="connsiteX4626" y="connsiteY4626"/>
              </a:cxn>
              <a:cxn ang="0">
                <a:pos x="connsiteX4627" y="connsiteY4627"/>
              </a:cxn>
              <a:cxn ang="0">
                <a:pos x="connsiteX4628" y="connsiteY4628"/>
              </a:cxn>
              <a:cxn ang="0">
                <a:pos x="connsiteX4629" y="connsiteY4629"/>
              </a:cxn>
              <a:cxn ang="0">
                <a:pos x="connsiteX4630" y="connsiteY4630"/>
              </a:cxn>
              <a:cxn ang="0">
                <a:pos x="connsiteX4631" y="connsiteY4631"/>
              </a:cxn>
              <a:cxn ang="0">
                <a:pos x="connsiteX4632" y="connsiteY4632"/>
              </a:cxn>
              <a:cxn ang="0">
                <a:pos x="connsiteX4633" y="connsiteY4633"/>
              </a:cxn>
              <a:cxn ang="0">
                <a:pos x="connsiteX4634" y="connsiteY4634"/>
              </a:cxn>
              <a:cxn ang="0">
                <a:pos x="connsiteX4635" y="connsiteY4635"/>
              </a:cxn>
              <a:cxn ang="0">
                <a:pos x="connsiteX4636" y="connsiteY4636"/>
              </a:cxn>
              <a:cxn ang="0">
                <a:pos x="connsiteX4637" y="connsiteY4637"/>
              </a:cxn>
              <a:cxn ang="0">
                <a:pos x="connsiteX4638" y="connsiteY4638"/>
              </a:cxn>
              <a:cxn ang="0">
                <a:pos x="connsiteX4639" y="connsiteY4639"/>
              </a:cxn>
              <a:cxn ang="0">
                <a:pos x="connsiteX4640" y="connsiteY4640"/>
              </a:cxn>
              <a:cxn ang="0">
                <a:pos x="connsiteX4641" y="connsiteY4641"/>
              </a:cxn>
              <a:cxn ang="0">
                <a:pos x="connsiteX4642" y="connsiteY4642"/>
              </a:cxn>
              <a:cxn ang="0">
                <a:pos x="connsiteX4643" y="connsiteY4643"/>
              </a:cxn>
              <a:cxn ang="0">
                <a:pos x="connsiteX4644" y="connsiteY4644"/>
              </a:cxn>
              <a:cxn ang="0">
                <a:pos x="connsiteX4645" y="connsiteY4645"/>
              </a:cxn>
              <a:cxn ang="0">
                <a:pos x="connsiteX4646" y="connsiteY4646"/>
              </a:cxn>
              <a:cxn ang="0">
                <a:pos x="connsiteX4647" y="connsiteY4647"/>
              </a:cxn>
              <a:cxn ang="0">
                <a:pos x="connsiteX4648" y="connsiteY4648"/>
              </a:cxn>
              <a:cxn ang="0">
                <a:pos x="connsiteX4649" y="connsiteY4649"/>
              </a:cxn>
              <a:cxn ang="0">
                <a:pos x="connsiteX4650" y="connsiteY4650"/>
              </a:cxn>
              <a:cxn ang="0">
                <a:pos x="connsiteX4651" y="connsiteY4651"/>
              </a:cxn>
              <a:cxn ang="0">
                <a:pos x="connsiteX4652" y="connsiteY4652"/>
              </a:cxn>
              <a:cxn ang="0">
                <a:pos x="connsiteX4653" y="connsiteY4653"/>
              </a:cxn>
              <a:cxn ang="0">
                <a:pos x="connsiteX4654" y="connsiteY4654"/>
              </a:cxn>
              <a:cxn ang="0">
                <a:pos x="connsiteX4655" y="connsiteY4655"/>
              </a:cxn>
              <a:cxn ang="0">
                <a:pos x="connsiteX4656" y="connsiteY4656"/>
              </a:cxn>
              <a:cxn ang="0">
                <a:pos x="connsiteX4657" y="connsiteY4657"/>
              </a:cxn>
              <a:cxn ang="0">
                <a:pos x="connsiteX4658" y="connsiteY4658"/>
              </a:cxn>
              <a:cxn ang="0">
                <a:pos x="connsiteX4659" y="connsiteY4659"/>
              </a:cxn>
              <a:cxn ang="0">
                <a:pos x="connsiteX4660" y="connsiteY4660"/>
              </a:cxn>
              <a:cxn ang="0">
                <a:pos x="connsiteX4661" y="connsiteY4661"/>
              </a:cxn>
              <a:cxn ang="0">
                <a:pos x="connsiteX4662" y="connsiteY4662"/>
              </a:cxn>
              <a:cxn ang="0">
                <a:pos x="connsiteX4663" y="connsiteY4663"/>
              </a:cxn>
              <a:cxn ang="0">
                <a:pos x="connsiteX4664" y="connsiteY4664"/>
              </a:cxn>
              <a:cxn ang="0">
                <a:pos x="connsiteX4665" y="connsiteY4665"/>
              </a:cxn>
              <a:cxn ang="0">
                <a:pos x="connsiteX4666" y="connsiteY4666"/>
              </a:cxn>
              <a:cxn ang="0">
                <a:pos x="connsiteX4667" y="connsiteY4667"/>
              </a:cxn>
              <a:cxn ang="0">
                <a:pos x="connsiteX4668" y="connsiteY4668"/>
              </a:cxn>
              <a:cxn ang="0">
                <a:pos x="connsiteX4669" y="connsiteY4669"/>
              </a:cxn>
              <a:cxn ang="0">
                <a:pos x="connsiteX4670" y="connsiteY4670"/>
              </a:cxn>
              <a:cxn ang="0">
                <a:pos x="connsiteX4671" y="connsiteY4671"/>
              </a:cxn>
              <a:cxn ang="0">
                <a:pos x="connsiteX4672" y="connsiteY4672"/>
              </a:cxn>
              <a:cxn ang="0">
                <a:pos x="connsiteX4673" y="connsiteY4673"/>
              </a:cxn>
              <a:cxn ang="0">
                <a:pos x="connsiteX4674" y="connsiteY4674"/>
              </a:cxn>
              <a:cxn ang="0">
                <a:pos x="connsiteX4675" y="connsiteY4675"/>
              </a:cxn>
              <a:cxn ang="0">
                <a:pos x="connsiteX4676" y="connsiteY4676"/>
              </a:cxn>
              <a:cxn ang="0">
                <a:pos x="connsiteX4677" y="connsiteY4677"/>
              </a:cxn>
              <a:cxn ang="0">
                <a:pos x="connsiteX4678" y="connsiteY4678"/>
              </a:cxn>
              <a:cxn ang="0">
                <a:pos x="connsiteX4679" y="connsiteY4679"/>
              </a:cxn>
              <a:cxn ang="0">
                <a:pos x="connsiteX4680" y="connsiteY4680"/>
              </a:cxn>
              <a:cxn ang="0">
                <a:pos x="connsiteX4681" y="connsiteY4681"/>
              </a:cxn>
              <a:cxn ang="0">
                <a:pos x="connsiteX4682" y="connsiteY4682"/>
              </a:cxn>
              <a:cxn ang="0">
                <a:pos x="connsiteX4683" y="connsiteY4683"/>
              </a:cxn>
              <a:cxn ang="0">
                <a:pos x="connsiteX4684" y="connsiteY4684"/>
              </a:cxn>
              <a:cxn ang="0">
                <a:pos x="connsiteX4685" y="connsiteY4685"/>
              </a:cxn>
              <a:cxn ang="0">
                <a:pos x="connsiteX4686" y="connsiteY4686"/>
              </a:cxn>
              <a:cxn ang="0">
                <a:pos x="connsiteX4687" y="connsiteY4687"/>
              </a:cxn>
              <a:cxn ang="0">
                <a:pos x="connsiteX4688" y="connsiteY4688"/>
              </a:cxn>
              <a:cxn ang="0">
                <a:pos x="connsiteX4689" y="connsiteY4689"/>
              </a:cxn>
              <a:cxn ang="0">
                <a:pos x="connsiteX4690" y="connsiteY4690"/>
              </a:cxn>
              <a:cxn ang="0">
                <a:pos x="connsiteX4691" y="connsiteY4691"/>
              </a:cxn>
              <a:cxn ang="0">
                <a:pos x="connsiteX4692" y="connsiteY4692"/>
              </a:cxn>
              <a:cxn ang="0">
                <a:pos x="connsiteX4693" y="connsiteY4693"/>
              </a:cxn>
              <a:cxn ang="0">
                <a:pos x="connsiteX4694" y="connsiteY4694"/>
              </a:cxn>
              <a:cxn ang="0">
                <a:pos x="connsiteX4695" y="connsiteY4695"/>
              </a:cxn>
              <a:cxn ang="0">
                <a:pos x="connsiteX4696" y="connsiteY4696"/>
              </a:cxn>
              <a:cxn ang="0">
                <a:pos x="connsiteX4697" y="connsiteY4697"/>
              </a:cxn>
              <a:cxn ang="0">
                <a:pos x="connsiteX4698" y="connsiteY4698"/>
              </a:cxn>
              <a:cxn ang="0">
                <a:pos x="connsiteX4699" y="connsiteY4699"/>
              </a:cxn>
              <a:cxn ang="0">
                <a:pos x="connsiteX4700" y="connsiteY4700"/>
              </a:cxn>
              <a:cxn ang="0">
                <a:pos x="connsiteX4701" y="connsiteY4701"/>
              </a:cxn>
              <a:cxn ang="0">
                <a:pos x="connsiteX4702" y="connsiteY4702"/>
              </a:cxn>
              <a:cxn ang="0">
                <a:pos x="connsiteX4703" y="connsiteY4703"/>
              </a:cxn>
              <a:cxn ang="0">
                <a:pos x="connsiteX4704" y="connsiteY4704"/>
              </a:cxn>
              <a:cxn ang="0">
                <a:pos x="connsiteX4705" y="connsiteY4705"/>
              </a:cxn>
              <a:cxn ang="0">
                <a:pos x="connsiteX4706" y="connsiteY4706"/>
              </a:cxn>
              <a:cxn ang="0">
                <a:pos x="connsiteX4707" y="connsiteY4707"/>
              </a:cxn>
              <a:cxn ang="0">
                <a:pos x="connsiteX4708" y="connsiteY4708"/>
              </a:cxn>
              <a:cxn ang="0">
                <a:pos x="connsiteX4709" y="connsiteY4709"/>
              </a:cxn>
              <a:cxn ang="0">
                <a:pos x="connsiteX4710" y="connsiteY4710"/>
              </a:cxn>
              <a:cxn ang="0">
                <a:pos x="connsiteX4711" y="connsiteY4711"/>
              </a:cxn>
              <a:cxn ang="0">
                <a:pos x="connsiteX4712" y="connsiteY4712"/>
              </a:cxn>
              <a:cxn ang="0">
                <a:pos x="connsiteX4713" y="connsiteY4713"/>
              </a:cxn>
              <a:cxn ang="0">
                <a:pos x="connsiteX4714" y="connsiteY4714"/>
              </a:cxn>
              <a:cxn ang="0">
                <a:pos x="connsiteX4715" y="connsiteY4715"/>
              </a:cxn>
              <a:cxn ang="0">
                <a:pos x="connsiteX4716" y="connsiteY4716"/>
              </a:cxn>
              <a:cxn ang="0">
                <a:pos x="connsiteX4717" y="connsiteY4717"/>
              </a:cxn>
              <a:cxn ang="0">
                <a:pos x="connsiteX4718" y="connsiteY4718"/>
              </a:cxn>
              <a:cxn ang="0">
                <a:pos x="connsiteX4719" y="connsiteY4719"/>
              </a:cxn>
              <a:cxn ang="0">
                <a:pos x="connsiteX4720" y="connsiteY4720"/>
              </a:cxn>
              <a:cxn ang="0">
                <a:pos x="connsiteX4721" y="connsiteY4721"/>
              </a:cxn>
              <a:cxn ang="0">
                <a:pos x="connsiteX4722" y="connsiteY4722"/>
              </a:cxn>
              <a:cxn ang="0">
                <a:pos x="connsiteX4723" y="connsiteY4723"/>
              </a:cxn>
              <a:cxn ang="0">
                <a:pos x="connsiteX4724" y="connsiteY4724"/>
              </a:cxn>
              <a:cxn ang="0">
                <a:pos x="connsiteX4725" y="connsiteY4725"/>
              </a:cxn>
              <a:cxn ang="0">
                <a:pos x="connsiteX4726" y="connsiteY4726"/>
              </a:cxn>
              <a:cxn ang="0">
                <a:pos x="connsiteX4727" y="connsiteY4727"/>
              </a:cxn>
              <a:cxn ang="0">
                <a:pos x="connsiteX4728" y="connsiteY4728"/>
              </a:cxn>
              <a:cxn ang="0">
                <a:pos x="connsiteX4729" y="connsiteY4729"/>
              </a:cxn>
              <a:cxn ang="0">
                <a:pos x="connsiteX4730" y="connsiteY4730"/>
              </a:cxn>
              <a:cxn ang="0">
                <a:pos x="connsiteX4731" y="connsiteY4731"/>
              </a:cxn>
              <a:cxn ang="0">
                <a:pos x="connsiteX4732" y="connsiteY4732"/>
              </a:cxn>
              <a:cxn ang="0">
                <a:pos x="connsiteX4733" y="connsiteY4733"/>
              </a:cxn>
              <a:cxn ang="0">
                <a:pos x="connsiteX4734" y="connsiteY4734"/>
              </a:cxn>
              <a:cxn ang="0">
                <a:pos x="connsiteX4735" y="connsiteY4735"/>
              </a:cxn>
              <a:cxn ang="0">
                <a:pos x="connsiteX4736" y="connsiteY4736"/>
              </a:cxn>
              <a:cxn ang="0">
                <a:pos x="connsiteX4737" y="connsiteY4737"/>
              </a:cxn>
              <a:cxn ang="0">
                <a:pos x="connsiteX4738" y="connsiteY4738"/>
              </a:cxn>
              <a:cxn ang="0">
                <a:pos x="connsiteX4739" y="connsiteY4739"/>
              </a:cxn>
              <a:cxn ang="0">
                <a:pos x="connsiteX4740" y="connsiteY4740"/>
              </a:cxn>
              <a:cxn ang="0">
                <a:pos x="connsiteX4741" y="connsiteY4741"/>
              </a:cxn>
              <a:cxn ang="0">
                <a:pos x="connsiteX4742" y="connsiteY4742"/>
              </a:cxn>
              <a:cxn ang="0">
                <a:pos x="connsiteX4743" y="connsiteY4743"/>
              </a:cxn>
              <a:cxn ang="0">
                <a:pos x="connsiteX4744" y="connsiteY4744"/>
              </a:cxn>
              <a:cxn ang="0">
                <a:pos x="connsiteX4745" y="connsiteY4745"/>
              </a:cxn>
              <a:cxn ang="0">
                <a:pos x="connsiteX4746" y="connsiteY4746"/>
              </a:cxn>
              <a:cxn ang="0">
                <a:pos x="connsiteX4747" y="connsiteY4747"/>
              </a:cxn>
              <a:cxn ang="0">
                <a:pos x="connsiteX4748" y="connsiteY4748"/>
              </a:cxn>
              <a:cxn ang="0">
                <a:pos x="connsiteX4749" y="connsiteY4749"/>
              </a:cxn>
              <a:cxn ang="0">
                <a:pos x="connsiteX4750" y="connsiteY4750"/>
              </a:cxn>
              <a:cxn ang="0">
                <a:pos x="connsiteX4751" y="connsiteY4751"/>
              </a:cxn>
              <a:cxn ang="0">
                <a:pos x="connsiteX4752" y="connsiteY4752"/>
              </a:cxn>
              <a:cxn ang="0">
                <a:pos x="connsiteX4753" y="connsiteY4753"/>
              </a:cxn>
              <a:cxn ang="0">
                <a:pos x="connsiteX4754" y="connsiteY4754"/>
              </a:cxn>
              <a:cxn ang="0">
                <a:pos x="connsiteX4755" y="connsiteY4755"/>
              </a:cxn>
              <a:cxn ang="0">
                <a:pos x="connsiteX4756" y="connsiteY4756"/>
              </a:cxn>
              <a:cxn ang="0">
                <a:pos x="connsiteX4757" y="connsiteY4757"/>
              </a:cxn>
              <a:cxn ang="0">
                <a:pos x="connsiteX4758" y="connsiteY4758"/>
              </a:cxn>
              <a:cxn ang="0">
                <a:pos x="connsiteX4759" y="connsiteY4759"/>
              </a:cxn>
              <a:cxn ang="0">
                <a:pos x="connsiteX4760" y="connsiteY4760"/>
              </a:cxn>
              <a:cxn ang="0">
                <a:pos x="connsiteX4761" y="connsiteY4761"/>
              </a:cxn>
              <a:cxn ang="0">
                <a:pos x="connsiteX4762" y="connsiteY4762"/>
              </a:cxn>
              <a:cxn ang="0">
                <a:pos x="connsiteX4763" y="connsiteY4763"/>
              </a:cxn>
              <a:cxn ang="0">
                <a:pos x="connsiteX4764" y="connsiteY4764"/>
              </a:cxn>
              <a:cxn ang="0">
                <a:pos x="connsiteX4765" y="connsiteY4765"/>
              </a:cxn>
              <a:cxn ang="0">
                <a:pos x="connsiteX4766" y="connsiteY4766"/>
              </a:cxn>
              <a:cxn ang="0">
                <a:pos x="connsiteX4767" y="connsiteY4767"/>
              </a:cxn>
              <a:cxn ang="0">
                <a:pos x="connsiteX4768" y="connsiteY4768"/>
              </a:cxn>
              <a:cxn ang="0">
                <a:pos x="connsiteX4769" y="connsiteY4769"/>
              </a:cxn>
              <a:cxn ang="0">
                <a:pos x="connsiteX4770" y="connsiteY4770"/>
              </a:cxn>
              <a:cxn ang="0">
                <a:pos x="connsiteX4771" y="connsiteY4771"/>
              </a:cxn>
              <a:cxn ang="0">
                <a:pos x="connsiteX4772" y="connsiteY4772"/>
              </a:cxn>
              <a:cxn ang="0">
                <a:pos x="connsiteX4773" y="connsiteY4773"/>
              </a:cxn>
              <a:cxn ang="0">
                <a:pos x="connsiteX4774" y="connsiteY4774"/>
              </a:cxn>
              <a:cxn ang="0">
                <a:pos x="connsiteX4775" y="connsiteY4775"/>
              </a:cxn>
              <a:cxn ang="0">
                <a:pos x="connsiteX4776" y="connsiteY4776"/>
              </a:cxn>
              <a:cxn ang="0">
                <a:pos x="connsiteX4777" y="connsiteY4777"/>
              </a:cxn>
              <a:cxn ang="0">
                <a:pos x="connsiteX4778" y="connsiteY4778"/>
              </a:cxn>
              <a:cxn ang="0">
                <a:pos x="connsiteX4779" y="connsiteY4779"/>
              </a:cxn>
              <a:cxn ang="0">
                <a:pos x="connsiteX4780" y="connsiteY4780"/>
              </a:cxn>
              <a:cxn ang="0">
                <a:pos x="connsiteX4781" y="connsiteY4781"/>
              </a:cxn>
              <a:cxn ang="0">
                <a:pos x="connsiteX4782" y="connsiteY4782"/>
              </a:cxn>
              <a:cxn ang="0">
                <a:pos x="connsiteX4783" y="connsiteY4783"/>
              </a:cxn>
              <a:cxn ang="0">
                <a:pos x="connsiteX4784" y="connsiteY4784"/>
              </a:cxn>
              <a:cxn ang="0">
                <a:pos x="connsiteX4785" y="connsiteY4785"/>
              </a:cxn>
              <a:cxn ang="0">
                <a:pos x="connsiteX4786" y="connsiteY4786"/>
              </a:cxn>
              <a:cxn ang="0">
                <a:pos x="connsiteX4787" y="connsiteY4787"/>
              </a:cxn>
              <a:cxn ang="0">
                <a:pos x="connsiteX4788" y="connsiteY4788"/>
              </a:cxn>
              <a:cxn ang="0">
                <a:pos x="connsiteX4789" y="connsiteY4789"/>
              </a:cxn>
              <a:cxn ang="0">
                <a:pos x="connsiteX4790" y="connsiteY4790"/>
              </a:cxn>
              <a:cxn ang="0">
                <a:pos x="connsiteX4791" y="connsiteY4791"/>
              </a:cxn>
              <a:cxn ang="0">
                <a:pos x="connsiteX4792" y="connsiteY4792"/>
              </a:cxn>
              <a:cxn ang="0">
                <a:pos x="connsiteX4793" y="connsiteY4793"/>
              </a:cxn>
              <a:cxn ang="0">
                <a:pos x="connsiteX4794" y="connsiteY4794"/>
              </a:cxn>
              <a:cxn ang="0">
                <a:pos x="connsiteX4795" y="connsiteY4795"/>
              </a:cxn>
              <a:cxn ang="0">
                <a:pos x="connsiteX4796" y="connsiteY4796"/>
              </a:cxn>
              <a:cxn ang="0">
                <a:pos x="connsiteX4797" y="connsiteY4797"/>
              </a:cxn>
              <a:cxn ang="0">
                <a:pos x="connsiteX4798" y="connsiteY4798"/>
              </a:cxn>
              <a:cxn ang="0">
                <a:pos x="connsiteX4799" y="connsiteY4799"/>
              </a:cxn>
              <a:cxn ang="0">
                <a:pos x="connsiteX4800" y="connsiteY4800"/>
              </a:cxn>
              <a:cxn ang="0">
                <a:pos x="connsiteX4801" y="connsiteY4801"/>
              </a:cxn>
              <a:cxn ang="0">
                <a:pos x="connsiteX4802" y="connsiteY4802"/>
              </a:cxn>
              <a:cxn ang="0">
                <a:pos x="connsiteX4803" y="connsiteY4803"/>
              </a:cxn>
              <a:cxn ang="0">
                <a:pos x="connsiteX4804" y="connsiteY4804"/>
              </a:cxn>
              <a:cxn ang="0">
                <a:pos x="connsiteX4805" y="connsiteY4805"/>
              </a:cxn>
              <a:cxn ang="0">
                <a:pos x="connsiteX4806" y="connsiteY4806"/>
              </a:cxn>
              <a:cxn ang="0">
                <a:pos x="connsiteX4807" y="connsiteY4807"/>
              </a:cxn>
              <a:cxn ang="0">
                <a:pos x="connsiteX4808" y="connsiteY4808"/>
              </a:cxn>
              <a:cxn ang="0">
                <a:pos x="connsiteX4809" y="connsiteY4809"/>
              </a:cxn>
              <a:cxn ang="0">
                <a:pos x="connsiteX4810" y="connsiteY4810"/>
              </a:cxn>
              <a:cxn ang="0">
                <a:pos x="connsiteX4811" y="connsiteY4811"/>
              </a:cxn>
              <a:cxn ang="0">
                <a:pos x="connsiteX4812" y="connsiteY4812"/>
              </a:cxn>
              <a:cxn ang="0">
                <a:pos x="connsiteX4813" y="connsiteY4813"/>
              </a:cxn>
              <a:cxn ang="0">
                <a:pos x="connsiteX4814" y="connsiteY4814"/>
              </a:cxn>
              <a:cxn ang="0">
                <a:pos x="connsiteX4815" y="connsiteY4815"/>
              </a:cxn>
              <a:cxn ang="0">
                <a:pos x="connsiteX4816" y="connsiteY4816"/>
              </a:cxn>
              <a:cxn ang="0">
                <a:pos x="connsiteX4817" y="connsiteY4817"/>
              </a:cxn>
              <a:cxn ang="0">
                <a:pos x="connsiteX4818" y="connsiteY4818"/>
              </a:cxn>
              <a:cxn ang="0">
                <a:pos x="connsiteX4819" y="connsiteY4819"/>
              </a:cxn>
              <a:cxn ang="0">
                <a:pos x="connsiteX4820" y="connsiteY4820"/>
              </a:cxn>
              <a:cxn ang="0">
                <a:pos x="connsiteX4821" y="connsiteY4821"/>
              </a:cxn>
              <a:cxn ang="0">
                <a:pos x="connsiteX4822" y="connsiteY4822"/>
              </a:cxn>
              <a:cxn ang="0">
                <a:pos x="connsiteX4823" y="connsiteY4823"/>
              </a:cxn>
              <a:cxn ang="0">
                <a:pos x="connsiteX4824" y="connsiteY4824"/>
              </a:cxn>
              <a:cxn ang="0">
                <a:pos x="connsiteX4825" y="connsiteY4825"/>
              </a:cxn>
              <a:cxn ang="0">
                <a:pos x="connsiteX4826" y="connsiteY4826"/>
              </a:cxn>
              <a:cxn ang="0">
                <a:pos x="connsiteX4827" y="connsiteY4827"/>
              </a:cxn>
              <a:cxn ang="0">
                <a:pos x="connsiteX4828" y="connsiteY4828"/>
              </a:cxn>
              <a:cxn ang="0">
                <a:pos x="connsiteX4829" y="connsiteY4829"/>
              </a:cxn>
              <a:cxn ang="0">
                <a:pos x="connsiteX4830" y="connsiteY4830"/>
              </a:cxn>
              <a:cxn ang="0">
                <a:pos x="connsiteX4831" y="connsiteY4831"/>
              </a:cxn>
              <a:cxn ang="0">
                <a:pos x="connsiteX4832" y="connsiteY4832"/>
              </a:cxn>
              <a:cxn ang="0">
                <a:pos x="connsiteX4833" y="connsiteY4833"/>
              </a:cxn>
              <a:cxn ang="0">
                <a:pos x="connsiteX4834" y="connsiteY4834"/>
              </a:cxn>
              <a:cxn ang="0">
                <a:pos x="connsiteX4835" y="connsiteY4835"/>
              </a:cxn>
              <a:cxn ang="0">
                <a:pos x="connsiteX4836" y="connsiteY4836"/>
              </a:cxn>
              <a:cxn ang="0">
                <a:pos x="connsiteX4837" y="connsiteY4837"/>
              </a:cxn>
              <a:cxn ang="0">
                <a:pos x="connsiteX4838" y="connsiteY4838"/>
              </a:cxn>
              <a:cxn ang="0">
                <a:pos x="connsiteX4839" y="connsiteY4839"/>
              </a:cxn>
              <a:cxn ang="0">
                <a:pos x="connsiteX4840" y="connsiteY4840"/>
              </a:cxn>
              <a:cxn ang="0">
                <a:pos x="connsiteX4841" y="connsiteY4841"/>
              </a:cxn>
              <a:cxn ang="0">
                <a:pos x="connsiteX4842" y="connsiteY4842"/>
              </a:cxn>
              <a:cxn ang="0">
                <a:pos x="connsiteX4843" y="connsiteY4843"/>
              </a:cxn>
              <a:cxn ang="0">
                <a:pos x="connsiteX4844" y="connsiteY4844"/>
              </a:cxn>
              <a:cxn ang="0">
                <a:pos x="connsiteX4845" y="connsiteY4845"/>
              </a:cxn>
              <a:cxn ang="0">
                <a:pos x="connsiteX4846" y="connsiteY4846"/>
              </a:cxn>
              <a:cxn ang="0">
                <a:pos x="connsiteX4847" y="connsiteY4847"/>
              </a:cxn>
              <a:cxn ang="0">
                <a:pos x="connsiteX4848" y="connsiteY4848"/>
              </a:cxn>
              <a:cxn ang="0">
                <a:pos x="connsiteX4849" y="connsiteY4849"/>
              </a:cxn>
              <a:cxn ang="0">
                <a:pos x="connsiteX4850" y="connsiteY4850"/>
              </a:cxn>
              <a:cxn ang="0">
                <a:pos x="connsiteX4851" y="connsiteY4851"/>
              </a:cxn>
              <a:cxn ang="0">
                <a:pos x="connsiteX4852" y="connsiteY4852"/>
              </a:cxn>
              <a:cxn ang="0">
                <a:pos x="connsiteX4853" y="connsiteY4853"/>
              </a:cxn>
              <a:cxn ang="0">
                <a:pos x="connsiteX4854" y="connsiteY4854"/>
              </a:cxn>
              <a:cxn ang="0">
                <a:pos x="connsiteX4855" y="connsiteY4855"/>
              </a:cxn>
              <a:cxn ang="0">
                <a:pos x="connsiteX4856" y="connsiteY4856"/>
              </a:cxn>
              <a:cxn ang="0">
                <a:pos x="connsiteX4857" y="connsiteY4857"/>
              </a:cxn>
              <a:cxn ang="0">
                <a:pos x="connsiteX4858" y="connsiteY4858"/>
              </a:cxn>
              <a:cxn ang="0">
                <a:pos x="connsiteX4859" y="connsiteY4859"/>
              </a:cxn>
              <a:cxn ang="0">
                <a:pos x="connsiteX4860" y="connsiteY4860"/>
              </a:cxn>
              <a:cxn ang="0">
                <a:pos x="connsiteX4861" y="connsiteY4861"/>
              </a:cxn>
              <a:cxn ang="0">
                <a:pos x="connsiteX4862" y="connsiteY4862"/>
              </a:cxn>
              <a:cxn ang="0">
                <a:pos x="connsiteX4863" y="connsiteY4863"/>
              </a:cxn>
              <a:cxn ang="0">
                <a:pos x="connsiteX4864" y="connsiteY4864"/>
              </a:cxn>
              <a:cxn ang="0">
                <a:pos x="connsiteX4865" y="connsiteY4865"/>
              </a:cxn>
              <a:cxn ang="0">
                <a:pos x="connsiteX4866" y="connsiteY4866"/>
              </a:cxn>
              <a:cxn ang="0">
                <a:pos x="connsiteX4867" y="connsiteY4867"/>
              </a:cxn>
              <a:cxn ang="0">
                <a:pos x="connsiteX4868" y="connsiteY4868"/>
              </a:cxn>
              <a:cxn ang="0">
                <a:pos x="connsiteX4869" y="connsiteY4869"/>
              </a:cxn>
              <a:cxn ang="0">
                <a:pos x="connsiteX4870" y="connsiteY4870"/>
              </a:cxn>
              <a:cxn ang="0">
                <a:pos x="connsiteX4871" y="connsiteY4871"/>
              </a:cxn>
              <a:cxn ang="0">
                <a:pos x="connsiteX4872" y="connsiteY4872"/>
              </a:cxn>
              <a:cxn ang="0">
                <a:pos x="connsiteX4873" y="connsiteY4873"/>
              </a:cxn>
              <a:cxn ang="0">
                <a:pos x="connsiteX4874" y="connsiteY4874"/>
              </a:cxn>
              <a:cxn ang="0">
                <a:pos x="connsiteX4875" y="connsiteY4875"/>
              </a:cxn>
              <a:cxn ang="0">
                <a:pos x="connsiteX4876" y="connsiteY4876"/>
              </a:cxn>
              <a:cxn ang="0">
                <a:pos x="connsiteX4877" y="connsiteY4877"/>
              </a:cxn>
              <a:cxn ang="0">
                <a:pos x="connsiteX4878" y="connsiteY4878"/>
              </a:cxn>
              <a:cxn ang="0">
                <a:pos x="connsiteX4879" y="connsiteY4879"/>
              </a:cxn>
              <a:cxn ang="0">
                <a:pos x="connsiteX4880" y="connsiteY4880"/>
              </a:cxn>
              <a:cxn ang="0">
                <a:pos x="connsiteX4881" y="connsiteY4881"/>
              </a:cxn>
              <a:cxn ang="0">
                <a:pos x="connsiteX4882" y="connsiteY4882"/>
              </a:cxn>
              <a:cxn ang="0">
                <a:pos x="connsiteX4883" y="connsiteY4883"/>
              </a:cxn>
              <a:cxn ang="0">
                <a:pos x="connsiteX4884" y="connsiteY4884"/>
              </a:cxn>
              <a:cxn ang="0">
                <a:pos x="connsiteX4885" y="connsiteY4885"/>
              </a:cxn>
              <a:cxn ang="0">
                <a:pos x="connsiteX4886" y="connsiteY4886"/>
              </a:cxn>
              <a:cxn ang="0">
                <a:pos x="connsiteX4887" y="connsiteY4887"/>
              </a:cxn>
              <a:cxn ang="0">
                <a:pos x="connsiteX4888" y="connsiteY4888"/>
              </a:cxn>
              <a:cxn ang="0">
                <a:pos x="connsiteX4889" y="connsiteY4889"/>
              </a:cxn>
              <a:cxn ang="0">
                <a:pos x="connsiteX4890" y="connsiteY4890"/>
              </a:cxn>
              <a:cxn ang="0">
                <a:pos x="connsiteX4891" y="connsiteY4891"/>
              </a:cxn>
              <a:cxn ang="0">
                <a:pos x="connsiteX4892" y="connsiteY4892"/>
              </a:cxn>
              <a:cxn ang="0">
                <a:pos x="connsiteX4893" y="connsiteY4893"/>
              </a:cxn>
              <a:cxn ang="0">
                <a:pos x="connsiteX4894" y="connsiteY4894"/>
              </a:cxn>
              <a:cxn ang="0">
                <a:pos x="connsiteX4895" y="connsiteY4895"/>
              </a:cxn>
              <a:cxn ang="0">
                <a:pos x="connsiteX4896" y="connsiteY4896"/>
              </a:cxn>
              <a:cxn ang="0">
                <a:pos x="connsiteX4897" y="connsiteY4897"/>
              </a:cxn>
              <a:cxn ang="0">
                <a:pos x="connsiteX4898" y="connsiteY4898"/>
              </a:cxn>
              <a:cxn ang="0">
                <a:pos x="connsiteX4899" y="connsiteY4899"/>
              </a:cxn>
              <a:cxn ang="0">
                <a:pos x="connsiteX4900" y="connsiteY4900"/>
              </a:cxn>
              <a:cxn ang="0">
                <a:pos x="connsiteX4901" y="connsiteY4901"/>
              </a:cxn>
              <a:cxn ang="0">
                <a:pos x="connsiteX4902" y="connsiteY4902"/>
              </a:cxn>
              <a:cxn ang="0">
                <a:pos x="connsiteX4903" y="connsiteY4903"/>
              </a:cxn>
              <a:cxn ang="0">
                <a:pos x="connsiteX4904" y="connsiteY4904"/>
              </a:cxn>
              <a:cxn ang="0">
                <a:pos x="connsiteX4905" y="connsiteY4905"/>
              </a:cxn>
              <a:cxn ang="0">
                <a:pos x="connsiteX4906" y="connsiteY4906"/>
              </a:cxn>
              <a:cxn ang="0">
                <a:pos x="connsiteX4907" y="connsiteY4907"/>
              </a:cxn>
              <a:cxn ang="0">
                <a:pos x="connsiteX4908" y="connsiteY4908"/>
              </a:cxn>
              <a:cxn ang="0">
                <a:pos x="connsiteX4909" y="connsiteY4909"/>
              </a:cxn>
              <a:cxn ang="0">
                <a:pos x="connsiteX4910" y="connsiteY4910"/>
              </a:cxn>
              <a:cxn ang="0">
                <a:pos x="connsiteX4911" y="connsiteY4911"/>
              </a:cxn>
              <a:cxn ang="0">
                <a:pos x="connsiteX4912" y="connsiteY4912"/>
              </a:cxn>
              <a:cxn ang="0">
                <a:pos x="connsiteX4913" y="connsiteY4913"/>
              </a:cxn>
              <a:cxn ang="0">
                <a:pos x="connsiteX4914" y="connsiteY4914"/>
              </a:cxn>
              <a:cxn ang="0">
                <a:pos x="connsiteX4915" y="connsiteY4915"/>
              </a:cxn>
              <a:cxn ang="0">
                <a:pos x="connsiteX4916" y="connsiteY4916"/>
              </a:cxn>
              <a:cxn ang="0">
                <a:pos x="connsiteX4917" y="connsiteY4917"/>
              </a:cxn>
              <a:cxn ang="0">
                <a:pos x="connsiteX4918" y="connsiteY4918"/>
              </a:cxn>
              <a:cxn ang="0">
                <a:pos x="connsiteX4919" y="connsiteY4919"/>
              </a:cxn>
              <a:cxn ang="0">
                <a:pos x="connsiteX4920" y="connsiteY4920"/>
              </a:cxn>
              <a:cxn ang="0">
                <a:pos x="connsiteX4921" y="connsiteY4921"/>
              </a:cxn>
              <a:cxn ang="0">
                <a:pos x="connsiteX4922" y="connsiteY4922"/>
              </a:cxn>
              <a:cxn ang="0">
                <a:pos x="connsiteX4923" y="connsiteY4923"/>
              </a:cxn>
              <a:cxn ang="0">
                <a:pos x="connsiteX4924" y="connsiteY4924"/>
              </a:cxn>
              <a:cxn ang="0">
                <a:pos x="connsiteX4925" y="connsiteY4925"/>
              </a:cxn>
              <a:cxn ang="0">
                <a:pos x="connsiteX4926" y="connsiteY4926"/>
              </a:cxn>
              <a:cxn ang="0">
                <a:pos x="connsiteX4927" y="connsiteY4927"/>
              </a:cxn>
              <a:cxn ang="0">
                <a:pos x="connsiteX4928" y="connsiteY4928"/>
              </a:cxn>
              <a:cxn ang="0">
                <a:pos x="connsiteX4929" y="connsiteY4929"/>
              </a:cxn>
              <a:cxn ang="0">
                <a:pos x="connsiteX4930" y="connsiteY4930"/>
              </a:cxn>
              <a:cxn ang="0">
                <a:pos x="connsiteX4931" y="connsiteY4931"/>
              </a:cxn>
              <a:cxn ang="0">
                <a:pos x="connsiteX4932" y="connsiteY4932"/>
              </a:cxn>
              <a:cxn ang="0">
                <a:pos x="connsiteX4933" y="connsiteY4933"/>
              </a:cxn>
              <a:cxn ang="0">
                <a:pos x="connsiteX4934" y="connsiteY4934"/>
              </a:cxn>
              <a:cxn ang="0">
                <a:pos x="connsiteX4935" y="connsiteY4935"/>
              </a:cxn>
              <a:cxn ang="0">
                <a:pos x="connsiteX4936" y="connsiteY4936"/>
              </a:cxn>
              <a:cxn ang="0">
                <a:pos x="connsiteX4937" y="connsiteY4937"/>
              </a:cxn>
              <a:cxn ang="0">
                <a:pos x="connsiteX4938" y="connsiteY4938"/>
              </a:cxn>
              <a:cxn ang="0">
                <a:pos x="connsiteX4939" y="connsiteY4939"/>
              </a:cxn>
              <a:cxn ang="0">
                <a:pos x="connsiteX4940" y="connsiteY4940"/>
              </a:cxn>
              <a:cxn ang="0">
                <a:pos x="connsiteX4941" y="connsiteY4941"/>
              </a:cxn>
              <a:cxn ang="0">
                <a:pos x="connsiteX4942" y="connsiteY4942"/>
              </a:cxn>
              <a:cxn ang="0">
                <a:pos x="connsiteX4943" y="connsiteY4943"/>
              </a:cxn>
              <a:cxn ang="0">
                <a:pos x="connsiteX4944" y="connsiteY4944"/>
              </a:cxn>
              <a:cxn ang="0">
                <a:pos x="connsiteX4945" y="connsiteY4945"/>
              </a:cxn>
              <a:cxn ang="0">
                <a:pos x="connsiteX4946" y="connsiteY4946"/>
              </a:cxn>
              <a:cxn ang="0">
                <a:pos x="connsiteX4947" y="connsiteY4947"/>
              </a:cxn>
              <a:cxn ang="0">
                <a:pos x="connsiteX4948" y="connsiteY4948"/>
              </a:cxn>
              <a:cxn ang="0">
                <a:pos x="connsiteX4949" y="connsiteY4949"/>
              </a:cxn>
              <a:cxn ang="0">
                <a:pos x="connsiteX4950" y="connsiteY4950"/>
              </a:cxn>
              <a:cxn ang="0">
                <a:pos x="connsiteX4951" y="connsiteY4951"/>
              </a:cxn>
              <a:cxn ang="0">
                <a:pos x="connsiteX4952" y="connsiteY4952"/>
              </a:cxn>
              <a:cxn ang="0">
                <a:pos x="connsiteX4953" y="connsiteY4953"/>
              </a:cxn>
              <a:cxn ang="0">
                <a:pos x="connsiteX4954" y="connsiteY4954"/>
              </a:cxn>
              <a:cxn ang="0">
                <a:pos x="connsiteX4955" y="connsiteY4955"/>
              </a:cxn>
              <a:cxn ang="0">
                <a:pos x="connsiteX4956" y="connsiteY4956"/>
              </a:cxn>
              <a:cxn ang="0">
                <a:pos x="connsiteX4957" y="connsiteY4957"/>
              </a:cxn>
              <a:cxn ang="0">
                <a:pos x="connsiteX4958" y="connsiteY4958"/>
              </a:cxn>
              <a:cxn ang="0">
                <a:pos x="connsiteX4959" y="connsiteY4959"/>
              </a:cxn>
              <a:cxn ang="0">
                <a:pos x="connsiteX4960" y="connsiteY4960"/>
              </a:cxn>
              <a:cxn ang="0">
                <a:pos x="connsiteX4961" y="connsiteY4961"/>
              </a:cxn>
              <a:cxn ang="0">
                <a:pos x="connsiteX4962" y="connsiteY4962"/>
              </a:cxn>
              <a:cxn ang="0">
                <a:pos x="connsiteX4963" y="connsiteY4963"/>
              </a:cxn>
              <a:cxn ang="0">
                <a:pos x="connsiteX4964" y="connsiteY4964"/>
              </a:cxn>
              <a:cxn ang="0">
                <a:pos x="connsiteX4965" y="connsiteY4965"/>
              </a:cxn>
              <a:cxn ang="0">
                <a:pos x="connsiteX4966" y="connsiteY4966"/>
              </a:cxn>
              <a:cxn ang="0">
                <a:pos x="connsiteX4967" y="connsiteY4967"/>
              </a:cxn>
              <a:cxn ang="0">
                <a:pos x="connsiteX4968" y="connsiteY4968"/>
              </a:cxn>
              <a:cxn ang="0">
                <a:pos x="connsiteX4969" y="connsiteY4969"/>
              </a:cxn>
              <a:cxn ang="0">
                <a:pos x="connsiteX4970" y="connsiteY4970"/>
              </a:cxn>
              <a:cxn ang="0">
                <a:pos x="connsiteX4971" y="connsiteY4971"/>
              </a:cxn>
              <a:cxn ang="0">
                <a:pos x="connsiteX4972" y="connsiteY4972"/>
              </a:cxn>
              <a:cxn ang="0">
                <a:pos x="connsiteX4973" y="connsiteY4973"/>
              </a:cxn>
              <a:cxn ang="0">
                <a:pos x="connsiteX4974" y="connsiteY4974"/>
              </a:cxn>
              <a:cxn ang="0">
                <a:pos x="connsiteX4975" y="connsiteY4975"/>
              </a:cxn>
              <a:cxn ang="0">
                <a:pos x="connsiteX4976" y="connsiteY4976"/>
              </a:cxn>
              <a:cxn ang="0">
                <a:pos x="connsiteX4977" y="connsiteY4977"/>
              </a:cxn>
              <a:cxn ang="0">
                <a:pos x="connsiteX4978" y="connsiteY4978"/>
              </a:cxn>
              <a:cxn ang="0">
                <a:pos x="connsiteX4979" y="connsiteY4979"/>
              </a:cxn>
              <a:cxn ang="0">
                <a:pos x="connsiteX4980" y="connsiteY4980"/>
              </a:cxn>
              <a:cxn ang="0">
                <a:pos x="connsiteX4981" y="connsiteY4981"/>
              </a:cxn>
              <a:cxn ang="0">
                <a:pos x="connsiteX4982" y="connsiteY4982"/>
              </a:cxn>
              <a:cxn ang="0">
                <a:pos x="connsiteX4983" y="connsiteY4983"/>
              </a:cxn>
              <a:cxn ang="0">
                <a:pos x="connsiteX4984" y="connsiteY4984"/>
              </a:cxn>
              <a:cxn ang="0">
                <a:pos x="connsiteX4985" y="connsiteY4985"/>
              </a:cxn>
              <a:cxn ang="0">
                <a:pos x="connsiteX4986" y="connsiteY4986"/>
              </a:cxn>
              <a:cxn ang="0">
                <a:pos x="connsiteX4987" y="connsiteY4987"/>
              </a:cxn>
              <a:cxn ang="0">
                <a:pos x="connsiteX4988" y="connsiteY4988"/>
              </a:cxn>
              <a:cxn ang="0">
                <a:pos x="connsiteX4989" y="connsiteY4989"/>
              </a:cxn>
              <a:cxn ang="0">
                <a:pos x="connsiteX4990" y="connsiteY4990"/>
              </a:cxn>
              <a:cxn ang="0">
                <a:pos x="connsiteX4991" y="connsiteY4991"/>
              </a:cxn>
              <a:cxn ang="0">
                <a:pos x="connsiteX4992" y="connsiteY4992"/>
              </a:cxn>
              <a:cxn ang="0">
                <a:pos x="connsiteX4993" y="connsiteY4993"/>
              </a:cxn>
              <a:cxn ang="0">
                <a:pos x="connsiteX4994" y="connsiteY4994"/>
              </a:cxn>
              <a:cxn ang="0">
                <a:pos x="connsiteX4995" y="connsiteY4995"/>
              </a:cxn>
              <a:cxn ang="0">
                <a:pos x="connsiteX4996" y="connsiteY4996"/>
              </a:cxn>
              <a:cxn ang="0">
                <a:pos x="connsiteX4997" y="connsiteY4997"/>
              </a:cxn>
              <a:cxn ang="0">
                <a:pos x="connsiteX4998" y="connsiteY4998"/>
              </a:cxn>
              <a:cxn ang="0">
                <a:pos x="connsiteX4999" y="connsiteY4999"/>
              </a:cxn>
              <a:cxn ang="0">
                <a:pos x="connsiteX5000" y="connsiteY5000"/>
              </a:cxn>
              <a:cxn ang="0">
                <a:pos x="connsiteX5001" y="connsiteY5001"/>
              </a:cxn>
              <a:cxn ang="0">
                <a:pos x="connsiteX5002" y="connsiteY5002"/>
              </a:cxn>
              <a:cxn ang="0">
                <a:pos x="connsiteX5003" y="connsiteY5003"/>
              </a:cxn>
              <a:cxn ang="0">
                <a:pos x="connsiteX5004" y="connsiteY5004"/>
              </a:cxn>
              <a:cxn ang="0">
                <a:pos x="connsiteX5005" y="connsiteY5005"/>
              </a:cxn>
              <a:cxn ang="0">
                <a:pos x="connsiteX5006" y="connsiteY5006"/>
              </a:cxn>
              <a:cxn ang="0">
                <a:pos x="connsiteX5007" y="connsiteY5007"/>
              </a:cxn>
              <a:cxn ang="0">
                <a:pos x="connsiteX5008" y="connsiteY5008"/>
              </a:cxn>
              <a:cxn ang="0">
                <a:pos x="connsiteX5009" y="connsiteY5009"/>
              </a:cxn>
              <a:cxn ang="0">
                <a:pos x="connsiteX5010" y="connsiteY5010"/>
              </a:cxn>
              <a:cxn ang="0">
                <a:pos x="connsiteX5011" y="connsiteY5011"/>
              </a:cxn>
              <a:cxn ang="0">
                <a:pos x="connsiteX5012" y="connsiteY5012"/>
              </a:cxn>
              <a:cxn ang="0">
                <a:pos x="connsiteX5013" y="connsiteY5013"/>
              </a:cxn>
              <a:cxn ang="0">
                <a:pos x="connsiteX5014" y="connsiteY5014"/>
              </a:cxn>
              <a:cxn ang="0">
                <a:pos x="connsiteX5015" y="connsiteY5015"/>
              </a:cxn>
              <a:cxn ang="0">
                <a:pos x="connsiteX5016" y="connsiteY5016"/>
              </a:cxn>
              <a:cxn ang="0">
                <a:pos x="connsiteX5017" y="connsiteY5017"/>
              </a:cxn>
              <a:cxn ang="0">
                <a:pos x="connsiteX5018" y="connsiteY5018"/>
              </a:cxn>
              <a:cxn ang="0">
                <a:pos x="connsiteX5019" y="connsiteY5019"/>
              </a:cxn>
              <a:cxn ang="0">
                <a:pos x="connsiteX5020" y="connsiteY5020"/>
              </a:cxn>
              <a:cxn ang="0">
                <a:pos x="connsiteX5021" y="connsiteY5021"/>
              </a:cxn>
              <a:cxn ang="0">
                <a:pos x="connsiteX5022" y="connsiteY5022"/>
              </a:cxn>
              <a:cxn ang="0">
                <a:pos x="connsiteX5023" y="connsiteY5023"/>
              </a:cxn>
              <a:cxn ang="0">
                <a:pos x="connsiteX5024" y="connsiteY5024"/>
              </a:cxn>
              <a:cxn ang="0">
                <a:pos x="connsiteX5025" y="connsiteY5025"/>
              </a:cxn>
              <a:cxn ang="0">
                <a:pos x="connsiteX5026" y="connsiteY5026"/>
              </a:cxn>
              <a:cxn ang="0">
                <a:pos x="connsiteX5027" y="connsiteY5027"/>
              </a:cxn>
              <a:cxn ang="0">
                <a:pos x="connsiteX5028" y="connsiteY5028"/>
              </a:cxn>
              <a:cxn ang="0">
                <a:pos x="connsiteX5029" y="connsiteY5029"/>
              </a:cxn>
              <a:cxn ang="0">
                <a:pos x="connsiteX5030" y="connsiteY5030"/>
              </a:cxn>
              <a:cxn ang="0">
                <a:pos x="connsiteX5031" y="connsiteY5031"/>
              </a:cxn>
              <a:cxn ang="0">
                <a:pos x="connsiteX5032" y="connsiteY5032"/>
              </a:cxn>
              <a:cxn ang="0">
                <a:pos x="connsiteX5033" y="connsiteY5033"/>
              </a:cxn>
              <a:cxn ang="0">
                <a:pos x="connsiteX5034" y="connsiteY5034"/>
              </a:cxn>
              <a:cxn ang="0">
                <a:pos x="connsiteX5035" y="connsiteY5035"/>
              </a:cxn>
              <a:cxn ang="0">
                <a:pos x="connsiteX5036" y="connsiteY5036"/>
              </a:cxn>
              <a:cxn ang="0">
                <a:pos x="connsiteX5037" y="connsiteY5037"/>
              </a:cxn>
              <a:cxn ang="0">
                <a:pos x="connsiteX5038" y="connsiteY5038"/>
              </a:cxn>
              <a:cxn ang="0">
                <a:pos x="connsiteX5039" y="connsiteY5039"/>
              </a:cxn>
              <a:cxn ang="0">
                <a:pos x="connsiteX5040" y="connsiteY5040"/>
              </a:cxn>
              <a:cxn ang="0">
                <a:pos x="connsiteX5041" y="connsiteY5041"/>
              </a:cxn>
              <a:cxn ang="0">
                <a:pos x="connsiteX5042" y="connsiteY5042"/>
              </a:cxn>
              <a:cxn ang="0">
                <a:pos x="connsiteX5043" y="connsiteY5043"/>
              </a:cxn>
              <a:cxn ang="0">
                <a:pos x="connsiteX5044" y="connsiteY5044"/>
              </a:cxn>
              <a:cxn ang="0">
                <a:pos x="connsiteX5045" y="connsiteY5045"/>
              </a:cxn>
              <a:cxn ang="0">
                <a:pos x="connsiteX5046" y="connsiteY5046"/>
              </a:cxn>
              <a:cxn ang="0">
                <a:pos x="connsiteX5047" y="connsiteY5047"/>
              </a:cxn>
              <a:cxn ang="0">
                <a:pos x="connsiteX5048" y="connsiteY5048"/>
              </a:cxn>
              <a:cxn ang="0">
                <a:pos x="connsiteX5049" y="connsiteY5049"/>
              </a:cxn>
              <a:cxn ang="0">
                <a:pos x="connsiteX5050" y="connsiteY5050"/>
              </a:cxn>
              <a:cxn ang="0">
                <a:pos x="connsiteX5051" y="connsiteY5051"/>
              </a:cxn>
              <a:cxn ang="0">
                <a:pos x="connsiteX5052" y="connsiteY5052"/>
              </a:cxn>
              <a:cxn ang="0">
                <a:pos x="connsiteX5053" y="connsiteY5053"/>
              </a:cxn>
              <a:cxn ang="0">
                <a:pos x="connsiteX5054" y="connsiteY5054"/>
              </a:cxn>
              <a:cxn ang="0">
                <a:pos x="connsiteX5055" y="connsiteY5055"/>
              </a:cxn>
              <a:cxn ang="0">
                <a:pos x="connsiteX5056" y="connsiteY5056"/>
              </a:cxn>
              <a:cxn ang="0">
                <a:pos x="connsiteX5057" y="connsiteY5057"/>
              </a:cxn>
              <a:cxn ang="0">
                <a:pos x="connsiteX5058" y="connsiteY5058"/>
              </a:cxn>
              <a:cxn ang="0">
                <a:pos x="connsiteX5059" y="connsiteY5059"/>
              </a:cxn>
              <a:cxn ang="0">
                <a:pos x="connsiteX5060" y="connsiteY5060"/>
              </a:cxn>
              <a:cxn ang="0">
                <a:pos x="connsiteX5061" y="connsiteY5061"/>
              </a:cxn>
              <a:cxn ang="0">
                <a:pos x="connsiteX5062" y="connsiteY5062"/>
              </a:cxn>
              <a:cxn ang="0">
                <a:pos x="connsiteX5063" y="connsiteY5063"/>
              </a:cxn>
              <a:cxn ang="0">
                <a:pos x="connsiteX5064" y="connsiteY5064"/>
              </a:cxn>
              <a:cxn ang="0">
                <a:pos x="connsiteX5065" y="connsiteY5065"/>
              </a:cxn>
              <a:cxn ang="0">
                <a:pos x="connsiteX5066" y="connsiteY5066"/>
              </a:cxn>
              <a:cxn ang="0">
                <a:pos x="connsiteX5067" y="connsiteY5067"/>
              </a:cxn>
              <a:cxn ang="0">
                <a:pos x="connsiteX5068" y="connsiteY5068"/>
              </a:cxn>
              <a:cxn ang="0">
                <a:pos x="connsiteX5069" y="connsiteY5069"/>
              </a:cxn>
              <a:cxn ang="0">
                <a:pos x="connsiteX5070" y="connsiteY5070"/>
              </a:cxn>
              <a:cxn ang="0">
                <a:pos x="connsiteX5071" y="connsiteY5071"/>
              </a:cxn>
              <a:cxn ang="0">
                <a:pos x="connsiteX5072" y="connsiteY5072"/>
              </a:cxn>
              <a:cxn ang="0">
                <a:pos x="connsiteX5073" y="connsiteY5073"/>
              </a:cxn>
              <a:cxn ang="0">
                <a:pos x="connsiteX5074" y="connsiteY5074"/>
              </a:cxn>
              <a:cxn ang="0">
                <a:pos x="connsiteX5075" y="connsiteY5075"/>
              </a:cxn>
              <a:cxn ang="0">
                <a:pos x="connsiteX5076" y="connsiteY5076"/>
              </a:cxn>
              <a:cxn ang="0">
                <a:pos x="connsiteX5077" y="connsiteY5077"/>
              </a:cxn>
              <a:cxn ang="0">
                <a:pos x="connsiteX5078" y="connsiteY5078"/>
              </a:cxn>
              <a:cxn ang="0">
                <a:pos x="connsiteX5079" y="connsiteY5079"/>
              </a:cxn>
              <a:cxn ang="0">
                <a:pos x="connsiteX5080" y="connsiteY5080"/>
              </a:cxn>
              <a:cxn ang="0">
                <a:pos x="connsiteX5081" y="connsiteY5081"/>
              </a:cxn>
              <a:cxn ang="0">
                <a:pos x="connsiteX5082" y="connsiteY5082"/>
              </a:cxn>
              <a:cxn ang="0">
                <a:pos x="connsiteX5083" y="connsiteY5083"/>
              </a:cxn>
              <a:cxn ang="0">
                <a:pos x="connsiteX5084" y="connsiteY5084"/>
              </a:cxn>
              <a:cxn ang="0">
                <a:pos x="connsiteX5085" y="connsiteY5085"/>
              </a:cxn>
              <a:cxn ang="0">
                <a:pos x="connsiteX5086" y="connsiteY5086"/>
              </a:cxn>
              <a:cxn ang="0">
                <a:pos x="connsiteX5087" y="connsiteY5087"/>
              </a:cxn>
              <a:cxn ang="0">
                <a:pos x="connsiteX5088" y="connsiteY5088"/>
              </a:cxn>
              <a:cxn ang="0">
                <a:pos x="connsiteX5089" y="connsiteY5089"/>
              </a:cxn>
              <a:cxn ang="0">
                <a:pos x="connsiteX5090" y="connsiteY5090"/>
              </a:cxn>
              <a:cxn ang="0">
                <a:pos x="connsiteX5091" y="connsiteY5091"/>
              </a:cxn>
              <a:cxn ang="0">
                <a:pos x="connsiteX5092" y="connsiteY5092"/>
              </a:cxn>
              <a:cxn ang="0">
                <a:pos x="connsiteX5093" y="connsiteY5093"/>
              </a:cxn>
              <a:cxn ang="0">
                <a:pos x="connsiteX5094" y="connsiteY5094"/>
              </a:cxn>
              <a:cxn ang="0">
                <a:pos x="connsiteX5095" y="connsiteY5095"/>
              </a:cxn>
              <a:cxn ang="0">
                <a:pos x="connsiteX5096" y="connsiteY5096"/>
              </a:cxn>
              <a:cxn ang="0">
                <a:pos x="connsiteX5097" y="connsiteY5097"/>
              </a:cxn>
              <a:cxn ang="0">
                <a:pos x="connsiteX5098" y="connsiteY5098"/>
              </a:cxn>
              <a:cxn ang="0">
                <a:pos x="connsiteX5099" y="connsiteY5099"/>
              </a:cxn>
              <a:cxn ang="0">
                <a:pos x="connsiteX5100" y="connsiteY5100"/>
              </a:cxn>
              <a:cxn ang="0">
                <a:pos x="connsiteX5101" y="connsiteY5101"/>
              </a:cxn>
              <a:cxn ang="0">
                <a:pos x="connsiteX5102" y="connsiteY5102"/>
              </a:cxn>
              <a:cxn ang="0">
                <a:pos x="connsiteX5103" y="connsiteY5103"/>
              </a:cxn>
              <a:cxn ang="0">
                <a:pos x="connsiteX5104" y="connsiteY5104"/>
              </a:cxn>
              <a:cxn ang="0">
                <a:pos x="connsiteX5105" y="connsiteY5105"/>
              </a:cxn>
              <a:cxn ang="0">
                <a:pos x="connsiteX5106" y="connsiteY5106"/>
              </a:cxn>
              <a:cxn ang="0">
                <a:pos x="connsiteX5107" y="connsiteY5107"/>
              </a:cxn>
              <a:cxn ang="0">
                <a:pos x="connsiteX5108" y="connsiteY5108"/>
              </a:cxn>
              <a:cxn ang="0">
                <a:pos x="connsiteX5109" y="connsiteY5109"/>
              </a:cxn>
              <a:cxn ang="0">
                <a:pos x="connsiteX5110" y="connsiteY5110"/>
              </a:cxn>
              <a:cxn ang="0">
                <a:pos x="connsiteX5111" y="connsiteY5111"/>
              </a:cxn>
              <a:cxn ang="0">
                <a:pos x="connsiteX5112" y="connsiteY5112"/>
              </a:cxn>
              <a:cxn ang="0">
                <a:pos x="connsiteX5113" y="connsiteY5113"/>
              </a:cxn>
              <a:cxn ang="0">
                <a:pos x="connsiteX5114" y="connsiteY5114"/>
              </a:cxn>
              <a:cxn ang="0">
                <a:pos x="connsiteX5115" y="connsiteY5115"/>
              </a:cxn>
              <a:cxn ang="0">
                <a:pos x="connsiteX5116" y="connsiteY5116"/>
              </a:cxn>
              <a:cxn ang="0">
                <a:pos x="connsiteX5117" y="connsiteY5117"/>
              </a:cxn>
              <a:cxn ang="0">
                <a:pos x="connsiteX5118" y="connsiteY5118"/>
              </a:cxn>
              <a:cxn ang="0">
                <a:pos x="connsiteX5119" y="connsiteY5119"/>
              </a:cxn>
              <a:cxn ang="0">
                <a:pos x="connsiteX5120" y="connsiteY5120"/>
              </a:cxn>
              <a:cxn ang="0">
                <a:pos x="connsiteX5121" y="connsiteY5121"/>
              </a:cxn>
              <a:cxn ang="0">
                <a:pos x="connsiteX5122" y="connsiteY5122"/>
              </a:cxn>
              <a:cxn ang="0">
                <a:pos x="connsiteX5123" y="connsiteY5123"/>
              </a:cxn>
              <a:cxn ang="0">
                <a:pos x="connsiteX5124" y="connsiteY5124"/>
              </a:cxn>
              <a:cxn ang="0">
                <a:pos x="connsiteX5125" y="connsiteY5125"/>
              </a:cxn>
              <a:cxn ang="0">
                <a:pos x="connsiteX5126" y="connsiteY5126"/>
              </a:cxn>
              <a:cxn ang="0">
                <a:pos x="connsiteX5127" y="connsiteY5127"/>
              </a:cxn>
              <a:cxn ang="0">
                <a:pos x="connsiteX5128" y="connsiteY5128"/>
              </a:cxn>
              <a:cxn ang="0">
                <a:pos x="connsiteX5129" y="connsiteY5129"/>
              </a:cxn>
              <a:cxn ang="0">
                <a:pos x="connsiteX5130" y="connsiteY5130"/>
              </a:cxn>
              <a:cxn ang="0">
                <a:pos x="connsiteX5131" y="connsiteY5131"/>
              </a:cxn>
              <a:cxn ang="0">
                <a:pos x="connsiteX5132" y="connsiteY5132"/>
              </a:cxn>
              <a:cxn ang="0">
                <a:pos x="connsiteX5133" y="connsiteY5133"/>
              </a:cxn>
              <a:cxn ang="0">
                <a:pos x="connsiteX5134" y="connsiteY5134"/>
              </a:cxn>
              <a:cxn ang="0">
                <a:pos x="connsiteX5135" y="connsiteY5135"/>
              </a:cxn>
              <a:cxn ang="0">
                <a:pos x="connsiteX5136" y="connsiteY5136"/>
              </a:cxn>
              <a:cxn ang="0">
                <a:pos x="connsiteX5137" y="connsiteY5137"/>
              </a:cxn>
              <a:cxn ang="0">
                <a:pos x="connsiteX5138" y="connsiteY5138"/>
              </a:cxn>
              <a:cxn ang="0">
                <a:pos x="connsiteX5139" y="connsiteY5139"/>
              </a:cxn>
              <a:cxn ang="0">
                <a:pos x="connsiteX5140" y="connsiteY5140"/>
              </a:cxn>
              <a:cxn ang="0">
                <a:pos x="connsiteX5141" y="connsiteY5141"/>
              </a:cxn>
              <a:cxn ang="0">
                <a:pos x="connsiteX5142" y="connsiteY5142"/>
              </a:cxn>
              <a:cxn ang="0">
                <a:pos x="connsiteX5143" y="connsiteY5143"/>
              </a:cxn>
              <a:cxn ang="0">
                <a:pos x="connsiteX5144" y="connsiteY5144"/>
              </a:cxn>
              <a:cxn ang="0">
                <a:pos x="connsiteX5145" y="connsiteY5145"/>
              </a:cxn>
              <a:cxn ang="0">
                <a:pos x="connsiteX5146" y="connsiteY5146"/>
              </a:cxn>
              <a:cxn ang="0">
                <a:pos x="connsiteX5147" y="connsiteY5147"/>
              </a:cxn>
              <a:cxn ang="0">
                <a:pos x="connsiteX5148" y="connsiteY5148"/>
              </a:cxn>
              <a:cxn ang="0">
                <a:pos x="connsiteX5149" y="connsiteY5149"/>
              </a:cxn>
              <a:cxn ang="0">
                <a:pos x="connsiteX5150" y="connsiteY5150"/>
              </a:cxn>
              <a:cxn ang="0">
                <a:pos x="connsiteX5151" y="connsiteY5151"/>
              </a:cxn>
              <a:cxn ang="0">
                <a:pos x="connsiteX5152" y="connsiteY5152"/>
              </a:cxn>
              <a:cxn ang="0">
                <a:pos x="connsiteX5153" y="connsiteY5153"/>
              </a:cxn>
              <a:cxn ang="0">
                <a:pos x="connsiteX5154" y="connsiteY5154"/>
              </a:cxn>
              <a:cxn ang="0">
                <a:pos x="connsiteX5155" y="connsiteY5155"/>
              </a:cxn>
              <a:cxn ang="0">
                <a:pos x="connsiteX5156" y="connsiteY5156"/>
              </a:cxn>
              <a:cxn ang="0">
                <a:pos x="connsiteX5157" y="connsiteY5157"/>
              </a:cxn>
              <a:cxn ang="0">
                <a:pos x="connsiteX5158" y="connsiteY5158"/>
              </a:cxn>
              <a:cxn ang="0">
                <a:pos x="connsiteX5159" y="connsiteY5159"/>
              </a:cxn>
              <a:cxn ang="0">
                <a:pos x="connsiteX5160" y="connsiteY5160"/>
              </a:cxn>
              <a:cxn ang="0">
                <a:pos x="connsiteX5161" y="connsiteY5161"/>
              </a:cxn>
              <a:cxn ang="0">
                <a:pos x="connsiteX5162" y="connsiteY5162"/>
              </a:cxn>
              <a:cxn ang="0">
                <a:pos x="connsiteX5163" y="connsiteY5163"/>
              </a:cxn>
              <a:cxn ang="0">
                <a:pos x="connsiteX5164" y="connsiteY5164"/>
              </a:cxn>
              <a:cxn ang="0">
                <a:pos x="connsiteX5165" y="connsiteY5165"/>
              </a:cxn>
              <a:cxn ang="0">
                <a:pos x="connsiteX5166" y="connsiteY5166"/>
              </a:cxn>
              <a:cxn ang="0">
                <a:pos x="connsiteX5167" y="connsiteY5167"/>
              </a:cxn>
              <a:cxn ang="0">
                <a:pos x="connsiteX5168" y="connsiteY5168"/>
              </a:cxn>
              <a:cxn ang="0">
                <a:pos x="connsiteX5169" y="connsiteY5169"/>
              </a:cxn>
              <a:cxn ang="0">
                <a:pos x="connsiteX5170" y="connsiteY5170"/>
              </a:cxn>
              <a:cxn ang="0">
                <a:pos x="connsiteX5171" y="connsiteY5171"/>
              </a:cxn>
              <a:cxn ang="0">
                <a:pos x="connsiteX5172" y="connsiteY5172"/>
              </a:cxn>
              <a:cxn ang="0">
                <a:pos x="connsiteX5173" y="connsiteY5173"/>
              </a:cxn>
              <a:cxn ang="0">
                <a:pos x="connsiteX5174" y="connsiteY5174"/>
              </a:cxn>
              <a:cxn ang="0">
                <a:pos x="connsiteX5175" y="connsiteY5175"/>
              </a:cxn>
              <a:cxn ang="0">
                <a:pos x="connsiteX5176" y="connsiteY5176"/>
              </a:cxn>
              <a:cxn ang="0">
                <a:pos x="connsiteX5177" y="connsiteY5177"/>
              </a:cxn>
              <a:cxn ang="0">
                <a:pos x="connsiteX5178" y="connsiteY5178"/>
              </a:cxn>
              <a:cxn ang="0">
                <a:pos x="connsiteX5179" y="connsiteY5179"/>
              </a:cxn>
              <a:cxn ang="0">
                <a:pos x="connsiteX5180" y="connsiteY5180"/>
              </a:cxn>
              <a:cxn ang="0">
                <a:pos x="connsiteX5181" y="connsiteY5181"/>
              </a:cxn>
              <a:cxn ang="0">
                <a:pos x="connsiteX5182" y="connsiteY5182"/>
              </a:cxn>
              <a:cxn ang="0">
                <a:pos x="connsiteX5183" y="connsiteY5183"/>
              </a:cxn>
              <a:cxn ang="0">
                <a:pos x="connsiteX5184" y="connsiteY5184"/>
              </a:cxn>
              <a:cxn ang="0">
                <a:pos x="connsiteX5185" y="connsiteY5185"/>
              </a:cxn>
              <a:cxn ang="0">
                <a:pos x="connsiteX5186" y="connsiteY5186"/>
              </a:cxn>
              <a:cxn ang="0">
                <a:pos x="connsiteX5187" y="connsiteY5187"/>
              </a:cxn>
              <a:cxn ang="0">
                <a:pos x="connsiteX5188" y="connsiteY5188"/>
              </a:cxn>
              <a:cxn ang="0">
                <a:pos x="connsiteX5189" y="connsiteY5189"/>
              </a:cxn>
              <a:cxn ang="0">
                <a:pos x="connsiteX5190" y="connsiteY5190"/>
              </a:cxn>
              <a:cxn ang="0">
                <a:pos x="connsiteX5191" y="connsiteY5191"/>
              </a:cxn>
              <a:cxn ang="0">
                <a:pos x="connsiteX5192" y="connsiteY5192"/>
              </a:cxn>
              <a:cxn ang="0">
                <a:pos x="connsiteX5193" y="connsiteY5193"/>
              </a:cxn>
              <a:cxn ang="0">
                <a:pos x="connsiteX5194" y="connsiteY5194"/>
              </a:cxn>
              <a:cxn ang="0">
                <a:pos x="connsiteX5195" y="connsiteY5195"/>
              </a:cxn>
              <a:cxn ang="0">
                <a:pos x="connsiteX5196" y="connsiteY5196"/>
              </a:cxn>
              <a:cxn ang="0">
                <a:pos x="connsiteX5197" y="connsiteY5197"/>
              </a:cxn>
              <a:cxn ang="0">
                <a:pos x="connsiteX5198" y="connsiteY5198"/>
              </a:cxn>
              <a:cxn ang="0">
                <a:pos x="connsiteX5199" y="connsiteY5199"/>
              </a:cxn>
              <a:cxn ang="0">
                <a:pos x="connsiteX5200" y="connsiteY5200"/>
              </a:cxn>
              <a:cxn ang="0">
                <a:pos x="connsiteX5201" y="connsiteY5201"/>
              </a:cxn>
              <a:cxn ang="0">
                <a:pos x="connsiteX5202" y="connsiteY5202"/>
              </a:cxn>
              <a:cxn ang="0">
                <a:pos x="connsiteX5203" y="connsiteY5203"/>
              </a:cxn>
              <a:cxn ang="0">
                <a:pos x="connsiteX5204" y="connsiteY5204"/>
              </a:cxn>
              <a:cxn ang="0">
                <a:pos x="connsiteX5205" y="connsiteY5205"/>
              </a:cxn>
              <a:cxn ang="0">
                <a:pos x="connsiteX5206" y="connsiteY5206"/>
              </a:cxn>
              <a:cxn ang="0">
                <a:pos x="connsiteX5207" y="connsiteY5207"/>
              </a:cxn>
              <a:cxn ang="0">
                <a:pos x="connsiteX5208" y="connsiteY5208"/>
              </a:cxn>
              <a:cxn ang="0">
                <a:pos x="connsiteX5209" y="connsiteY5209"/>
              </a:cxn>
              <a:cxn ang="0">
                <a:pos x="connsiteX5210" y="connsiteY5210"/>
              </a:cxn>
              <a:cxn ang="0">
                <a:pos x="connsiteX5211" y="connsiteY5211"/>
              </a:cxn>
              <a:cxn ang="0">
                <a:pos x="connsiteX5212" y="connsiteY5212"/>
              </a:cxn>
              <a:cxn ang="0">
                <a:pos x="connsiteX5213" y="connsiteY5213"/>
              </a:cxn>
              <a:cxn ang="0">
                <a:pos x="connsiteX5214" y="connsiteY5214"/>
              </a:cxn>
              <a:cxn ang="0">
                <a:pos x="connsiteX5215" y="connsiteY5215"/>
              </a:cxn>
              <a:cxn ang="0">
                <a:pos x="connsiteX5216" y="connsiteY5216"/>
              </a:cxn>
              <a:cxn ang="0">
                <a:pos x="connsiteX5217" y="connsiteY5217"/>
              </a:cxn>
              <a:cxn ang="0">
                <a:pos x="connsiteX5218" y="connsiteY5218"/>
              </a:cxn>
              <a:cxn ang="0">
                <a:pos x="connsiteX5219" y="connsiteY5219"/>
              </a:cxn>
              <a:cxn ang="0">
                <a:pos x="connsiteX5220" y="connsiteY5220"/>
              </a:cxn>
              <a:cxn ang="0">
                <a:pos x="connsiteX5221" y="connsiteY5221"/>
              </a:cxn>
              <a:cxn ang="0">
                <a:pos x="connsiteX5222" y="connsiteY5222"/>
              </a:cxn>
              <a:cxn ang="0">
                <a:pos x="connsiteX5223" y="connsiteY5223"/>
              </a:cxn>
              <a:cxn ang="0">
                <a:pos x="connsiteX5224" y="connsiteY5224"/>
              </a:cxn>
              <a:cxn ang="0">
                <a:pos x="connsiteX5225" y="connsiteY5225"/>
              </a:cxn>
              <a:cxn ang="0">
                <a:pos x="connsiteX5226" y="connsiteY5226"/>
              </a:cxn>
              <a:cxn ang="0">
                <a:pos x="connsiteX5227" y="connsiteY5227"/>
              </a:cxn>
              <a:cxn ang="0">
                <a:pos x="connsiteX5228" y="connsiteY5228"/>
              </a:cxn>
              <a:cxn ang="0">
                <a:pos x="connsiteX5229" y="connsiteY5229"/>
              </a:cxn>
              <a:cxn ang="0">
                <a:pos x="connsiteX5230" y="connsiteY5230"/>
              </a:cxn>
              <a:cxn ang="0">
                <a:pos x="connsiteX5231" y="connsiteY5231"/>
              </a:cxn>
              <a:cxn ang="0">
                <a:pos x="connsiteX5232" y="connsiteY5232"/>
              </a:cxn>
              <a:cxn ang="0">
                <a:pos x="connsiteX5233" y="connsiteY5233"/>
              </a:cxn>
              <a:cxn ang="0">
                <a:pos x="connsiteX5234" y="connsiteY5234"/>
              </a:cxn>
              <a:cxn ang="0">
                <a:pos x="connsiteX5235" y="connsiteY5235"/>
              </a:cxn>
              <a:cxn ang="0">
                <a:pos x="connsiteX5236" y="connsiteY5236"/>
              </a:cxn>
              <a:cxn ang="0">
                <a:pos x="connsiteX5237" y="connsiteY5237"/>
              </a:cxn>
              <a:cxn ang="0">
                <a:pos x="connsiteX5238" y="connsiteY5238"/>
              </a:cxn>
              <a:cxn ang="0">
                <a:pos x="connsiteX5239" y="connsiteY5239"/>
              </a:cxn>
              <a:cxn ang="0">
                <a:pos x="connsiteX5240" y="connsiteY5240"/>
              </a:cxn>
              <a:cxn ang="0">
                <a:pos x="connsiteX5241" y="connsiteY5241"/>
              </a:cxn>
              <a:cxn ang="0">
                <a:pos x="connsiteX5242" y="connsiteY5242"/>
              </a:cxn>
              <a:cxn ang="0">
                <a:pos x="connsiteX5243" y="connsiteY5243"/>
              </a:cxn>
              <a:cxn ang="0">
                <a:pos x="connsiteX5244" y="connsiteY5244"/>
              </a:cxn>
              <a:cxn ang="0">
                <a:pos x="connsiteX5245" y="connsiteY5245"/>
              </a:cxn>
              <a:cxn ang="0">
                <a:pos x="connsiteX5246" y="connsiteY5246"/>
              </a:cxn>
              <a:cxn ang="0">
                <a:pos x="connsiteX5247" y="connsiteY5247"/>
              </a:cxn>
              <a:cxn ang="0">
                <a:pos x="connsiteX5248" y="connsiteY5248"/>
              </a:cxn>
              <a:cxn ang="0">
                <a:pos x="connsiteX5249" y="connsiteY5249"/>
              </a:cxn>
              <a:cxn ang="0">
                <a:pos x="connsiteX5250" y="connsiteY5250"/>
              </a:cxn>
              <a:cxn ang="0">
                <a:pos x="connsiteX5251" y="connsiteY5251"/>
              </a:cxn>
              <a:cxn ang="0">
                <a:pos x="connsiteX5252" y="connsiteY5252"/>
              </a:cxn>
              <a:cxn ang="0">
                <a:pos x="connsiteX5253" y="connsiteY5253"/>
              </a:cxn>
              <a:cxn ang="0">
                <a:pos x="connsiteX5254" y="connsiteY5254"/>
              </a:cxn>
              <a:cxn ang="0">
                <a:pos x="connsiteX5255" y="connsiteY5255"/>
              </a:cxn>
              <a:cxn ang="0">
                <a:pos x="connsiteX5256" y="connsiteY5256"/>
              </a:cxn>
              <a:cxn ang="0">
                <a:pos x="connsiteX5257" y="connsiteY5257"/>
              </a:cxn>
              <a:cxn ang="0">
                <a:pos x="connsiteX5258" y="connsiteY5258"/>
              </a:cxn>
              <a:cxn ang="0">
                <a:pos x="connsiteX5259" y="connsiteY5259"/>
              </a:cxn>
              <a:cxn ang="0">
                <a:pos x="connsiteX5260" y="connsiteY5260"/>
              </a:cxn>
              <a:cxn ang="0">
                <a:pos x="connsiteX5261" y="connsiteY5261"/>
              </a:cxn>
              <a:cxn ang="0">
                <a:pos x="connsiteX5262" y="connsiteY5262"/>
              </a:cxn>
              <a:cxn ang="0">
                <a:pos x="connsiteX5263" y="connsiteY5263"/>
              </a:cxn>
              <a:cxn ang="0">
                <a:pos x="connsiteX5264" y="connsiteY5264"/>
              </a:cxn>
              <a:cxn ang="0">
                <a:pos x="connsiteX5265" y="connsiteY5265"/>
              </a:cxn>
              <a:cxn ang="0">
                <a:pos x="connsiteX5266" y="connsiteY5266"/>
              </a:cxn>
              <a:cxn ang="0">
                <a:pos x="connsiteX5267" y="connsiteY5267"/>
              </a:cxn>
              <a:cxn ang="0">
                <a:pos x="connsiteX5268" y="connsiteY5268"/>
              </a:cxn>
              <a:cxn ang="0">
                <a:pos x="connsiteX5269" y="connsiteY5269"/>
              </a:cxn>
              <a:cxn ang="0">
                <a:pos x="connsiteX5270" y="connsiteY5270"/>
              </a:cxn>
              <a:cxn ang="0">
                <a:pos x="connsiteX5271" y="connsiteY5271"/>
              </a:cxn>
              <a:cxn ang="0">
                <a:pos x="connsiteX5272" y="connsiteY5272"/>
              </a:cxn>
              <a:cxn ang="0">
                <a:pos x="connsiteX5273" y="connsiteY5273"/>
              </a:cxn>
              <a:cxn ang="0">
                <a:pos x="connsiteX5274" y="connsiteY5274"/>
              </a:cxn>
              <a:cxn ang="0">
                <a:pos x="connsiteX5275" y="connsiteY5275"/>
              </a:cxn>
              <a:cxn ang="0">
                <a:pos x="connsiteX5276" y="connsiteY5276"/>
              </a:cxn>
              <a:cxn ang="0">
                <a:pos x="connsiteX5277" y="connsiteY5277"/>
              </a:cxn>
              <a:cxn ang="0">
                <a:pos x="connsiteX5278" y="connsiteY5278"/>
              </a:cxn>
              <a:cxn ang="0">
                <a:pos x="connsiteX5279" y="connsiteY5279"/>
              </a:cxn>
              <a:cxn ang="0">
                <a:pos x="connsiteX5280" y="connsiteY5280"/>
              </a:cxn>
              <a:cxn ang="0">
                <a:pos x="connsiteX5281" y="connsiteY5281"/>
              </a:cxn>
              <a:cxn ang="0">
                <a:pos x="connsiteX5282" y="connsiteY5282"/>
              </a:cxn>
              <a:cxn ang="0">
                <a:pos x="connsiteX5283" y="connsiteY5283"/>
              </a:cxn>
              <a:cxn ang="0">
                <a:pos x="connsiteX5284" y="connsiteY5284"/>
              </a:cxn>
              <a:cxn ang="0">
                <a:pos x="connsiteX5285" y="connsiteY5285"/>
              </a:cxn>
              <a:cxn ang="0">
                <a:pos x="connsiteX5286" y="connsiteY5286"/>
              </a:cxn>
              <a:cxn ang="0">
                <a:pos x="connsiteX5287" y="connsiteY5287"/>
              </a:cxn>
              <a:cxn ang="0">
                <a:pos x="connsiteX5288" y="connsiteY5288"/>
              </a:cxn>
              <a:cxn ang="0">
                <a:pos x="connsiteX5289" y="connsiteY5289"/>
              </a:cxn>
              <a:cxn ang="0">
                <a:pos x="connsiteX5290" y="connsiteY5290"/>
              </a:cxn>
              <a:cxn ang="0">
                <a:pos x="connsiteX5291" y="connsiteY5291"/>
              </a:cxn>
              <a:cxn ang="0">
                <a:pos x="connsiteX5292" y="connsiteY5292"/>
              </a:cxn>
              <a:cxn ang="0">
                <a:pos x="connsiteX5293" y="connsiteY5293"/>
              </a:cxn>
              <a:cxn ang="0">
                <a:pos x="connsiteX5294" y="connsiteY5294"/>
              </a:cxn>
              <a:cxn ang="0">
                <a:pos x="connsiteX5295" y="connsiteY5295"/>
              </a:cxn>
              <a:cxn ang="0">
                <a:pos x="connsiteX5296" y="connsiteY5296"/>
              </a:cxn>
              <a:cxn ang="0">
                <a:pos x="connsiteX5297" y="connsiteY5297"/>
              </a:cxn>
              <a:cxn ang="0">
                <a:pos x="connsiteX5298" y="connsiteY5298"/>
              </a:cxn>
              <a:cxn ang="0">
                <a:pos x="connsiteX5299" y="connsiteY5299"/>
              </a:cxn>
              <a:cxn ang="0">
                <a:pos x="connsiteX5300" y="connsiteY5300"/>
              </a:cxn>
              <a:cxn ang="0">
                <a:pos x="connsiteX5301" y="connsiteY5301"/>
              </a:cxn>
              <a:cxn ang="0">
                <a:pos x="connsiteX5302" y="connsiteY5302"/>
              </a:cxn>
              <a:cxn ang="0">
                <a:pos x="connsiteX5303" y="connsiteY5303"/>
              </a:cxn>
              <a:cxn ang="0">
                <a:pos x="connsiteX5304" y="connsiteY5304"/>
              </a:cxn>
              <a:cxn ang="0">
                <a:pos x="connsiteX5305" y="connsiteY5305"/>
              </a:cxn>
              <a:cxn ang="0">
                <a:pos x="connsiteX5306" y="connsiteY5306"/>
              </a:cxn>
              <a:cxn ang="0">
                <a:pos x="connsiteX5307" y="connsiteY5307"/>
              </a:cxn>
              <a:cxn ang="0">
                <a:pos x="connsiteX5308" y="connsiteY5308"/>
              </a:cxn>
              <a:cxn ang="0">
                <a:pos x="connsiteX5309" y="connsiteY5309"/>
              </a:cxn>
              <a:cxn ang="0">
                <a:pos x="connsiteX5310" y="connsiteY5310"/>
              </a:cxn>
              <a:cxn ang="0">
                <a:pos x="connsiteX5311" y="connsiteY5311"/>
              </a:cxn>
              <a:cxn ang="0">
                <a:pos x="connsiteX5312" y="connsiteY5312"/>
              </a:cxn>
              <a:cxn ang="0">
                <a:pos x="connsiteX5313" y="connsiteY5313"/>
              </a:cxn>
              <a:cxn ang="0">
                <a:pos x="connsiteX5314" y="connsiteY5314"/>
              </a:cxn>
              <a:cxn ang="0">
                <a:pos x="connsiteX5315" y="connsiteY5315"/>
              </a:cxn>
              <a:cxn ang="0">
                <a:pos x="connsiteX5316" y="connsiteY5316"/>
              </a:cxn>
              <a:cxn ang="0">
                <a:pos x="connsiteX5317" y="connsiteY5317"/>
              </a:cxn>
              <a:cxn ang="0">
                <a:pos x="connsiteX5318" y="connsiteY5318"/>
              </a:cxn>
              <a:cxn ang="0">
                <a:pos x="connsiteX5319" y="connsiteY5319"/>
              </a:cxn>
              <a:cxn ang="0">
                <a:pos x="connsiteX5320" y="connsiteY5320"/>
              </a:cxn>
              <a:cxn ang="0">
                <a:pos x="connsiteX5321" y="connsiteY5321"/>
              </a:cxn>
              <a:cxn ang="0">
                <a:pos x="connsiteX5322" y="connsiteY5322"/>
              </a:cxn>
              <a:cxn ang="0">
                <a:pos x="connsiteX5323" y="connsiteY5323"/>
              </a:cxn>
              <a:cxn ang="0">
                <a:pos x="connsiteX5324" y="connsiteY5324"/>
              </a:cxn>
              <a:cxn ang="0">
                <a:pos x="connsiteX5325" y="connsiteY5325"/>
              </a:cxn>
              <a:cxn ang="0">
                <a:pos x="connsiteX5326" y="connsiteY5326"/>
              </a:cxn>
              <a:cxn ang="0">
                <a:pos x="connsiteX5327" y="connsiteY5327"/>
              </a:cxn>
              <a:cxn ang="0">
                <a:pos x="connsiteX5328" y="connsiteY5328"/>
              </a:cxn>
              <a:cxn ang="0">
                <a:pos x="connsiteX5329" y="connsiteY5329"/>
              </a:cxn>
              <a:cxn ang="0">
                <a:pos x="connsiteX5330" y="connsiteY5330"/>
              </a:cxn>
              <a:cxn ang="0">
                <a:pos x="connsiteX5331" y="connsiteY5331"/>
              </a:cxn>
              <a:cxn ang="0">
                <a:pos x="connsiteX5332" y="connsiteY5332"/>
              </a:cxn>
              <a:cxn ang="0">
                <a:pos x="connsiteX5333" y="connsiteY5333"/>
              </a:cxn>
              <a:cxn ang="0">
                <a:pos x="connsiteX5334" y="connsiteY5334"/>
              </a:cxn>
              <a:cxn ang="0">
                <a:pos x="connsiteX5335" y="connsiteY5335"/>
              </a:cxn>
              <a:cxn ang="0">
                <a:pos x="connsiteX5336" y="connsiteY5336"/>
              </a:cxn>
              <a:cxn ang="0">
                <a:pos x="connsiteX5337" y="connsiteY5337"/>
              </a:cxn>
              <a:cxn ang="0">
                <a:pos x="connsiteX5338" y="connsiteY5338"/>
              </a:cxn>
              <a:cxn ang="0">
                <a:pos x="connsiteX5339" y="connsiteY5339"/>
              </a:cxn>
              <a:cxn ang="0">
                <a:pos x="connsiteX5340" y="connsiteY5340"/>
              </a:cxn>
              <a:cxn ang="0">
                <a:pos x="connsiteX5341" y="connsiteY5341"/>
              </a:cxn>
              <a:cxn ang="0">
                <a:pos x="connsiteX5342" y="connsiteY5342"/>
              </a:cxn>
              <a:cxn ang="0">
                <a:pos x="connsiteX5343" y="connsiteY5343"/>
              </a:cxn>
              <a:cxn ang="0">
                <a:pos x="connsiteX5344" y="connsiteY5344"/>
              </a:cxn>
              <a:cxn ang="0">
                <a:pos x="connsiteX5345" y="connsiteY5345"/>
              </a:cxn>
              <a:cxn ang="0">
                <a:pos x="connsiteX5346" y="connsiteY5346"/>
              </a:cxn>
              <a:cxn ang="0">
                <a:pos x="connsiteX5347" y="connsiteY5347"/>
              </a:cxn>
              <a:cxn ang="0">
                <a:pos x="connsiteX5348" y="connsiteY5348"/>
              </a:cxn>
              <a:cxn ang="0">
                <a:pos x="connsiteX5349" y="connsiteY5349"/>
              </a:cxn>
              <a:cxn ang="0">
                <a:pos x="connsiteX5350" y="connsiteY5350"/>
              </a:cxn>
              <a:cxn ang="0">
                <a:pos x="connsiteX5351" y="connsiteY5351"/>
              </a:cxn>
              <a:cxn ang="0">
                <a:pos x="connsiteX5352" y="connsiteY5352"/>
              </a:cxn>
              <a:cxn ang="0">
                <a:pos x="connsiteX5353" y="connsiteY5353"/>
              </a:cxn>
              <a:cxn ang="0">
                <a:pos x="connsiteX5354" y="connsiteY5354"/>
              </a:cxn>
              <a:cxn ang="0">
                <a:pos x="connsiteX5355" y="connsiteY5355"/>
              </a:cxn>
              <a:cxn ang="0">
                <a:pos x="connsiteX5356" y="connsiteY5356"/>
              </a:cxn>
              <a:cxn ang="0">
                <a:pos x="connsiteX5357" y="connsiteY5357"/>
              </a:cxn>
              <a:cxn ang="0">
                <a:pos x="connsiteX5358" y="connsiteY5358"/>
              </a:cxn>
              <a:cxn ang="0">
                <a:pos x="connsiteX5359" y="connsiteY5359"/>
              </a:cxn>
              <a:cxn ang="0">
                <a:pos x="connsiteX5360" y="connsiteY5360"/>
              </a:cxn>
              <a:cxn ang="0">
                <a:pos x="connsiteX5361" y="connsiteY5361"/>
              </a:cxn>
              <a:cxn ang="0">
                <a:pos x="connsiteX5362" y="connsiteY5362"/>
              </a:cxn>
              <a:cxn ang="0">
                <a:pos x="connsiteX5363" y="connsiteY5363"/>
              </a:cxn>
              <a:cxn ang="0">
                <a:pos x="connsiteX5364" y="connsiteY5364"/>
              </a:cxn>
              <a:cxn ang="0">
                <a:pos x="connsiteX5365" y="connsiteY5365"/>
              </a:cxn>
              <a:cxn ang="0">
                <a:pos x="connsiteX5366" y="connsiteY5366"/>
              </a:cxn>
              <a:cxn ang="0">
                <a:pos x="connsiteX5367" y="connsiteY5367"/>
              </a:cxn>
              <a:cxn ang="0">
                <a:pos x="connsiteX5368" y="connsiteY5368"/>
              </a:cxn>
              <a:cxn ang="0">
                <a:pos x="connsiteX5369" y="connsiteY5369"/>
              </a:cxn>
              <a:cxn ang="0">
                <a:pos x="connsiteX5370" y="connsiteY5370"/>
              </a:cxn>
              <a:cxn ang="0">
                <a:pos x="connsiteX5371" y="connsiteY5371"/>
              </a:cxn>
              <a:cxn ang="0">
                <a:pos x="connsiteX5372" y="connsiteY5372"/>
              </a:cxn>
              <a:cxn ang="0">
                <a:pos x="connsiteX5373" y="connsiteY5373"/>
              </a:cxn>
              <a:cxn ang="0">
                <a:pos x="connsiteX5374" y="connsiteY5374"/>
              </a:cxn>
              <a:cxn ang="0">
                <a:pos x="connsiteX5375" y="connsiteY5375"/>
              </a:cxn>
              <a:cxn ang="0">
                <a:pos x="connsiteX5376" y="connsiteY5376"/>
              </a:cxn>
              <a:cxn ang="0">
                <a:pos x="connsiteX5377" y="connsiteY5377"/>
              </a:cxn>
              <a:cxn ang="0">
                <a:pos x="connsiteX5378" y="connsiteY5378"/>
              </a:cxn>
              <a:cxn ang="0">
                <a:pos x="connsiteX5379" y="connsiteY5379"/>
              </a:cxn>
              <a:cxn ang="0">
                <a:pos x="connsiteX5380" y="connsiteY5380"/>
              </a:cxn>
              <a:cxn ang="0">
                <a:pos x="connsiteX5381" y="connsiteY5381"/>
              </a:cxn>
              <a:cxn ang="0">
                <a:pos x="connsiteX5382" y="connsiteY5382"/>
              </a:cxn>
              <a:cxn ang="0">
                <a:pos x="connsiteX5383" y="connsiteY5383"/>
              </a:cxn>
              <a:cxn ang="0">
                <a:pos x="connsiteX5384" y="connsiteY5384"/>
              </a:cxn>
              <a:cxn ang="0">
                <a:pos x="connsiteX5385" y="connsiteY5385"/>
              </a:cxn>
              <a:cxn ang="0">
                <a:pos x="connsiteX5386" y="connsiteY5386"/>
              </a:cxn>
              <a:cxn ang="0">
                <a:pos x="connsiteX5387" y="connsiteY5387"/>
              </a:cxn>
              <a:cxn ang="0">
                <a:pos x="connsiteX5388" y="connsiteY5388"/>
              </a:cxn>
              <a:cxn ang="0">
                <a:pos x="connsiteX5389" y="connsiteY5389"/>
              </a:cxn>
              <a:cxn ang="0">
                <a:pos x="connsiteX5390" y="connsiteY5390"/>
              </a:cxn>
              <a:cxn ang="0">
                <a:pos x="connsiteX5391" y="connsiteY5391"/>
              </a:cxn>
              <a:cxn ang="0">
                <a:pos x="connsiteX5392" y="connsiteY5392"/>
              </a:cxn>
              <a:cxn ang="0">
                <a:pos x="connsiteX5393" y="connsiteY5393"/>
              </a:cxn>
              <a:cxn ang="0">
                <a:pos x="connsiteX5394" y="connsiteY5394"/>
              </a:cxn>
              <a:cxn ang="0">
                <a:pos x="connsiteX5395" y="connsiteY5395"/>
              </a:cxn>
              <a:cxn ang="0">
                <a:pos x="connsiteX5396" y="connsiteY5396"/>
              </a:cxn>
              <a:cxn ang="0">
                <a:pos x="connsiteX5397" y="connsiteY5397"/>
              </a:cxn>
              <a:cxn ang="0">
                <a:pos x="connsiteX5398" y="connsiteY5398"/>
              </a:cxn>
              <a:cxn ang="0">
                <a:pos x="connsiteX5399" y="connsiteY5399"/>
              </a:cxn>
              <a:cxn ang="0">
                <a:pos x="connsiteX5400" y="connsiteY5400"/>
              </a:cxn>
              <a:cxn ang="0">
                <a:pos x="connsiteX5401" y="connsiteY5401"/>
              </a:cxn>
              <a:cxn ang="0">
                <a:pos x="connsiteX5402" y="connsiteY5402"/>
              </a:cxn>
              <a:cxn ang="0">
                <a:pos x="connsiteX5403" y="connsiteY5403"/>
              </a:cxn>
              <a:cxn ang="0">
                <a:pos x="connsiteX5404" y="connsiteY5404"/>
              </a:cxn>
              <a:cxn ang="0">
                <a:pos x="connsiteX5405" y="connsiteY5405"/>
              </a:cxn>
              <a:cxn ang="0">
                <a:pos x="connsiteX5406" y="connsiteY5406"/>
              </a:cxn>
              <a:cxn ang="0">
                <a:pos x="connsiteX5407" y="connsiteY5407"/>
              </a:cxn>
              <a:cxn ang="0">
                <a:pos x="connsiteX5408" y="connsiteY5408"/>
              </a:cxn>
              <a:cxn ang="0">
                <a:pos x="connsiteX5409" y="connsiteY5409"/>
              </a:cxn>
              <a:cxn ang="0">
                <a:pos x="connsiteX5410" y="connsiteY5410"/>
              </a:cxn>
              <a:cxn ang="0">
                <a:pos x="connsiteX5411" y="connsiteY5411"/>
              </a:cxn>
              <a:cxn ang="0">
                <a:pos x="connsiteX5412" y="connsiteY5412"/>
              </a:cxn>
              <a:cxn ang="0">
                <a:pos x="connsiteX5413" y="connsiteY5413"/>
              </a:cxn>
              <a:cxn ang="0">
                <a:pos x="connsiteX5414" y="connsiteY5414"/>
              </a:cxn>
              <a:cxn ang="0">
                <a:pos x="connsiteX5415" y="connsiteY5415"/>
              </a:cxn>
              <a:cxn ang="0">
                <a:pos x="connsiteX5416" y="connsiteY5416"/>
              </a:cxn>
              <a:cxn ang="0">
                <a:pos x="connsiteX5417" y="connsiteY5417"/>
              </a:cxn>
              <a:cxn ang="0">
                <a:pos x="connsiteX5418" y="connsiteY5418"/>
              </a:cxn>
              <a:cxn ang="0">
                <a:pos x="connsiteX5419" y="connsiteY5419"/>
              </a:cxn>
              <a:cxn ang="0">
                <a:pos x="connsiteX5420" y="connsiteY5420"/>
              </a:cxn>
              <a:cxn ang="0">
                <a:pos x="connsiteX5421" y="connsiteY5421"/>
              </a:cxn>
              <a:cxn ang="0">
                <a:pos x="connsiteX5422" y="connsiteY5422"/>
              </a:cxn>
              <a:cxn ang="0">
                <a:pos x="connsiteX5423" y="connsiteY5423"/>
              </a:cxn>
              <a:cxn ang="0">
                <a:pos x="connsiteX5424" y="connsiteY5424"/>
              </a:cxn>
              <a:cxn ang="0">
                <a:pos x="connsiteX5425" y="connsiteY5425"/>
              </a:cxn>
              <a:cxn ang="0">
                <a:pos x="connsiteX5426" y="connsiteY5426"/>
              </a:cxn>
              <a:cxn ang="0">
                <a:pos x="connsiteX5427" y="connsiteY5427"/>
              </a:cxn>
              <a:cxn ang="0">
                <a:pos x="connsiteX5428" y="connsiteY5428"/>
              </a:cxn>
              <a:cxn ang="0">
                <a:pos x="connsiteX5429" y="connsiteY5429"/>
              </a:cxn>
              <a:cxn ang="0">
                <a:pos x="connsiteX5430" y="connsiteY5430"/>
              </a:cxn>
              <a:cxn ang="0">
                <a:pos x="connsiteX5431" y="connsiteY5431"/>
              </a:cxn>
              <a:cxn ang="0">
                <a:pos x="connsiteX5432" y="connsiteY5432"/>
              </a:cxn>
              <a:cxn ang="0">
                <a:pos x="connsiteX5433" y="connsiteY5433"/>
              </a:cxn>
              <a:cxn ang="0">
                <a:pos x="connsiteX5434" y="connsiteY5434"/>
              </a:cxn>
              <a:cxn ang="0">
                <a:pos x="connsiteX5435" y="connsiteY5435"/>
              </a:cxn>
              <a:cxn ang="0">
                <a:pos x="connsiteX5436" y="connsiteY5436"/>
              </a:cxn>
              <a:cxn ang="0">
                <a:pos x="connsiteX5437" y="connsiteY5437"/>
              </a:cxn>
              <a:cxn ang="0">
                <a:pos x="connsiteX5438" y="connsiteY5438"/>
              </a:cxn>
              <a:cxn ang="0">
                <a:pos x="connsiteX5439" y="connsiteY5439"/>
              </a:cxn>
              <a:cxn ang="0">
                <a:pos x="connsiteX5440" y="connsiteY5440"/>
              </a:cxn>
              <a:cxn ang="0">
                <a:pos x="connsiteX5441" y="connsiteY5441"/>
              </a:cxn>
              <a:cxn ang="0">
                <a:pos x="connsiteX5442" y="connsiteY5442"/>
              </a:cxn>
              <a:cxn ang="0">
                <a:pos x="connsiteX5443" y="connsiteY5443"/>
              </a:cxn>
              <a:cxn ang="0">
                <a:pos x="connsiteX5444" y="connsiteY5444"/>
              </a:cxn>
              <a:cxn ang="0">
                <a:pos x="connsiteX5445" y="connsiteY5445"/>
              </a:cxn>
              <a:cxn ang="0">
                <a:pos x="connsiteX5446" y="connsiteY5446"/>
              </a:cxn>
              <a:cxn ang="0">
                <a:pos x="connsiteX5447" y="connsiteY5447"/>
              </a:cxn>
              <a:cxn ang="0">
                <a:pos x="connsiteX5448" y="connsiteY5448"/>
              </a:cxn>
              <a:cxn ang="0">
                <a:pos x="connsiteX5449" y="connsiteY5449"/>
              </a:cxn>
              <a:cxn ang="0">
                <a:pos x="connsiteX5450" y="connsiteY5450"/>
              </a:cxn>
              <a:cxn ang="0">
                <a:pos x="connsiteX5451" y="connsiteY5451"/>
              </a:cxn>
              <a:cxn ang="0">
                <a:pos x="connsiteX5452" y="connsiteY5452"/>
              </a:cxn>
              <a:cxn ang="0">
                <a:pos x="connsiteX5453" y="connsiteY5453"/>
              </a:cxn>
              <a:cxn ang="0">
                <a:pos x="connsiteX5454" y="connsiteY5454"/>
              </a:cxn>
              <a:cxn ang="0">
                <a:pos x="connsiteX5455" y="connsiteY5455"/>
              </a:cxn>
              <a:cxn ang="0">
                <a:pos x="connsiteX5456" y="connsiteY5456"/>
              </a:cxn>
              <a:cxn ang="0">
                <a:pos x="connsiteX5457" y="connsiteY5457"/>
              </a:cxn>
              <a:cxn ang="0">
                <a:pos x="connsiteX5458" y="connsiteY5458"/>
              </a:cxn>
              <a:cxn ang="0">
                <a:pos x="connsiteX5459" y="connsiteY5459"/>
              </a:cxn>
              <a:cxn ang="0">
                <a:pos x="connsiteX5460" y="connsiteY5460"/>
              </a:cxn>
              <a:cxn ang="0">
                <a:pos x="connsiteX5461" y="connsiteY5461"/>
              </a:cxn>
              <a:cxn ang="0">
                <a:pos x="connsiteX5462" y="connsiteY5462"/>
              </a:cxn>
              <a:cxn ang="0">
                <a:pos x="connsiteX5463" y="connsiteY5463"/>
              </a:cxn>
              <a:cxn ang="0">
                <a:pos x="connsiteX5464" y="connsiteY5464"/>
              </a:cxn>
              <a:cxn ang="0">
                <a:pos x="connsiteX5465" y="connsiteY5465"/>
              </a:cxn>
              <a:cxn ang="0">
                <a:pos x="connsiteX5466" y="connsiteY5466"/>
              </a:cxn>
              <a:cxn ang="0">
                <a:pos x="connsiteX5467" y="connsiteY5467"/>
              </a:cxn>
              <a:cxn ang="0">
                <a:pos x="connsiteX5468" y="connsiteY5468"/>
              </a:cxn>
              <a:cxn ang="0">
                <a:pos x="connsiteX5469" y="connsiteY5469"/>
              </a:cxn>
              <a:cxn ang="0">
                <a:pos x="connsiteX5470" y="connsiteY5470"/>
              </a:cxn>
              <a:cxn ang="0">
                <a:pos x="connsiteX5471" y="connsiteY5471"/>
              </a:cxn>
              <a:cxn ang="0">
                <a:pos x="connsiteX5472" y="connsiteY5472"/>
              </a:cxn>
              <a:cxn ang="0">
                <a:pos x="connsiteX5473" y="connsiteY5473"/>
              </a:cxn>
              <a:cxn ang="0">
                <a:pos x="connsiteX5474" y="connsiteY5474"/>
              </a:cxn>
              <a:cxn ang="0">
                <a:pos x="connsiteX5475" y="connsiteY5475"/>
              </a:cxn>
              <a:cxn ang="0">
                <a:pos x="connsiteX5476" y="connsiteY5476"/>
              </a:cxn>
              <a:cxn ang="0">
                <a:pos x="connsiteX5477" y="connsiteY5477"/>
              </a:cxn>
              <a:cxn ang="0">
                <a:pos x="connsiteX5478" y="connsiteY5478"/>
              </a:cxn>
              <a:cxn ang="0">
                <a:pos x="connsiteX5479" y="connsiteY5479"/>
              </a:cxn>
              <a:cxn ang="0">
                <a:pos x="connsiteX5480" y="connsiteY5480"/>
              </a:cxn>
              <a:cxn ang="0">
                <a:pos x="connsiteX5481" y="connsiteY5481"/>
              </a:cxn>
              <a:cxn ang="0">
                <a:pos x="connsiteX5482" y="connsiteY5482"/>
              </a:cxn>
              <a:cxn ang="0">
                <a:pos x="connsiteX5483" y="connsiteY5483"/>
              </a:cxn>
              <a:cxn ang="0">
                <a:pos x="connsiteX5484" y="connsiteY5484"/>
              </a:cxn>
              <a:cxn ang="0">
                <a:pos x="connsiteX5485" y="connsiteY5485"/>
              </a:cxn>
              <a:cxn ang="0">
                <a:pos x="connsiteX5486" y="connsiteY5486"/>
              </a:cxn>
              <a:cxn ang="0">
                <a:pos x="connsiteX5487" y="connsiteY5487"/>
              </a:cxn>
              <a:cxn ang="0">
                <a:pos x="connsiteX5488" y="connsiteY5488"/>
              </a:cxn>
              <a:cxn ang="0">
                <a:pos x="connsiteX5489" y="connsiteY5489"/>
              </a:cxn>
              <a:cxn ang="0">
                <a:pos x="connsiteX5490" y="connsiteY5490"/>
              </a:cxn>
              <a:cxn ang="0">
                <a:pos x="connsiteX5491" y="connsiteY5491"/>
              </a:cxn>
              <a:cxn ang="0">
                <a:pos x="connsiteX5492" y="connsiteY5492"/>
              </a:cxn>
              <a:cxn ang="0">
                <a:pos x="connsiteX5493" y="connsiteY5493"/>
              </a:cxn>
              <a:cxn ang="0">
                <a:pos x="connsiteX5494" y="connsiteY5494"/>
              </a:cxn>
              <a:cxn ang="0">
                <a:pos x="connsiteX5495" y="connsiteY5495"/>
              </a:cxn>
              <a:cxn ang="0">
                <a:pos x="connsiteX5496" y="connsiteY5496"/>
              </a:cxn>
              <a:cxn ang="0">
                <a:pos x="connsiteX5497" y="connsiteY5497"/>
              </a:cxn>
              <a:cxn ang="0">
                <a:pos x="connsiteX5498" y="connsiteY5498"/>
              </a:cxn>
              <a:cxn ang="0">
                <a:pos x="connsiteX5499" y="connsiteY5499"/>
              </a:cxn>
              <a:cxn ang="0">
                <a:pos x="connsiteX5500" y="connsiteY5500"/>
              </a:cxn>
              <a:cxn ang="0">
                <a:pos x="connsiteX5501" y="connsiteY5501"/>
              </a:cxn>
              <a:cxn ang="0">
                <a:pos x="connsiteX5502" y="connsiteY5502"/>
              </a:cxn>
              <a:cxn ang="0">
                <a:pos x="connsiteX5503" y="connsiteY5503"/>
              </a:cxn>
              <a:cxn ang="0">
                <a:pos x="connsiteX5504" y="connsiteY5504"/>
              </a:cxn>
              <a:cxn ang="0">
                <a:pos x="connsiteX5505" y="connsiteY5505"/>
              </a:cxn>
              <a:cxn ang="0">
                <a:pos x="connsiteX5506" y="connsiteY5506"/>
              </a:cxn>
              <a:cxn ang="0">
                <a:pos x="connsiteX5507" y="connsiteY5507"/>
              </a:cxn>
              <a:cxn ang="0">
                <a:pos x="connsiteX5508" y="connsiteY5508"/>
              </a:cxn>
              <a:cxn ang="0">
                <a:pos x="connsiteX5509" y="connsiteY5509"/>
              </a:cxn>
              <a:cxn ang="0">
                <a:pos x="connsiteX5510" y="connsiteY5510"/>
              </a:cxn>
              <a:cxn ang="0">
                <a:pos x="connsiteX5511" y="connsiteY5511"/>
              </a:cxn>
              <a:cxn ang="0">
                <a:pos x="connsiteX5512" y="connsiteY5512"/>
              </a:cxn>
              <a:cxn ang="0">
                <a:pos x="connsiteX5513" y="connsiteY5513"/>
              </a:cxn>
              <a:cxn ang="0">
                <a:pos x="connsiteX5514" y="connsiteY5514"/>
              </a:cxn>
              <a:cxn ang="0">
                <a:pos x="connsiteX5515" y="connsiteY5515"/>
              </a:cxn>
              <a:cxn ang="0">
                <a:pos x="connsiteX5516" y="connsiteY5516"/>
              </a:cxn>
              <a:cxn ang="0">
                <a:pos x="connsiteX5517" y="connsiteY5517"/>
              </a:cxn>
              <a:cxn ang="0">
                <a:pos x="connsiteX5518" y="connsiteY5518"/>
              </a:cxn>
              <a:cxn ang="0">
                <a:pos x="connsiteX5519" y="connsiteY5519"/>
              </a:cxn>
              <a:cxn ang="0">
                <a:pos x="connsiteX5520" y="connsiteY5520"/>
              </a:cxn>
              <a:cxn ang="0">
                <a:pos x="connsiteX5521" y="connsiteY5521"/>
              </a:cxn>
              <a:cxn ang="0">
                <a:pos x="connsiteX5522" y="connsiteY5522"/>
              </a:cxn>
              <a:cxn ang="0">
                <a:pos x="connsiteX5523" y="connsiteY5523"/>
              </a:cxn>
              <a:cxn ang="0">
                <a:pos x="connsiteX5524" y="connsiteY5524"/>
              </a:cxn>
              <a:cxn ang="0">
                <a:pos x="connsiteX5525" y="connsiteY5525"/>
              </a:cxn>
              <a:cxn ang="0">
                <a:pos x="connsiteX5526" y="connsiteY5526"/>
              </a:cxn>
              <a:cxn ang="0">
                <a:pos x="connsiteX5527" y="connsiteY5527"/>
              </a:cxn>
              <a:cxn ang="0">
                <a:pos x="connsiteX5528" y="connsiteY5528"/>
              </a:cxn>
              <a:cxn ang="0">
                <a:pos x="connsiteX5529" y="connsiteY5529"/>
              </a:cxn>
              <a:cxn ang="0">
                <a:pos x="connsiteX5530" y="connsiteY5530"/>
              </a:cxn>
              <a:cxn ang="0">
                <a:pos x="connsiteX5531" y="connsiteY5531"/>
              </a:cxn>
              <a:cxn ang="0">
                <a:pos x="connsiteX5532" y="connsiteY5532"/>
              </a:cxn>
              <a:cxn ang="0">
                <a:pos x="connsiteX5533" y="connsiteY5533"/>
              </a:cxn>
              <a:cxn ang="0">
                <a:pos x="connsiteX5534" y="connsiteY5534"/>
              </a:cxn>
              <a:cxn ang="0">
                <a:pos x="connsiteX5535" y="connsiteY5535"/>
              </a:cxn>
              <a:cxn ang="0">
                <a:pos x="connsiteX5536" y="connsiteY5536"/>
              </a:cxn>
              <a:cxn ang="0">
                <a:pos x="connsiteX5537" y="connsiteY5537"/>
              </a:cxn>
              <a:cxn ang="0">
                <a:pos x="connsiteX5538" y="connsiteY5538"/>
              </a:cxn>
              <a:cxn ang="0">
                <a:pos x="connsiteX5539" y="connsiteY5539"/>
              </a:cxn>
              <a:cxn ang="0">
                <a:pos x="connsiteX5540" y="connsiteY5540"/>
              </a:cxn>
              <a:cxn ang="0">
                <a:pos x="connsiteX5541" y="connsiteY5541"/>
              </a:cxn>
              <a:cxn ang="0">
                <a:pos x="connsiteX5542" y="connsiteY5542"/>
              </a:cxn>
              <a:cxn ang="0">
                <a:pos x="connsiteX5543" y="connsiteY5543"/>
              </a:cxn>
              <a:cxn ang="0">
                <a:pos x="connsiteX5544" y="connsiteY5544"/>
              </a:cxn>
              <a:cxn ang="0">
                <a:pos x="connsiteX5545" y="connsiteY5545"/>
              </a:cxn>
              <a:cxn ang="0">
                <a:pos x="connsiteX5546" y="connsiteY5546"/>
              </a:cxn>
              <a:cxn ang="0">
                <a:pos x="connsiteX5547" y="connsiteY5547"/>
              </a:cxn>
              <a:cxn ang="0">
                <a:pos x="connsiteX5548" y="connsiteY5548"/>
              </a:cxn>
              <a:cxn ang="0">
                <a:pos x="connsiteX5549" y="connsiteY5549"/>
              </a:cxn>
              <a:cxn ang="0">
                <a:pos x="connsiteX5550" y="connsiteY5550"/>
              </a:cxn>
              <a:cxn ang="0">
                <a:pos x="connsiteX5551" y="connsiteY5551"/>
              </a:cxn>
              <a:cxn ang="0">
                <a:pos x="connsiteX5552" y="connsiteY5552"/>
              </a:cxn>
              <a:cxn ang="0">
                <a:pos x="connsiteX5553" y="connsiteY5553"/>
              </a:cxn>
              <a:cxn ang="0">
                <a:pos x="connsiteX5554" y="connsiteY5554"/>
              </a:cxn>
              <a:cxn ang="0">
                <a:pos x="connsiteX5555" y="connsiteY5555"/>
              </a:cxn>
              <a:cxn ang="0">
                <a:pos x="connsiteX5556" y="connsiteY5556"/>
              </a:cxn>
              <a:cxn ang="0">
                <a:pos x="connsiteX5557" y="connsiteY5557"/>
              </a:cxn>
              <a:cxn ang="0">
                <a:pos x="connsiteX5558" y="connsiteY5558"/>
              </a:cxn>
              <a:cxn ang="0">
                <a:pos x="connsiteX5559" y="connsiteY5559"/>
              </a:cxn>
              <a:cxn ang="0">
                <a:pos x="connsiteX5560" y="connsiteY5560"/>
              </a:cxn>
              <a:cxn ang="0">
                <a:pos x="connsiteX5561" y="connsiteY5561"/>
              </a:cxn>
              <a:cxn ang="0">
                <a:pos x="connsiteX5562" y="connsiteY5562"/>
              </a:cxn>
              <a:cxn ang="0">
                <a:pos x="connsiteX5563" y="connsiteY5563"/>
              </a:cxn>
              <a:cxn ang="0">
                <a:pos x="connsiteX5564" y="connsiteY5564"/>
              </a:cxn>
              <a:cxn ang="0">
                <a:pos x="connsiteX5565" y="connsiteY5565"/>
              </a:cxn>
              <a:cxn ang="0">
                <a:pos x="connsiteX5566" y="connsiteY5566"/>
              </a:cxn>
              <a:cxn ang="0">
                <a:pos x="connsiteX5567" y="connsiteY5567"/>
              </a:cxn>
              <a:cxn ang="0">
                <a:pos x="connsiteX5568" y="connsiteY5568"/>
              </a:cxn>
              <a:cxn ang="0">
                <a:pos x="connsiteX5569" y="connsiteY5569"/>
              </a:cxn>
              <a:cxn ang="0">
                <a:pos x="connsiteX5570" y="connsiteY5570"/>
              </a:cxn>
              <a:cxn ang="0">
                <a:pos x="connsiteX5571" y="connsiteY5571"/>
              </a:cxn>
              <a:cxn ang="0">
                <a:pos x="connsiteX5572" y="connsiteY5572"/>
              </a:cxn>
              <a:cxn ang="0">
                <a:pos x="connsiteX5573" y="connsiteY5573"/>
              </a:cxn>
              <a:cxn ang="0">
                <a:pos x="connsiteX5574" y="connsiteY5574"/>
              </a:cxn>
              <a:cxn ang="0">
                <a:pos x="connsiteX5575" y="connsiteY5575"/>
              </a:cxn>
              <a:cxn ang="0">
                <a:pos x="connsiteX5576" y="connsiteY5576"/>
              </a:cxn>
              <a:cxn ang="0">
                <a:pos x="connsiteX5577" y="connsiteY5577"/>
              </a:cxn>
              <a:cxn ang="0">
                <a:pos x="connsiteX5578" y="connsiteY5578"/>
              </a:cxn>
              <a:cxn ang="0">
                <a:pos x="connsiteX5579" y="connsiteY5579"/>
              </a:cxn>
              <a:cxn ang="0">
                <a:pos x="connsiteX5580" y="connsiteY5580"/>
              </a:cxn>
              <a:cxn ang="0">
                <a:pos x="connsiteX5581" y="connsiteY5581"/>
              </a:cxn>
              <a:cxn ang="0">
                <a:pos x="connsiteX5582" y="connsiteY5582"/>
              </a:cxn>
              <a:cxn ang="0">
                <a:pos x="connsiteX5583" y="connsiteY5583"/>
              </a:cxn>
              <a:cxn ang="0">
                <a:pos x="connsiteX5584" y="connsiteY5584"/>
              </a:cxn>
              <a:cxn ang="0">
                <a:pos x="connsiteX5585" y="connsiteY5585"/>
              </a:cxn>
              <a:cxn ang="0">
                <a:pos x="connsiteX5586" y="connsiteY5586"/>
              </a:cxn>
              <a:cxn ang="0">
                <a:pos x="connsiteX5587" y="connsiteY5587"/>
              </a:cxn>
              <a:cxn ang="0">
                <a:pos x="connsiteX5588" y="connsiteY5588"/>
              </a:cxn>
              <a:cxn ang="0">
                <a:pos x="connsiteX5589" y="connsiteY5589"/>
              </a:cxn>
              <a:cxn ang="0">
                <a:pos x="connsiteX5590" y="connsiteY5590"/>
              </a:cxn>
              <a:cxn ang="0">
                <a:pos x="connsiteX5591" y="connsiteY5591"/>
              </a:cxn>
              <a:cxn ang="0">
                <a:pos x="connsiteX5592" y="connsiteY5592"/>
              </a:cxn>
              <a:cxn ang="0">
                <a:pos x="connsiteX5593" y="connsiteY5593"/>
              </a:cxn>
              <a:cxn ang="0">
                <a:pos x="connsiteX5594" y="connsiteY5594"/>
              </a:cxn>
              <a:cxn ang="0">
                <a:pos x="connsiteX5595" y="connsiteY5595"/>
              </a:cxn>
              <a:cxn ang="0">
                <a:pos x="connsiteX5596" y="connsiteY5596"/>
              </a:cxn>
              <a:cxn ang="0">
                <a:pos x="connsiteX5597" y="connsiteY5597"/>
              </a:cxn>
              <a:cxn ang="0">
                <a:pos x="connsiteX5598" y="connsiteY5598"/>
              </a:cxn>
              <a:cxn ang="0">
                <a:pos x="connsiteX5599" y="connsiteY5599"/>
              </a:cxn>
              <a:cxn ang="0">
                <a:pos x="connsiteX5600" y="connsiteY5600"/>
              </a:cxn>
              <a:cxn ang="0">
                <a:pos x="connsiteX5601" y="connsiteY5601"/>
              </a:cxn>
              <a:cxn ang="0">
                <a:pos x="connsiteX5602" y="connsiteY5602"/>
              </a:cxn>
              <a:cxn ang="0">
                <a:pos x="connsiteX5603" y="connsiteY5603"/>
              </a:cxn>
              <a:cxn ang="0">
                <a:pos x="connsiteX5604" y="connsiteY5604"/>
              </a:cxn>
              <a:cxn ang="0">
                <a:pos x="connsiteX5605" y="connsiteY5605"/>
              </a:cxn>
              <a:cxn ang="0">
                <a:pos x="connsiteX5606" y="connsiteY5606"/>
              </a:cxn>
              <a:cxn ang="0">
                <a:pos x="connsiteX5607" y="connsiteY5607"/>
              </a:cxn>
              <a:cxn ang="0">
                <a:pos x="connsiteX5608" y="connsiteY5608"/>
              </a:cxn>
              <a:cxn ang="0">
                <a:pos x="connsiteX5609" y="connsiteY5609"/>
              </a:cxn>
              <a:cxn ang="0">
                <a:pos x="connsiteX5610" y="connsiteY5610"/>
              </a:cxn>
              <a:cxn ang="0">
                <a:pos x="connsiteX5611" y="connsiteY5611"/>
              </a:cxn>
              <a:cxn ang="0">
                <a:pos x="connsiteX5612" y="connsiteY5612"/>
              </a:cxn>
              <a:cxn ang="0">
                <a:pos x="connsiteX5613" y="connsiteY5613"/>
              </a:cxn>
              <a:cxn ang="0">
                <a:pos x="connsiteX5614" y="connsiteY5614"/>
              </a:cxn>
              <a:cxn ang="0">
                <a:pos x="connsiteX5615" y="connsiteY5615"/>
              </a:cxn>
              <a:cxn ang="0">
                <a:pos x="connsiteX5616" y="connsiteY5616"/>
              </a:cxn>
              <a:cxn ang="0">
                <a:pos x="connsiteX5617" y="connsiteY5617"/>
              </a:cxn>
              <a:cxn ang="0">
                <a:pos x="connsiteX5618" y="connsiteY5618"/>
              </a:cxn>
              <a:cxn ang="0">
                <a:pos x="connsiteX5619" y="connsiteY5619"/>
              </a:cxn>
              <a:cxn ang="0">
                <a:pos x="connsiteX5620" y="connsiteY5620"/>
              </a:cxn>
              <a:cxn ang="0">
                <a:pos x="connsiteX5621" y="connsiteY5621"/>
              </a:cxn>
              <a:cxn ang="0">
                <a:pos x="connsiteX5622" y="connsiteY5622"/>
              </a:cxn>
              <a:cxn ang="0">
                <a:pos x="connsiteX5623" y="connsiteY5623"/>
              </a:cxn>
              <a:cxn ang="0">
                <a:pos x="connsiteX5624" y="connsiteY5624"/>
              </a:cxn>
              <a:cxn ang="0">
                <a:pos x="connsiteX5625" y="connsiteY5625"/>
              </a:cxn>
              <a:cxn ang="0">
                <a:pos x="connsiteX5626" y="connsiteY5626"/>
              </a:cxn>
              <a:cxn ang="0">
                <a:pos x="connsiteX5627" y="connsiteY5627"/>
              </a:cxn>
              <a:cxn ang="0">
                <a:pos x="connsiteX5628" y="connsiteY5628"/>
              </a:cxn>
              <a:cxn ang="0">
                <a:pos x="connsiteX5629" y="connsiteY5629"/>
              </a:cxn>
              <a:cxn ang="0">
                <a:pos x="connsiteX5630" y="connsiteY5630"/>
              </a:cxn>
              <a:cxn ang="0">
                <a:pos x="connsiteX5631" y="connsiteY5631"/>
              </a:cxn>
              <a:cxn ang="0">
                <a:pos x="connsiteX5632" y="connsiteY5632"/>
              </a:cxn>
              <a:cxn ang="0">
                <a:pos x="connsiteX5633" y="connsiteY5633"/>
              </a:cxn>
              <a:cxn ang="0">
                <a:pos x="connsiteX5634" y="connsiteY5634"/>
              </a:cxn>
              <a:cxn ang="0">
                <a:pos x="connsiteX5635" y="connsiteY5635"/>
              </a:cxn>
              <a:cxn ang="0">
                <a:pos x="connsiteX5636" y="connsiteY5636"/>
              </a:cxn>
              <a:cxn ang="0">
                <a:pos x="connsiteX5637" y="connsiteY5637"/>
              </a:cxn>
              <a:cxn ang="0">
                <a:pos x="connsiteX5638" y="connsiteY5638"/>
              </a:cxn>
              <a:cxn ang="0">
                <a:pos x="connsiteX5639" y="connsiteY5639"/>
              </a:cxn>
              <a:cxn ang="0">
                <a:pos x="connsiteX5640" y="connsiteY5640"/>
              </a:cxn>
              <a:cxn ang="0">
                <a:pos x="connsiteX5641" y="connsiteY5641"/>
              </a:cxn>
              <a:cxn ang="0">
                <a:pos x="connsiteX5642" y="connsiteY5642"/>
              </a:cxn>
              <a:cxn ang="0">
                <a:pos x="connsiteX5643" y="connsiteY5643"/>
              </a:cxn>
              <a:cxn ang="0">
                <a:pos x="connsiteX5644" y="connsiteY5644"/>
              </a:cxn>
              <a:cxn ang="0">
                <a:pos x="connsiteX5645" y="connsiteY5645"/>
              </a:cxn>
              <a:cxn ang="0">
                <a:pos x="connsiteX5646" y="connsiteY5646"/>
              </a:cxn>
              <a:cxn ang="0">
                <a:pos x="connsiteX5647" y="connsiteY5647"/>
              </a:cxn>
              <a:cxn ang="0">
                <a:pos x="connsiteX5648" y="connsiteY5648"/>
              </a:cxn>
              <a:cxn ang="0">
                <a:pos x="connsiteX5649" y="connsiteY5649"/>
              </a:cxn>
              <a:cxn ang="0">
                <a:pos x="connsiteX5650" y="connsiteY5650"/>
              </a:cxn>
              <a:cxn ang="0">
                <a:pos x="connsiteX5651" y="connsiteY5651"/>
              </a:cxn>
              <a:cxn ang="0">
                <a:pos x="connsiteX5652" y="connsiteY5652"/>
              </a:cxn>
              <a:cxn ang="0">
                <a:pos x="connsiteX5653" y="connsiteY5653"/>
              </a:cxn>
              <a:cxn ang="0">
                <a:pos x="connsiteX5654" y="connsiteY5654"/>
              </a:cxn>
              <a:cxn ang="0">
                <a:pos x="connsiteX5655" y="connsiteY5655"/>
              </a:cxn>
              <a:cxn ang="0">
                <a:pos x="connsiteX5656" y="connsiteY5656"/>
              </a:cxn>
              <a:cxn ang="0">
                <a:pos x="connsiteX5657" y="connsiteY5657"/>
              </a:cxn>
              <a:cxn ang="0">
                <a:pos x="connsiteX5658" y="connsiteY5658"/>
              </a:cxn>
              <a:cxn ang="0">
                <a:pos x="connsiteX5659" y="connsiteY5659"/>
              </a:cxn>
              <a:cxn ang="0">
                <a:pos x="connsiteX5660" y="connsiteY5660"/>
              </a:cxn>
              <a:cxn ang="0">
                <a:pos x="connsiteX5661" y="connsiteY5661"/>
              </a:cxn>
              <a:cxn ang="0">
                <a:pos x="connsiteX5662" y="connsiteY5662"/>
              </a:cxn>
              <a:cxn ang="0">
                <a:pos x="connsiteX5663" y="connsiteY5663"/>
              </a:cxn>
              <a:cxn ang="0">
                <a:pos x="connsiteX5664" y="connsiteY5664"/>
              </a:cxn>
              <a:cxn ang="0">
                <a:pos x="connsiteX5665" y="connsiteY5665"/>
              </a:cxn>
              <a:cxn ang="0">
                <a:pos x="connsiteX5666" y="connsiteY5666"/>
              </a:cxn>
              <a:cxn ang="0">
                <a:pos x="connsiteX5667" y="connsiteY5667"/>
              </a:cxn>
              <a:cxn ang="0">
                <a:pos x="connsiteX5668" y="connsiteY5668"/>
              </a:cxn>
              <a:cxn ang="0">
                <a:pos x="connsiteX5669" y="connsiteY5669"/>
              </a:cxn>
              <a:cxn ang="0">
                <a:pos x="connsiteX5670" y="connsiteY5670"/>
              </a:cxn>
              <a:cxn ang="0">
                <a:pos x="connsiteX5671" y="connsiteY5671"/>
              </a:cxn>
              <a:cxn ang="0">
                <a:pos x="connsiteX5672" y="connsiteY5672"/>
              </a:cxn>
              <a:cxn ang="0">
                <a:pos x="connsiteX5673" y="connsiteY5673"/>
              </a:cxn>
              <a:cxn ang="0">
                <a:pos x="connsiteX5674" y="connsiteY5674"/>
              </a:cxn>
              <a:cxn ang="0">
                <a:pos x="connsiteX5675" y="connsiteY5675"/>
              </a:cxn>
              <a:cxn ang="0">
                <a:pos x="connsiteX5676" y="connsiteY5676"/>
              </a:cxn>
              <a:cxn ang="0">
                <a:pos x="connsiteX5677" y="connsiteY5677"/>
              </a:cxn>
              <a:cxn ang="0">
                <a:pos x="connsiteX5678" y="connsiteY5678"/>
              </a:cxn>
              <a:cxn ang="0">
                <a:pos x="connsiteX5679" y="connsiteY5679"/>
              </a:cxn>
              <a:cxn ang="0">
                <a:pos x="connsiteX5680" y="connsiteY5680"/>
              </a:cxn>
              <a:cxn ang="0">
                <a:pos x="connsiteX5681" y="connsiteY5681"/>
              </a:cxn>
              <a:cxn ang="0">
                <a:pos x="connsiteX5682" y="connsiteY5682"/>
              </a:cxn>
              <a:cxn ang="0">
                <a:pos x="connsiteX5683" y="connsiteY5683"/>
              </a:cxn>
              <a:cxn ang="0">
                <a:pos x="connsiteX5684" y="connsiteY5684"/>
              </a:cxn>
              <a:cxn ang="0">
                <a:pos x="connsiteX5685" y="connsiteY5685"/>
              </a:cxn>
              <a:cxn ang="0">
                <a:pos x="connsiteX5686" y="connsiteY5686"/>
              </a:cxn>
              <a:cxn ang="0">
                <a:pos x="connsiteX5687" y="connsiteY5687"/>
              </a:cxn>
              <a:cxn ang="0">
                <a:pos x="connsiteX5688" y="connsiteY5688"/>
              </a:cxn>
              <a:cxn ang="0">
                <a:pos x="connsiteX5689" y="connsiteY5689"/>
              </a:cxn>
              <a:cxn ang="0">
                <a:pos x="connsiteX5690" y="connsiteY5690"/>
              </a:cxn>
              <a:cxn ang="0">
                <a:pos x="connsiteX5691" y="connsiteY5691"/>
              </a:cxn>
              <a:cxn ang="0">
                <a:pos x="connsiteX5692" y="connsiteY5692"/>
              </a:cxn>
              <a:cxn ang="0">
                <a:pos x="connsiteX5693" y="connsiteY5693"/>
              </a:cxn>
              <a:cxn ang="0">
                <a:pos x="connsiteX5694" y="connsiteY5694"/>
              </a:cxn>
              <a:cxn ang="0">
                <a:pos x="connsiteX5695" y="connsiteY5695"/>
              </a:cxn>
              <a:cxn ang="0">
                <a:pos x="connsiteX5696" y="connsiteY5696"/>
              </a:cxn>
              <a:cxn ang="0">
                <a:pos x="connsiteX5697" y="connsiteY5697"/>
              </a:cxn>
              <a:cxn ang="0">
                <a:pos x="connsiteX5698" y="connsiteY5698"/>
              </a:cxn>
              <a:cxn ang="0">
                <a:pos x="connsiteX5699" y="connsiteY5699"/>
              </a:cxn>
              <a:cxn ang="0">
                <a:pos x="connsiteX5700" y="connsiteY5700"/>
              </a:cxn>
              <a:cxn ang="0">
                <a:pos x="connsiteX5701" y="connsiteY5701"/>
              </a:cxn>
              <a:cxn ang="0">
                <a:pos x="connsiteX5702" y="connsiteY5702"/>
              </a:cxn>
              <a:cxn ang="0">
                <a:pos x="connsiteX5703" y="connsiteY5703"/>
              </a:cxn>
              <a:cxn ang="0">
                <a:pos x="connsiteX5704" y="connsiteY5704"/>
              </a:cxn>
              <a:cxn ang="0">
                <a:pos x="connsiteX5705" y="connsiteY5705"/>
              </a:cxn>
              <a:cxn ang="0">
                <a:pos x="connsiteX5706" y="connsiteY5706"/>
              </a:cxn>
              <a:cxn ang="0">
                <a:pos x="connsiteX5707" y="connsiteY5707"/>
              </a:cxn>
              <a:cxn ang="0">
                <a:pos x="connsiteX5708" y="connsiteY5708"/>
              </a:cxn>
              <a:cxn ang="0">
                <a:pos x="connsiteX5709" y="connsiteY5709"/>
              </a:cxn>
              <a:cxn ang="0">
                <a:pos x="connsiteX5710" y="connsiteY5710"/>
              </a:cxn>
              <a:cxn ang="0">
                <a:pos x="connsiteX5711" y="connsiteY5711"/>
              </a:cxn>
              <a:cxn ang="0">
                <a:pos x="connsiteX5712" y="connsiteY5712"/>
              </a:cxn>
              <a:cxn ang="0">
                <a:pos x="connsiteX5713" y="connsiteY5713"/>
              </a:cxn>
              <a:cxn ang="0">
                <a:pos x="connsiteX5714" y="connsiteY5714"/>
              </a:cxn>
              <a:cxn ang="0">
                <a:pos x="connsiteX5715" y="connsiteY5715"/>
              </a:cxn>
              <a:cxn ang="0">
                <a:pos x="connsiteX5716" y="connsiteY5716"/>
              </a:cxn>
              <a:cxn ang="0">
                <a:pos x="connsiteX5717" y="connsiteY5717"/>
              </a:cxn>
              <a:cxn ang="0">
                <a:pos x="connsiteX5718" y="connsiteY5718"/>
              </a:cxn>
              <a:cxn ang="0">
                <a:pos x="connsiteX5719" y="connsiteY5719"/>
              </a:cxn>
              <a:cxn ang="0">
                <a:pos x="connsiteX5720" y="connsiteY5720"/>
              </a:cxn>
              <a:cxn ang="0">
                <a:pos x="connsiteX5721" y="connsiteY5721"/>
              </a:cxn>
              <a:cxn ang="0">
                <a:pos x="connsiteX5722" y="connsiteY5722"/>
              </a:cxn>
              <a:cxn ang="0">
                <a:pos x="connsiteX5723" y="connsiteY5723"/>
              </a:cxn>
              <a:cxn ang="0">
                <a:pos x="connsiteX5724" y="connsiteY5724"/>
              </a:cxn>
              <a:cxn ang="0">
                <a:pos x="connsiteX5725" y="connsiteY5725"/>
              </a:cxn>
              <a:cxn ang="0">
                <a:pos x="connsiteX5726" y="connsiteY5726"/>
              </a:cxn>
              <a:cxn ang="0">
                <a:pos x="connsiteX5727" y="connsiteY5727"/>
              </a:cxn>
              <a:cxn ang="0">
                <a:pos x="connsiteX5728" y="connsiteY5728"/>
              </a:cxn>
              <a:cxn ang="0">
                <a:pos x="connsiteX5729" y="connsiteY5729"/>
              </a:cxn>
              <a:cxn ang="0">
                <a:pos x="connsiteX5730" y="connsiteY5730"/>
              </a:cxn>
              <a:cxn ang="0">
                <a:pos x="connsiteX5731" y="connsiteY5731"/>
              </a:cxn>
              <a:cxn ang="0">
                <a:pos x="connsiteX5732" y="connsiteY5732"/>
              </a:cxn>
              <a:cxn ang="0">
                <a:pos x="connsiteX5733" y="connsiteY5733"/>
              </a:cxn>
              <a:cxn ang="0">
                <a:pos x="connsiteX5734" y="connsiteY5734"/>
              </a:cxn>
              <a:cxn ang="0">
                <a:pos x="connsiteX5735" y="connsiteY5735"/>
              </a:cxn>
              <a:cxn ang="0">
                <a:pos x="connsiteX5736" y="connsiteY5736"/>
              </a:cxn>
              <a:cxn ang="0">
                <a:pos x="connsiteX5737" y="connsiteY5737"/>
              </a:cxn>
              <a:cxn ang="0">
                <a:pos x="connsiteX5738" y="connsiteY5738"/>
              </a:cxn>
              <a:cxn ang="0">
                <a:pos x="connsiteX5739" y="connsiteY5739"/>
              </a:cxn>
              <a:cxn ang="0">
                <a:pos x="connsiteX5740" y="connsiteY5740"/>
              </a:cxn>
              <a:cxn ang="0">
                <a:pos x="connsiteX5741" y="connsiteY5741"/>
              </a:cxn>
              <a:cxn ang="0">
                <a:pos x="connsiteX5742" y="connsiteY5742"/>
              </a:cxn>
              <a:cxn ang="0">
                <a:pos x="connsiteX5743" y="connsiteY5743"/>
              </a:cxn>
              <a:cxn ang="0">
                <a:pos x="connsiteX5744" y="connsiteY5744"/>
              </a:cxn>
              <a:cxn ang="0">
                <a:pos x="connsiteX5745" y="connsiteY5745"/>
              </a:cxn>
              <a:cxn ang="0">
                <a:pos x="connsiteX5746" y="connsiteY5746"/>
              </a:cxn>
              <a:cxn ang="0">
                <a:pos x="connsiteX5747" y="connsiteY5747"/>
              </a:cxn>
              <a:cxn ang="0">
                <a:pos x="connsiteX5748" y="connsiteY5748"/>
              </a:cxn>
              <a:cxn ang="0">
                <a:pos x="connsiteX5749" y="connsiteY5749"/>
              </a:cxn>
              <a:cxn ang="0">
                <a:pos x="connsiteX5750" y="connsiteY5750"/>
              </a:cxn>
              <a:cxn ang="0">
                <a:pos x="connsiteX5751" y="connsiteY5751"/>
              </a:cxn>
              <a:cxn ang="0">
                <a:pos x="connsiteX5752" y="connsiteY5752"/>
              </a:cxn>
              <a:cxn ang="0">
                <a:pos x="connsiteX5753" y="connsiteY5753"/>
              </a:cxn>
              <a:cxn ang="0">
                <a:pos x="connsiteX5754" y="connsiteY5754"/>
              </a:cxn>
              <a:cxn ang="0">
                <a:pos x="connsiteX5755" y="connsiteY5755"/>
              </a:cxn>
              <a:cxn ang="0">
                <a:pos x="connsiteX5756" y="connsiteY5756"/>
              </a:cxn>
              <a:cxn ang="0">
                <a:pos x="connsiteX5757" y="connsiteY5757"/>
              </a:cxn>
              <a:cxn ang="0">
                <a:pos x="connsiteX5758" y="connsiteY5758"/>
              </a:cxn>
              <a:cxn ang="0">
                <a:pos x="connsiteX5759" y="connsiteY5759"/>
              </a:cxn>
              <a:cxn ang="0">
                <a:pos x="connsiteX5760" y="connsiteY5760"/>
              </a:cxn>
              <a:cxn ang="0">
                <a:pos x="connsiteX5761" y="connsiteY5761"/>
              </a:cxn>
              <a:cxn ang="0">
                <a:pos x="connsiteX5762" y="connsiteY5762"/>
              </a:cxn>
              <a:cxn ang="0">
                <a:pos x="connsiteX5763" y="connsiteY5763"/>
              </a:cxn>
              <a:cxn ang="0">
                <a:pos x="connsiteX5764" y="connsiteY5764"/>
              </a:cxn>
              <a:cxn ang="0">
                <a:pos x="connsiteX5765" y="connsiteY5765"/>
              </a:cxn>
              <a:cxn ang="0">
                <a:pos x="connsiteX5766" y="connsiteY5766"/>
              </a:cxn>
              <a:cxn ang="0">
                <a:pos x="connsiteX5767" y="connsiteY5767"/>
              </a:cxn>
              <a:cxn ang="0">
                <a:pos x="connsiteX5768" y="connsiteY5768"/>
              </a:cxn>
              <a:cxn ang="0">
                <a:pos x="connsiteX5769" y="connsiteY5769"/>
              </a:cxn>
              <a:cxn ang="0">
                <a:pos x="connsiteX5770" y="connsiteY5770"/>
              </a:cxn>
              <a:cxn ang="0">
                <a:pos x="connsiteX5771" y="connsiteY5771"/>
              </a:cxn>
              <a:cxn ang="0">
                <a:pos x="connsiteX5772" y="connsiteY5772"/>
              </a:cxn>
              <a:cxn ang="0">
                <a:pos x="connsiteX5773" y="connsiteY5773"/>
              </a:cxn>
              <a:cxn ang="0">
                <a:pos x="connsiteX5774" y="connsiteY5774"/>
              </a:cxn>
              <a:cxn ang="0">
                <a:pos x="connsiteX5775" y="connsiteY5775"/>
              </a:cxn>
              <a:cxn ang="0">
                <a:pos x="connsiteX5776" y="connsiteY5776"/>
              </a:cxn>
              <a:cxn ang="0">
                <a:pos x="connsiteX5777" y="connsiteY5777"/>
              </a:cxn>
              <a:cxn ang="0">
                <a:pos x="connsiteX5778" y="connsiteY5778"/>
              </a:cxn>
              <a:cxn ang="0">
                <a:pos x="connsiteX5779" y="connsiteY5779"/>
              </a:cxn>
              <a:cxn ang="0">
                <a:pos x="connsiteX5780" y="connsiteY5780"/>
              </a:cxn>
              <a:cxn ang="0">
                <a:pos x="connsiteX5781" y="connsiteY5781"/>
              </a:cxn>
              <a:cxn ang="0">
                <a:pos x="connsiteX5782" y="connsiteY5782"/>
              </a:cxn>
              <a:cxn ang="0">
                <a:pos x="connsiteX5783" y="connsiteY5783"/>
              </a:cxn>
              <a:cxn ang="0">
                <a:pos x="connsiteX5784" y="connsiteY5784"/>
              </a:cxn>
              <a:cxn ang="0">
                <a:pos x="connsiteX5785" y="connsiteY5785"/>
              </a:cxn>
              <a:cxn ang="0">
                <a:pos x="connsiteX5786" y="connsiteY5786"/>
              </a:cxn>
              <a:cxn ang="0">
                <a:pos x="connsiteX5787" y="connsiteY5787"/>
              </a:cxn>
              <a:cxn ang="0">
                <a:pos x="connsiteX5788" y="connsiteY5788"/>
              </a:cxn>
              <a:cxn ang="0">
                <a:pos x="connsiteX5789" y="connsiteY5789"/>
              </a:cxn>
              <a:cxn ang="0">
                <a:pos x="connsiteX5790" y="connsiteY5790"/>
              </a:cxn>
              <a:cxn ang="0">
                <a:pos x="connsiteX5791" y="connsiteY5791"/>
              </a:cxn>
              <a:cxn ang="0">
                <a:pos x="connsiteX5792" y="connsiteY5792"/>
              </a:cxn>
              <a:cxn ang="0">
                <a:pos x="connsiteX5793" y="connsiteY5793"/>
              </a:cxn>
              <a:cxn ang="0">
                <a:pos x="connsiteX5794" y="connsiteY5794"/>
              </a:cxn>
              <a:cxn ang="0">
                <a:pos x="connsiteX5795" y="connsiteY5795"/>
              </a:cxn>
              <a:cxn ang="0">
                <a:pos x="connsiteX5796" y="connsiteY5796"/>
              </a:cxn>
              <a:cxn ang="0">
                <a:pos x="connsiteX5797" y="connsiteY5797"/>
              </a:cxn>
              <a:cxn ang="0">
                <a:pos x="connsiteX5798" y="connsiteY5798"/>
              </a:cxn>
              <a:cxn ang="0">
                <a:pos x="connsiteX5799" y="connsiteY5799"/>
              </a:cxn>
              <a:cxn ang="0">
                <a:pos x="connsiteX5800" y="connsiteY5800"/>
              </a:cxn>
              <a:cxn ang="0">
                <a:pos x="connsiteX5801" y="connsiteY5801"/>
              </a:cxn>
              <a:cxn ang="0">
                <a:pos x="connsiteX5802" y="connsiteY5802"/>
              </a:cxn>
              <a:cxn ang="0">
                <a:pos x="connsiteX5803" y="connsiteY5803"/>
              </a:cxn>
              <a:cxn ang="0">
                <a:pos x="connsiteX5804" y="connsiteY5804"/>
              </a:cxn>
              <a:cxn ang="0">
                <a:pos x="connsiteX5805" y="connsiteY5805"/>
              </a:cxn>
              <a:cxn ang="0">
                <a:pos x="connsiteX5806" y="connsiteY5806"/>
              </a:cxn>
              <a:cxn ang="0">
                <a:pos x="connsiteX5807" y="connsiteY5807"/>
              </a:cxn>
              <a:cxn ang="0">
                <a:pos x="connsiteX5808" y="connsiteY5808"/>
              </a:cxn>
              <a:cxn ang="0">
                <a:pos x="connsiteX5809" y="connsiteY5809"/>
              </a:cxn>
              <a:cxn ang="0">
                <a:pos x="connsiteX5810" y="connsiteY5810"/>
              </a:cxn>
              <a:cxn ang="0">
                <a:pos x="connsiteX5811" y="connsiteY5811"/>
              </a:cxn>
              <a:cxn ang="0">
                <a:pos x="connsiteX5812" y="connsiteY5812"/>
              </a:cxn>
              <a:cxn ang="0">
                <a:pos x="connsiteX5813" y="connsiteY5813"/>
              </a:cxn>
              <a:cxn ang="0">
                <a:pos x="connsiteX5814" y="connsiteY5814"/>
              </a:cxn>
              <a:cxn ang="0">
                <a:pos x="connsiteX5815" y="connsiteY5815"/>
              </a:cxn>
              <a:cxn ang="0">
                <a:pos x="connsiteX5816" y="connsiteY5816"/>
              </a:cxn>
              <a:cxn ang="0">
                <a:pos x="connsiteX5817" y="connsiteY5817"/>
              </a:cxn>
              <a:cxn ang="0">
                <a:pos x="connsiteX5818" y="connsiteY5818"/>
              </a:cxn>
              <a:cxn ang="0">
                <a:pos x="connsiteX5819" y="connsiteY5819"/>
              </a:cxn>
              <a:cxn ang="0">
                <a:pos x="connsiteX5820" y="connsiteY5820"/>
              </a:cxn>
              <a:cxn ang="0">
                <a:pos x="connsiteX5821" y="connsiteY5821"/>
              </a:cxn>
              <a:cxn ang="0">
                <a:pos x="connsiteX5822" y="connsiteY5822"/>
              </a:cxn>
              <a:cxn ang="0">
                <a:pos x="connsiteX5823" y="connsiteY5823"/>
              </a:cxn>
              <a:cxn ang="0">
                <a:pos x="connsiteX5824" y="connsiteY5824"/>
              </a:cxn>
              <a:cxn ang="0">
                <a:pos x="connsiteX5825" y="connsiteY5825"/>
              </a:cxn>
              <a:cxn ang="0">
                <a:pos x="connsiteX5826" y="connsiteY5826"/>
              </a:cxn>
              <a:cxn ang="0">
                <a:pos x="connsiteX5827" y="connsiteY5827"/>
              </a:cxn>
              <a:cxn ang="0">
                <a:pos x="connsiteX5828" y="connsiteY5828"/>
              </a:cxn>
              <a:cxn ang="0">
                <a:pos x="connsiteX5829" y="connsiteY5829"/>
              </a:cxn>
              <a:cxn ang="0">
                <a:pos x="connsiteX5830" y="connsiteY5830"/>
              </a:cxn>
              <a:cxn ang="0">
                <a:pos x="connsiteX5831" y="connsiteY5831"/>
              </a:cxn>
              <a:cxn ang="0">
                <a:pos x="connsiteX5832" y="connsiteY5832"/>
              </a:cxn>
              <a:cxn ang="0">
                <a:pos x="connsiteX5833" y="connsiteY5833"/>
              </a:cxn>
              <a:cxn ang="0">
                <a:pos x="connsiteX5834" y="connsiteY5834"/>
              </a:cxn>
              <a:cxn ang="0">
                <a:pos x="connsiteX5835" y="connsiteY5835"/>
              </a:cxn>
              <a:cxn ang="0">
                <a:pos x="connsiteX5836" y="connsiteY5836"/>
              </a:cxn>
              <a:cxn ang="0">
                <a:pos x="connsiteX5837" y="connsiteY5837"/>
              </a:cxn>
              <a:cxn ang="0">
                <a:pos x="connsiteX5838" y="connsiteY5838"/>
              </a:cxn>
              <a:cxn ang="0">
                <a:pos x="connsiteX5839" y="connsiteY5839"/>
              </a:cxn>
              <a:cxn ang="0">
                <a:pos x="connsiteX5840" y="connsiteY5840"/>
              </a:cxn>
              <a:cxn ang="0">
                <a:pos x="connsiteX5841" y="connsiteY5841"/>
              </a:cxn>
              <a:cxn ang="0">
                <a:pos x="connsiteX5842" y="connsiteY5842"/>
              </a:cxn>
              <a:cxn ang="0">
                <a:pos x="connsiteX5843" y="connsiteY5843"/>
              </a:cxn>
              <a:cxn ang="0">
                <a:pos x="connsiteX5844" y="connsiteY5844"/>
              </a:cxn>
              <a:cxn ang="0">
                <a:pos x="connsiteX5845" y="connsiteY5845"/>
              </a:cxn>
              <a:cxn ang="0">
                <a:pos x="connsiteX5846" y="connsiteY5846"/>
              </a:cxn>
              <a:cxn ang="0">
                <a:pos x="connsiteX5847" y="connsiteY5847"/>
              </a:cxn>
              <a:cxn ang="0">
                <a:pos x="connsiteX5848" y="connsiteY5848"/>
              </a:cxn>
              <a:cxn ang="0">
                <a:pos x="connsiteX5849" y="connsiteY5849"/>
              </a:cxn>
              <a:cxn ang="0">
                <a:pos x="connsiteX5850" y="connsiteY5850"/>
              </a:cxn>
              <a:cxn ang="0">
                <a:pos x="connsiteX5851" y="connsiteY5851"/>
              </a:cxn>
              <a:cxn ang="0">
                <a:pos x="connsiteX5852" y="connsiteY5852"/>
              </a:cxn>
              <a:cxn ang="0">
                <a:pos x="connsiteX5853" y="connsiteY5853"/>
              </a:cxn>
              <a:cxn ang="0">
                <a:pos x="connsiteX5854" y="connsiteY5854"/>
              </a:cxn>
              <a:cxn ang="0">
                <a:pos x="connsiteX5855" y="connsiteY5855"/>
              </a:cxn>
              <a:cxn ang="0">
                <a:pos x="connsiteX5856" y="connsiteY5856"/>
              </a:cxn>
              <a:cxn ang="0">
                <a:pos x="connsiteX5857" y="connsiteY5857"/>
              </a:cxn>
              <a:cxn ang="0">
                <a:pos x="connsiteX5858" y="connsiteY5858"/>
              </a:cxn>
              <a:cxn ang="0">
                <a:pos x="connsiteX5859" y="connsiteY5859"/>
              </a:cxn>
              <a:cxn ang="0">
                <a:pos x="connsiteX5860" y="connsiteY5860"/>
              </a:cxn>
              <a:cxn ang="0">
                <a:pos x="connsiteX5861" y="connsiteY5861"/>
              </a:cxn>
              <a:cxn ang="0">
                <a:pos x="connsiteX5862" y="connsiteY5862"/>
              </a:cxn>
              <a:cxn ang="0">
                <a:pos x="connsiteX5863" y="connsiteY5863"/>
              </a:cxn>
              <a:cxn ang="0">
                <a:pos x="connsiteX5864" y="connsiteY5864"/>
              </a:cxn>
              <a:cxn ang="0">
                <a:pos x="connsiteX5865" y="connsiteY5865"/>
              </a:cxn>
              <a:cxn ang="0">
                <a:pos x="connsiteX5866" y="connsiteY5866"/>
              </a:cxn>
              <a:cxn ang="0">
                <a:pos x="connsiteX5867" y="connsiteY5867"/>
              </a:cxn>
              <a:cxn ang="0">
                <a:pos x="connsiteX5868" y="connsiteY5868"/>
              </a:cxn>
              <a:cxn ang="0">
                <a:pos x="connsiteX5869" y="connsiteY5869"/>
              </a:cxn>
              <a:cxn ang="0">
                <a:pos x="connsiteX5870" y="connsiteY5870"/>
              </a:cxn>
              <a:cxn ang="0">
                <a:pos x="connsiteX5871" y="connsiteY5871"/>
              </a:cxn>
              <a:cxn ang="0">
                <a:pos x="connsiteX5872" y="connsiteY5872"/>
              </a:cxn>
              <a:cxn ang="0">
                <a:pos x="connsiteX5873" y="connsiteY5873"/>
              </a:cxn>
              <a:cxn ang="0">
                <a:pos x="connsiteX5874" y="connsiteY5874"/>
              </a:cxn>
              <a:cxn ang="0">
                <a:pos x="connsiteX5875" y="connsiteY5875"/>
              </a:cxn>
              <a:cxn ang="0">
                <a:pos x="connsiteX5876" y="connsiteY5876"/>
              </a:cxn>
              <a:cxn ang="0">
                <a:pos x="connsiteX5877" y="connsiteY5877"/>
              </a:cxn>
              <a:cxn ang="0">
                <a:pos x="connsiteX5878" y="connsiteY5878"/>
              </a:cxn>
              <a:cxn ang="0">
                <a:pos x="connsiteX5879" y="connsiteY5879"/>
              </a:cxn>
              <a:cxn ang="0">
                <a:pos x="connsiteX5880" y="connsiteY5880"/>
              </a:cxn>
              <a:cxn ang="0">
                <a:pos x="connsiteX5881" y="connsiteY5881"/>
              </a:cxn>
              <a:cxn ang="0">
                <a:pos x="connsiteX5882" y="connsiteY5882"/>
              </a:cxn>
              <a:cxn ang="0">
                <a:pos x="connsiteX5883" y="connsiteY5883"/>
              </a:cxn>
              <a:cxn ang="0">
                <a:pos x="connsiteX5884" y="connsiteY5884"/>
              </a:cxn>
              <a:cxn ang="0">
                <a:pos x="connsiteX5885" y="connsiteY5885"/>
              </a:cxn>
              <a:cxn ang="0">
                <a:pos x="connsiteX5886" y="connsiteY5886"/>
              </a:cxn>
              <a:cxn ang="0">
                <a:pos x="connsiteX5887" y="connsiteY5887"/>
              </a:cxn>
              <a:cxn ang="0">
                <a:pos x="connsiteX5888" y="connsiteY5888"/>
              </a:cxn>
              <a:cxn ang="0">
                <a:pos x="connsiteX5889" y="connsiteY5889"/>
              </a:cxn>
              <a:cxn ang="0">
                <a:pos x="connsiteX5890" y="connsiteY5890"/>
              </a:cxn>
              <a:cxn ang="0">
                <a:pos x="connsiteX5891" y="connsiteY5891"/>
              </a:cxn>
              <a:cxn ang="0">
                <a:pos x="connsiteX5892" y="connsiteY5892"/>
              </a:cxn>
              <a:cxn ang="0">
                <a:pos x="connsiteX5893" y="connsiteY5893"/>
              </a:cxn>
              <a:cxn ang="0">
                <a:pos x="connsiteX5894" y="connsiteY5894"/>
              </a:cxn>
              <a:cxn ang="0">
                <a:pos x="connsiteX5895" y="connsiteY5895"/>
              </a:cxn>
              <a:cxn ang="0">
                <a:pos x="connsiteX5896" y="connsiteY5896"/>
              </a:cxn>
              <a:cxn ang="0">
                <a:pos x="connsiteX5897" y="connsiteY5897"/>
              </a:cxn>
              <a:cxn ang="0">
                <a:pos x="connsiteX5898" y="connsiteY5898"/>
              </a:cxn>
              <a:cxn ang="0">
                <a:pos x="connsiteX5899" y="connsiteY5899"/>
              </a:cxn>
              <a:cxn ang="0">
                <a:pos x="connsiteX5900" y="connsiteY5900"/>
              </a:cxn>
              <a:cxn ang="0">
                <a:pos x="connsiteX5901" y="connsiteY5901"/>
              </a:cxn>
              <a:cxn ang="0">
                <a:pos x="connsiteX5902" y="connsiteY5902"/>
              </a:cxn>
              <a:cxn ang="0">
                <a:pos x="connsiteX5903" y="connsiteY5903"/>
              </a:cxn>
              <a:cxn ang="0">
                <a:pos x="connsiteX5904" y="connsiteY5904"/>
              </a:cxn>
              <a:cxn ang="0">
                <a:pos x="connsiteX5905" y="connsiteY5905"/>
              </a:cxn>
              <a:cxn ang="0">
                <a:pos x="connsiteX5906" y="connsiteY5906"/>
              </a:cxn>
              <a:cxn ang="0">
                <a:pos x="connsiteX5907" y="connsiteY5907"/>
              </a:cxn>
              <a:cxn ang="0">
                <a:pos x="connsiteX5908" y="connsiteY5908"/>
              </a:cxn>
              <a:cxn ang="0">
                <a:pos x="connsiteX5909" y="connsiteY5909"/>
              </a:cxn>
              <a:cxn ang="0">
                <a:pos x="connsiteX5910" y="connsiteY5910"/>
              </a:cxn>
              <a:cxn ang="0">
                <a:pos x="connsiteX5911" y="connsiteY5911"/>
              </a:cxn>
              <a:cxn ang="0">
                <a:pos x="connsiteX5912" y="connsiteY5912"/>
              </a:cxn>
              <a:cxn ang="0">
                <a:pos x="connsiteX5913" y="connsiteY5913"/>
              </a:cxn>
              <a:cxn ang="0">
                <a:pos x="connsiteX5914" y="connsiteY5914"/>
              </a:cxn>
              <a:cxn ang="0">
                <a:pos x="connsiteX5915" y="connsiteY5915"/>
              </a:cxn>
              <a:cxn ang="0">
                <a:pos x="connsiteX5916" y="connsiteY5916"/>
              </a:cxn>
              <a:cxn ang="0">
                <a:pos x="connsiteX5917" y="connsiteY5917"/>
              </a:cxn>
              <a:cxn ang="0">
                <a:pos x="connsiteX5918" y="connsiteY5918"/>
              </a:cxn>
              <a:cxn ang="0">
                <a:pos x="connsiteX5919" y="connsiteY5919"/>
              </a:cxn>
              <a:cxn ang="0">
                <a:pos x="connsiteX5920" y="connsiteY5920"/>
              </a:cxn>
              <a:cxn ang="0">
                <a:pos x="connsiteX5921" y="connsiteY5921"/>
              </a:cxn>
              <a:cxn ang="0">
                <a:pos x="connsiteX5922" y="connsiteY5922"/>
              </a:cxn>
              <a:cxn ang="0">
                <a:pos x="connsiteX5923" y="connsiteY5923"/>
              </a:cxn>
              <a:cxn ang="0">
                <a:pos x="connsiteX5924" y="connsiteY5924"/>
              </a:cxn>
              <a:cxn ang="0">
                <a:pos x="connsiteX5925" y="connsiteY5925"/>
              </a:cxn>
              <a:cxn ang="0">
                <a:pos x="connsiteX5926" y="connsiteY5926"/>
              </a:cxn>
              <a:cxn ang="0">
                <a:pos x="connsiteX5927" y="connsiteY5927"/>
              </a:cxn>
              <a:cxn ang="0">
                <a:pos x="connsiteX5928" y="connsiteY5928"/>
              </a:cxn>
              <a:cxn ang="0">
                <a:pos x="connsiteX5929" y="connsiteY5929"/>
              </a:cxn>
              <a:cxn ang="0">
                <a:pos x="connsiteX5930" y="connsiteY5930"/>
              </a:cxn>
              <a:cxn ang="0">
                <a:pos x="connsiteX5931" y="connsiteY5931"/>
              </a:cxn>
              <a:cxn ang="0">
                <a:pos x="connsiteX5932" y="connsiteY5932"/>
              </a:cxn>
              <a:cxn ang="0">
                <a:pos x="connsiteX5933" y="connsiteY5933"/>
              </a:cxn>
              <a:cxn ang="0">
                <a:pos x="connsiteX5934" y="connsiteY5934"/>
              </a:cxn>
              <a:cxn ang="0">
                <a:pos x="connsiteX5935" y="connsiteY5935"/>
              </a:cxn>
              <a:cxn ang="0">
                <a:pos x="connsiteX5936" y="connsiteY5936"/>
              </a:cxn>
              <a:cxn ang="0">
                <a:pos x="connsiteX5937" y="connsiteY5937"/>
              </a:cxn>
              <a:cxn ang="0">
                <a:pos x="connsiteX5938" y="connsiteY5938"/>
              </a:cxn>
              <a:cxn ang="0">
                <a:pos x="connsiteX5939" y="connsiteY5939"/>
              </a:cxn>
              <a:cxn ang="0">
                <a:pos x="connsiteX5940" y="connsiteY5940"/>
              </a:cxn>
              <a:cxn ang="0">
                <a:pos x="connsiteX5941" y="connsiteY5941"/>
              </a:cxn>
              <a:cxn ang="0">
                <a:pos x="connsiteX5942" y="connsiteY5942"/>
              </a:cxn>
              <a:cxn ang="0">
                <a:pos x="connsiteX5943" y="connsiteY5943"/>
              </a:cxn>
              <a:cxn ang="0">
                <a:pos x="connsiteX5944" y="connsiteY5944"/>
              </a:cxn>
              <a:cxn ang="0">
                <a:pos x="connsiteX5945" y="connsiteY5945"/>
              </a:cxn>
              <a:cxn ang="0">
                <a:pos x="connsiteX5946" y="connsiteY5946"/>
              </a:cxn>
              <a:cxn ang="0">
                <a:pos x="connsiteX5947" y="connsiteY5947"/>
              </a:cxn>
              <a:cxn ang="0">
                <a:pos x="connsiteX5948" y="connsiteY5948"/>
              </a:cxn>
              <a:cxn ang="0">
                <a:pos x="connsiteX5949" y="connsiteY5949"/>
              </a:cxn>
              <a:cxn ang="0">
                <a:pos x="connsiteX5950" y="connsiteY5950"/>
              </a:cxn>
              <a:cxn ang="0">
                <a:pos x="connsiteX5951" y="connsiteY5951"/>
              </a:cxn>
              <a:cxn ang="0">
                <a:pos x="connsiteX5952" y="connsiteY5952"/>
              </a:cxn>
              <a:cxn ang="0">
                <a:pos x="connsiteX5953" y="connsiteY5953"/>
              </a:cxn>
              <a:cxn ang="0">
                <a:pos x="connsiteX5954" y="connsiteY5954"/>
              </a:cxn>
              <a:cxn ang="0">
                <a:pos x="connsiteX5955" y="connsiteY5955"/>
              </a:cxn>
              <a:cxn ang="0">
                <a:pos x="connsiteX5956" y="connsiteY5956"/>
              </a:cxn>
              <a:cxn ang="0">
                <a:pos x="connsiteX5957" y="connsiteY5957"/>
              </a:cxn>
              <a:cxn ang="0">
                <a:pos x="connsiteX5958" y="connsiteY5958"/>
              </a:cxn>
              <a:cxn ang="0">
                <a:pos x="connsiteX5959" y="connsiteY5959"/>
              </a:cxn>
              <a:cxn ang="0">
                <a:pos x="connsiteX5960" y="connsiteY5960"/>
              </a:cxn>
              <a:cxn ang="0">
                <a:pos x="connsiteX5961" y="connsiteY5961"/>
              </a:cxn>
              <a:cxn ang="0">
                <a:pos x="connsiteX5962" y="connsiteY5962"/>
              </a:cxn>
              <a:cxn ang="0">
                <a:pos x="connsiteX5963" y="connsiteY5963"/>
              </a:cxn>
              <a:cxn ang="0">
                <a:pos x="connsiteX5964" y="connsiteY5964"/>
              </a:cxn>
              <a:cxn ang="0">
                <a:pos x="connsiteX5965" y="connsiteY5965"/>
              </a:cxn>
              <a:cxn ang="0">
                <a:pos x="connsiteX5966" y="connsiteY5966"/>
              </a:cxn>
              <a:cxn ang="0">
                <a:pos x="connsiteX5967" y="connsiteY5967"/>
              </a:cxn>
              <a:cxn ang="0">
                <a:pos x="connsiteX5968" y="connsiteY5968"/>
              </a:cxn>
              <a:cxn ang="0">
                <a:pos x="connsiteX5969" y="connsiteY5969"/>
              </a:cxn>
              <a:cxn ang="0">
                <a:pos x="connsiteX5970" y="connsiteY5970"/>
              </a:cxn>
              <a:cxn ang="0">
                <a:pos x="connsiteX5971" y="connsiteY5971"/>
              </a:cxn>
              <a:cxn ang="0">
                <a:pos x="connsiteX5972" y="connsiteY5972"/>
              </a:cxn>
              <a:cxn ang="0">
                <a:pos x="connsiteX5973" y="connsiteY5973"/>
              </a:cxn>
              <a:cxn ang="0">
                <a:pos x="connsiteX5974" y="connsiteY5974"/>
              </a:cxn>
              <a:cxn ang="0">
                <a:pos x="connsiteX5975" y="connsiteY5975"/>
              </a:cxn>
              <a:cxn ang="0">
                <a:pos x="connsiteX5976" y="connsiteY5976"/>
              </a:cxn>
              <a:cxn ang="0">
                <a:pos x="connsiteX5977" y="connsiteY5977"/>
              </a:cxn>
              <a:cxn ang="0">
                <a:pos x="connsiteX5978" y="connsiteY5978"/>
              </a:cxn>
              <a:cxn ang="0">
                <a:pos x="connsiteX5979" y="connsiteY5979"/>
              </a:cxn>
              <a:cxn ang="0">
                <a:pos x="connsiteX5980" y="connsiteY5980"/>
              </a:cxn>
              <a:cxn ang="0">
                <a:pos x="connsiteX5981" y="connsiteY5981"/>
              </a:cxn>
              <a:cxn ang="0">
                <a:pos x="connsiteX5982" y="connsiteY5982"/>
              </a:cxn>
              <a:cxn ang="0">
                <a:pos x="connsiteX5983" y="connsiteY5983"/>
              </a:cxn>
              <a:cxn ang="0">
                <a:pos x="connsiteX5984" y="connsiteY5984"/>
              </a:cxn>
              <a:cxn ang="0">
                <a:pos x="connsiteX5985" y="connsiteY5985"/>
              </a:cxn>
              <a:cxn ang="0">
                <a:pos x="connsiteX5986" y="connsiteY5986"/>
              </a:cxn>
              <a:cxn ang="0">
                <a:pos x="connsiteX5987" y="connsiteY5987"/>
              </a:cxn>
              <a:cxn ang="0">
                <a:pos x="connsiteX5988" y="connsiteY5988"/>
              </a:cxn>
              <a:cxn ang="0">
                <a:pos x="connsiteX5989" y="connsiteY5989"/>
              </a:cxn>
              <a:cxn ang="0">
                <a:pos x="connsiteX5990" y="connsiteY5990"/>
              </a:cxn>
              <a:cxn ang="0">
                <a:pos x="connsiteX5991" y="connsiteY5991"/>
              </a:cxn>
              <a:cxn ang="0">
                <a:pos x="connsiteX5992" y="connsiteY5992"/>
              </a:cxn>
              <a:cxn ang="0">
                <a:pos x="connsiteX5993" y="connsiteY5993"/>
              </a:cxn>
              <a:cxn ang="0">
                <a:pos x="connsiteX5994" y="connsiteY5994"/>
              </a:cxn>
              <a:cxn ang="0">
                <a:pos x="connsiteX5995" y="connsiteY5995"/>
              </a:cxn>
              <a:cxn ang="0">
                <a:pos x="connsiteX5996" y="connsiteY5996"/>
              </a:cxn>
              <a:cxn ang="0">
                <a:pos x="connsiteX5997" y="connsiteY5997"/>
              </a:cxn>
              <a:cxn ang="0">
                <a:pos x="connsiteX5998" y="connsiteY5998"/>
              </a:cxn>
              <a:cxn ang="0">
                <a:pos x="connsiteX5999" y="connsiteY5999"/>
              </a:cxn>
              <a:cxn ang="0">
                <a:pos x="connsiteX6000" y="connsiteY6000"/>
              </a:cxn>
              <a:cxn ang="0">
                <a:pos x="connsiteX6001" y="connsiteY6001"/>
              </a:cxn>
              <a:cxn ang="0">
                <a:pos x="connsiteX6002" y="connsiteY6002"/>
              </a:cxn>
              <a:cxn ang="0">
                <a:pos x="connsiteX6003" y="connsiteY6003"/>
              </a:cxn>
              <a:cxn ang="0">
                <a:pos x="connsiteX6004" y="connsiteY6004"/>
              </a:cxn>
              <a:cxn ang="0">
                <a:pos x="connsiteX6005" y="connsiteY6005"/>
              </a:cxn>
              <a:cxn ang="0">
                <a:pos x="connsiteX6006" y="connsiteY6006"/>
              </a:cxn>
              <a:cxn ang="0">
                <a:pos x="connsiteX6007" y="connsiteY6007"/>
              </a:cxn>
              <a:cxn ang="0">
                <a:pos x="connsiteX6008" y="connsiteY6008"/>
              </a:cxn>
              <a:cxn ang="0">
                <a:pos x="connsiteX6009" y="connsiteY6009"/>
              </a:cxn>
              <a:cxn ang="0">
                <a:pos x="connsiteX6010" y="connsiteY6010"/>
              </a:cxn>
              <a:cxn ang="0">
                <a:pos x="connsiteX6011" y="connsiteY6011"/>
              </a:cxn>
              <a:cxn ang="0">
                <a:pos x="connsiteX6012" y="connsiteY6012"/>
              </a:cxn>
              <a:cxn ang="0">
                <a:pos x="connsiteX6013" y="connsiteY6013"/>
              </a:cxn>
              <a:cxn ang="0">
                <a:pos x="connsiteX6014" y="connsiteY6014"/>
              </a:cxn>
              <a:cxn ang="0">
                <a:pos x="connsiteX6015" y="connsiteY6015"/>
              </a:cxn>
              <a:cxn ang="0">
                <a:pos x="connsiteX6016" y="connsiteY6016"/>
              </a:cxn>
              <a:cxn ang="0">
                <a:pos x="connsiteX6017" y="connsiteY6017"/>
              </a:cxn>
              <a:cxn ang="0">
                <a:pos x="connsiteX6018" y="connsiteY6018"/>
              </a:cxn>
              <a:cxn ang="0">
                <a:pos x="connsiteX6019" y="connsiteY6019"/>
              </a:cxn>
              <a:cxn ang="0">
                <a:pos x="connsiteX6020" y="connsiteY6020"/>
              </a:cxn>
              <a:cxn ang="0">
                <a:pos x="connsiteX6021" y="connsiteY6021"/>
              </a:cxn>
              <a:cxn ang="0">
                <a:pos x="connsiteX6022" y="connsiteY6022"/>
              </a:cxn>
              <a:cxn ang="0">
                <a:pos x="connsiteX6023" y="connsiteY6023"/>
              </a:cxn>
              <a:cxn ang="0">
                <a:pos x="connsiteX6024" y="connsiteY6024"/>
              </a:cxn>
              <a:cxn ang="0">
                <a:pos x="connsiteX6025" y="connsiteY6025"/>
              </a:cxn>
              <a:cxn ang="0">
                <a:pos x="connsiteX6026" y="connsiteY6026"/>
              </a:cxn>
              <a:cxn ang="0">
                <a:pos x="connsiteX6027" y="connsiteY6027"/>
              </a:cxn>
              <a:cxn ang="0">
                <a:pos x="connsiteX6028" y="connsiteY6028"/>
              </a:cxn>
              <a:cxn ang="0">
                <a:pos x="connsiteX6029" y="connsiteY6029"/>
              </a:cxn>
              <a:cxn ang="0">
                <a:pos x="connsiteX6030" y="connsiteY6030"/>
              </a:cxn>
              <a:cxn ang="0">
                <a:pos x="connsiteX6031" y="connsiteY6031"/>
              </a:cxn>
              <a:cxn ang="0">
                <a:pos x="connsiteX6032" y="connsiteY6032"/>
              </a:cxn>
              <a:cxn ang="0">
                <a:pos x="connsiteX6033" y="connsiteY6033"/>
              </a:cxn>
              <a:cxn ang="0">
                <a:pos x="connsiteX6034" y="connsiteY6034"/>
              </a:cxn>
              <a:cxn ang="0">
                <a:pos x="connsiteX6035" y="connsiteY6035"/>
              </a:cxn>
              <a:cxn ang="0">
                <a:pos x="connsiteX6036" y="connsiteY6036"/>
              </a:cxn>
              <a:cxn ang="0">
                <a:pos x="connsiteX6037" y="connsiteY6037"/>
              </a:cxn>
              <a:cxn ang="0">
                <a:pos x="connsiteX6038" y="connsiteY6038"/>
              </a:cxn>
              <a:cxn ang="0">
                <a:pos x="connsiteX6039" y="connsiteY6039"/>
              </a:cxn>
              <a:cxn ang="0">
                <a:pos x="connsiteX6040" y="connsiteY6040"/>
              </a:cxn>
              <a:cxn ang="0">
                <a:pos x="connsiteX6041" y="connsiteY6041"/>
              </a:cxn>
              <a:cxn ang="0">
                <a:pos x="connsiteX6042" y="connsiteY6042"/>
              </a:cxn>
              <a:cxn ang="0">
                <a:pos x="connsiteX6043" y="connsiteY6043"/>
              </a:cxn>
              <a:cxn ang="0">
                <a:pos x="connsiteX6044" y="connsiteY6044"/>
              </a:cxn>
              <a:cxn ang="0">
                <a:pos x="connsiteX6045" y="connsiteY6045"/>
              </a:cxn>
              <a:cxn ang="0">
                <a:pos x="connsiteX6046" y="connsiteY6046"/>
              </a:cxn>
              <a:cxn ang="0">
                <a:pos x="connsiteX6047" y="connsiteY6047"/>
              </a:cxn>
              <a:cxn ang="0">
                <a:pos x="connsiteX6048" y="connsiteY6048"/>
              </a:cxn>
              <a:cxn ang="0">
                <a:pos x="connsiteX6049" y="connsiteY6049"/>
              </a:cxn>
              <a:cxn ang="0">
                <a:pos x="connsiteX6050" y="connsiteY6050"/>
              </a:cxn>
              <a:cxn ang="0">
                <a:pos x="connsiteX6051" y="connsiteY6051"/>
              </a:cxn>
              <a:cxn ang="0">
                <a:pos x="connsiteX6052" y="connsiteY6052"/>
              </a:cxn>
              <a:cxn ang="0">
                <a:pos x="connsiteX6053" y="connsiteY6053"/>
              </a:cxn>
              <a:cxn ang="0">
                <a:pos x="connsiteX6054" y="connsiteY6054"/>
              </a:cxn>
              <a:cxn ang="0">
                <a:pos x="connsiteX6055" y="connsiteY6055"/>
              </a:cxn>
              <a:cxn ang="0">
                <a:pos x="connsiteX6056" y="connsiteY6056"/>
              </a:cxn>
              <a:cxn ang="0">
                <a:pos x="connsiteX6057" y="connsiteY6057"/>
              </a:cxn>
              <a:cxn ang="0">
                <a:pos x="connsiteX6058" y="connsiteY6058"/>
              </a:cxn>
              <a:cxn ang="0">
                <a:pos x="connsiteX6059" y="connsiteY6059"/>
              </a:cxn>
              <a:cxn ang="0">
                <a:pos x="connsiteX6060" y="connsiteY6060"/>
              </a:cxn>
              <a:cxn ang="0">
                <a:pos x="connsiteX6061" y="connsiteY6061"/>
              </a:cxn>
              <a:cxn ang="0">
                <a:pos x="connsiteX6062" y="connsiteY6062"/>
              </a:cxn>
              <a:cxn ang="0">
                <a:pos x="connsiteX6063" y="connsiteY6063"/>
              </a:cxn>
              <a:cxn ang="0">
                <a:pos x="connsiteX6064" y="connsiteY6064"/>
              </a:cxn>
              <a:cxn ang="0">
                <a:pos x="connsiteX6065" y="connsiteY6065"/>
              </a:cxn>
              <a:cxn ang="0">
                <a:pos x="connsiteX6066" y="connsiteY6066"/>
              </a:cxn>
              <a:cxn ang="0">
                <a:pos x="connsiteX6067" y="connsiteY6067"/>
              </a:cxn>
              <a:cxn ang="0">
                <a:pos x="connsiteX6068" y="connsiteY6068"/>
              </a:cxn>
              <a:cxn ang="0">
                <a:pos x="connsiteX6069" y="connsiteY6069"/>
              </a:cxn>
              <a:cxn ang="0">
                <a:pos x="connsiteX6070" y="connsiteY6070"/>
              </a:cxn>
              <a:cxn ang="0">
                <a:pos x="connsiteX6071" y="connsiteY6071"/>
              </a:cxn>
              <a:cxn ang="0">
                <a:pos x="connsiteX6072" y="connsiteY6072"/>
              </a:cxn>
              <a:cxn ang="0">
                <a:pos x="connsiteX6073" y="connsiteY6073"/>
              </a:cxn>
              <a:cxn ang="0">
                <a:pos x="connsiteX6074" y="connsiteY6074"/>
              </a:cxn>
              <a:cxn ang="0">
                <a:pos x="connsiteX6075" y="connsiteY6075"/>
              </a:cxn>
              <a:cxn ang="0">
                <a:pos x="connsiteX6076" y="connsiteY6076"/>
              </a:cxn>
              <a:cxn ang="0">
                <a:pos x="connsiteX6077" y="connsiteY6077"/>
              </a:cxn>
              <a:cxn ang="0">
                <a:pos x="connsiteX6078" y="connsiteY6078"/>
              </a:cxn>
              <a:cxn ang="0">
                <a:pos x="connsiteX6079" y="connsiteY6079"/>
              </a:cxn>
              <a:cxn ang="0">
                <a:pos x="connsiteX6080" y="connsiteY6080"/>
              </a:cxn>
              <a:cxn ang="0">
                <a:pos x="connsiteX6081" y="connsiteY6081"/>
              </a:cxn>
              <a:cxn ang="0">
                <a:pos x="connsiteX6082" y="connsiteY6082"/>
              </a:cxn>
              <a:cxn ang="0">
                <a:pos x="connsiteX6083" y="connsiteY6083"/>
              </a:cxn>
              <a:cxn ang="0">
                <a:pos x="connsiteX6084" y="connsiteY6084"/>
              </a:cxn>
              <a:cxn ang="0">
                <a:pos x="connsiteX6085" y="connsiteY6085"/>
              </a:cxn>
              <a:cxn ang="0">
                <a:pos x="connsiteX6086" y="connsiteY6086"/>
              </a:cxn>
              <a:cxn ang="0">
                <a:pos x="connsiteX6087" y="connsiteY6087"/>
              </a:cxn>
              <a:cxn ang="0">
                <a:pos x="connsiteX6088" y="connsiteY6088"/>
              </a:cxn>
              <a:cxn ang="0">
                <a:pos x="connsiteX6089" y="connsiteY6089"/>
              </a:cxn>
              <a:cxn ang="0">
                <a:pos x="connsiteX6090" y="connsiteY6090"/>
              </a:cxn>
              <a:cxn ang="0">
                <a:pos x="connsiteX6091" y="connsiteY6091"/>
              </a:cxn>
              <a:cxn ang="0">
                <a:pos x="connsiteX6092" y="connsiteY6092"/>
              </a:cxn>
              <a:cxn ang="0">
                <a:pos x="connsiteX6093" y="connsiteY6093"/>
              </a:cxn>
              <a:cxn ang="0">
                <a:pos x="connsiteX6094" y="connsiteY6094"/>
              </a:cxn>
              <a:cxn ang="0">
                <a:pos x="connsiteX6095" y="connsiteY6095"/>
              </a:cxn>
              <a:cxn ang="0">
                <a:pos x="connsiteX6096" y="connsiteY6096"/>
              </a:cxn>
              <a:cxn ang="0">
                <a:pos x="connsiteX6097" y="connsiteY6097"/>
              </a:cxn>
              <a:cxn ang="0">
                <a:pos x="connsiteX6098" y="connsiteY6098"/>
              </a:cxn>
              <a:cxn ang="0">
                <a:pos x="connsiteX6099" y="connsiteY6099"/>
              </a:cxn>
              <a:cxn ang="0">
                <a:pos x="connsiteX6100" y="connsiteY6100"/>
              </a:cxn>
              <a:cxn ang="0">
                <a:pos x="connsiteX6101" y="connsiteY6101"/>
              </a:cxn>
              <a:cxn ang="0">
                <a:pos x="connsiteX6102" y="connsiteY6102"/>
              </a:cxn>
              <a:cxn ang="0">
                <a:pos x="connsiteX6103" y="connsiteY6103"/>
              </a:cxn>
              <a:cxn ang="0">
                <a:pos x="connsiteX6104" y="connsiteY6104"/>
              </a:cxn>
              <a:cxn ang="0">
                <a:pos x="connsiteX6105" y="connsiteY6105"/>
              </a:cxn>
              <a:cxn ang="0">
                <a:pos x="connsiteX6106" y="connsiteY6106"/>
              </a:cxn>
              <a:cxn ang="0">
                <a:pos x="connsiteX6107" y="connsiteY6107"/>
              </a:cxn>
              <a:cxn ang="0">
                <a:pos x="connsiteX6108" y="connsiteY6108"/>
              </a:cxn>
              <a:cxn ang="0">
                <a:pos x="connsiteX6109" y="connsiteY6109"/>
              </a:cxn>
              <a:cxn ang="0">
                <a:pos x="connsiteX6110" y="connsiteY6110"/>
              </a:cxn>
              <a:cxn ang="0">
                <a:pos x="connsiteX6111" y="connsiteY6111"/>
              </a:cxn>
              <a:cxn ang="0">
                <a:pos x="connsiteX6112" y="connsiteY6112"/>
              </a:cxn>
              <a:cxn ang="0">
                <a:pos x="connsiteX6113" y="connsiteY6113"/>
              </a:cxn>
              <a:cxn ang="0">
                <a:pos x="connsiteX6114" y="connsiteY6114"/>
              </a:cxn>
              <a:cxn ang="0">
                <a:pos x="connsiteX6115" y="connsiteY6115"/>
              </a:cxn>
              <a:cxn ang="0">
                <a:pos x="connsiteX6116" y="connsiteY6116"/>
              </a:cxn>
              <a:cxn ang="0">
                <a:pos x="connsiteX6117" y="connsiteY6117"/>
              </a:cxn>
              <a:cxn ang="0">
                <a:pos x="connsiteX6118" y="connsiteY6118"/>
              </a:cxn>
              <a:cxn ang="0">
                <a:pos x="connsiteX6119" y="connsiteY6119"/>
              </a:cxn>
              <a:cxn ang="0">
                <a:pos x="connsiteX6120" y="connsiteY6120"/>
              </a:cxn>
              <a:cxn ang="0">
                <a:pos x="connsiteX6121" y="connsiteY6121"/>
              </a:cxn>
              <a:cxn ang="0">
                <a:pos x="connsiteX6122" y="connsiteY6122"/>
              </a:cxn>
              <a:cxn ang="0">
                <a:pos x="connsiteX6123" y="connsiteY6123"/>
              </a:cxn>
              <a:cxn ang="0">
                <a:pos x="connsiteX6124" y="connsiteY6124"/>
              </a:cxn>
              <a:cxn ang="0">
                <a:pos x="connsiteX6125" y="connsiteY6125"/>
              </a:cxn>
              <a:cxn ang="0">
                <a:pos x="connsiteX6126" y="connsiteY6126"/>
              </a:cxn>
              <a:cxn ang="0">
                <a:pos x="connsiteX6127" y="connsiteY6127"/>
              </a:cxn>
              <a:cxn ang="0">
                <a:pos x="connsiteX6128" y="connsiteY6128"/>
              </a:cxn>
              <a:cxn ang="0">
                <a:pos x="connsiteX6129" y="connsiteY6129"/>
              </a:cxn>
              <a:cxn ang="0">
                <a:pos x="connsiteX6130" y="connsiteY6130"/>
              </a:cxn>
              <a:cxn ang="0">
                <a:pos x="connsiteX6131" y="connsiteY6131"/>
              </a:cxn>
              <a:cxn ang="0">
                <a:pos x="connsiteX6132" y="connsiteY6132"/>
              </a:cxn>
              <a:cxn ang="0">
                <a:pos x="connsiteX6133" y="connsiteY6133"/>
              </a:cxn>
              <a:cxn ang="0">
                <a:pos x="connsiteX6134" y="connsiteY6134"/>
              </a:cxn>
              <a:cxn ang="0">
                <a:pos x="connsiteX6135" y="connsiteY6135"/>
              </a:cxn>
              <a:cxn ang="0">
                <a:pos x="connsiteX6136" y="connsiteY6136"/>
              </a:cxn>
              <a:cxn ang="0">
                <a:pos x="connsiteX6137" y="connsiteY6137"/>
              </a:cxn>
              <a:cxn ang="0">
                <a:pos x="connsiteX6138" y="connsiteY6138"/>
              </a:cxn>
              <a:cxn ang="0">
                <a:pos x="connsiteX6139" y="connsiteY6139"/>
              </a:cxn>
              <a:cxn ang="0">
                <a:pos x="connsiteX6140" y="connsiteY6140"/>
              </a:cxn>
              <a:cxn ang="0">
                <a:pos x="connsiteX6141" y="connsiteY6141"/>
              </a:cxn>
              <a:cxn ang="0">
                <a:pos x="connsiteX6142" y="connsiteY6142"/>
              </a:cxn>
              <a:cxn ang="0">
                <a:pos x="connsiteX6143" y="connsiteY6143"/>
              </a:cxn>
              <a:cxn ang="0">
                <a:pos x="connsiteX6144" y="connsiteY6144"/>
              </a:cxn>
              <a:cxn ang="0">
                <a:pos x="connsiteX6145" y="connsiteY6145"/>
              </a:cxn>
              <a:cxn ang="0">
                <a:pos x="connsiteX6146" y="connsiteY6146"/>
              </a:cxn>
              <a:cxn ang="0">
                <a:pos x="connsiteX6147" y="connsiteY6147"/>
              </a:cxn>
              <a:cxn ang="0">
                <a:pos x="connsiteX6148" y="connsiteY6148"/>
              </a:cxn>
              <a:cxn ang="0">
                <a:pos x="connsiteX6149" y="connsiteY6149"/>
              </a:cxn>
              <a:cxn ang="0">
                <a:pos x="connsiteX6150" y="connsiteY6150"/>
              </a:cxn>
              <a:cxn ang="0">
                <a:pos x="connsiteX6151" y="connsiteY6151"/>
              </a:cxn>
              <a:cxn ang="0">
                <a:pos x="connsiteX6152" y="connsiteY6152"/>
              </a:cxn>
              <a:cxn ang="0">
                <a:pos x="connsiteX6153" y="connsiteY6153"/>
              </a:cxn>
              <a:cxn ang="0">
                <a:pos x="connsiteX6154" y="connsiteY6154"/>
              </a:cxn>
              <a:cxn ang="0">
                <a:pos x="connsiteX6155" y="connsiteY6155"/>
              </a:cxn>
              <a:cxn ang="0">
                <a:pos x="connsiteX6156" y="connsiteY6156"/>
              </a:cxn>
              <a:cxn ang="0">
                <a:pos x="connsiteX6157" y="connsiteY6157"/>
              </a:cxn>
              <a:cxn ang="0">
                <a:pos x="connsiteX6158" y="connsiteY6158"/>
              </a:cxn>
              <a:cxn ang="0">
                <a:pos x="connsiteX6159" y="connsiteY6159"/>
              </a:cxn>
              <a:cxn ang="0">
                <a:pos x="connsiteX6160" y="connsiteY6160"/>
              </a:cxn>
              <a:cxn ang="0">
                <a:pos x="connsiteX6161" y="connsiteY6161"/>
              </a:cxn>
              <a:cxn ang="0">
                <a:pos x="connsiteX6162" y="connsiteY6162"/>
              </a:cxn>
              <a:cxn ang="0">
                <a:pos x="connsiteX6163" y="connsiteY6163"/>
              </a:cxn>
              <a:cxn ang="0">
                <a:pos x="connsiteX6164" y="connsiteY6164"/>
              </a:cxn>
              <a:cxn ang="0">
                <a:pos x="connsiteX6165" y="connsiteY6165"/>
              </a:cxn>
              <a:cxn ang="0">
                <a:pos x="connsiteX6166" y="connsiteY6166"/>
              </a:cxn>
              <a:cxn ang="0">
                <a:pos x="connsiteX6167" y="connsiteY6167"/>
              </a:cxn>
              <a:cxn ang="0">
                <a:pos x="connsiteX6168" y="connsiteY6168"/>
              </a:cxn>
              <a:cxn ang="0">
                <a:pos x="connsiteX6169" y="connsiteY6169"/>
              </a:cxn>
              <a:cxn ang="0">
                <a:pos x="connsiteX6170" y="connsiteY6170"/>
              </a:cxn>
              <a:cxn ang="0">
                <a:pos x="connsiteX6171" y="connsiteY6171"/>
              </a:cxn>
              <a:cxn ang="0">
                <a:pos x="connsiteX6172" y="connsiteY6172"/>
              </a:cxn>
              <a:cxn ang="0">
                <a:pos x="connsiteX6173" y="connsiteY6173"/>
              </a:cxn>
              <a:cxn ang="0">
                <a:pos x="connsiteX6174" y="connsiteY6174"/>
              </a:cxn>
              <a:cxn ang="0">
                <a:pos x="connsiteX6175" y="connsiteY6175"/>
              </a:cxn>
              <a:cxn ang="0">
                <a:pos x="connsiteX6176" y="connsiteY6176"/>
              </a:cxn>
              <a:cxn ang="0">
                <a:pos x="connsiteX6177" y="connsiteY6177"/>
              </a:cxn>
              <a:cxn ang="0">
                <a:pos x="connsiteX6178" y="connsiteY6178"/>
              </a:cxn>
              <a:cxn ang="0">
                <a:pos x="connsiteX6179" y="connsiteY6179"/>
              </a:cxn>
              <a:cxn ang="0">
                <a:pos x="connsiteX6180" y="connsiteY6180"/>
              </a:cxn>
              <a:cxn ang="0">
                <a:pos x="connsiteX6181" y="connsiteY6181"/>
              </a:cxn>
              <a:cxn ang="0">
                <a:pos x="connsiteX6182" y="connsiteY6182"/>
              </a:cxn>
              <a:cxn ang="0">
                <a:pos x="connsiteX6183" y="connsiteY6183"/>
              </a:cxn>
              <a:cxn ang="0">
                <a:pos x="connsiteX6184" y="connsiteY6184"/>
              </a:cxn>
              <a:cxn ang="0">
                <a:pos x="connsiteX6185" y="connsiteY6185"/>
              </a:cxn>
              <a:cxn ang="0">
                <a:pos x="connsiteX6186" y="connsiteY6186"/>
              </a:cxn>
              <a:cxn ang="0">
                <a:pos x="connsiteX6187" y="connsiteY6187"/>
              </a:cxn>
              <a:cxn ang="0">
                <a:pos x="connsiteX6188" y="connsiteY6188"/>
              </a:cxn>
              <a:cxn ang="0">
                <a:pos x="connsiteX6189" y="connsiteY6189"/>
              </a:cxn>
              <a:cxn ang="0">
                <a:pos x="connsiteX6190" y="connsiteY6190"/>
              </a:cxn>
              <a:cxn ang="0">
                <a:pos x="connsiteX6191" y="connsiteY6191"/>
              </a:cxn>
              <a:cxn ang="0">
                <a:pos x="connsiteX6192" y="connsiteY6192"/>
              </a:cxn>
              <a:cxn ang="0">
                <a:pos x="connsiteX6193" y="connsiteY6193"/>
              </a:cxn>
              <a:cxn ang="0">
                <a:pos x="connsiteX6194" y="connsiteY6194"/>
              </a:cxn>
              <a:cxn ang="0">
                <a:pos x="connsiteX6195" y="connsiteY6195"/>
              </a:cxn>
              <a:cxn ang="0">
                <a:pos x="connsiteX6196" y="connsiteY6196"/>
              </a:cxn>
              <a:cxn ang="0">
                <a:pos x="connsiteX6197" y="connsiteY6197"/>
              </a:cxn>
              <a:cxn ang="0">
                <a:pos x="connsiteX6198" y="connsiteY6198"/>
              </a:cxn>
              <a:cxn ang="0">
                <a:pos x="connsiteX6199" y="connsiteY6199"/>
              </a:cxn>
              <a:cxn ang="0">
                <a:pos x="connsiteX6200" y="connsiteY6200"/>
              </a:cxn>
              <a:cxn ang="0">
                <a:pos x="connsiteX6201" y="connsiteY6201"/>
              </a:cxn>
              <a:cxn ang="0">
                <a:pos x="connsiteX6202" y="connsiteY6202"/>
              </a:cxn>
              <a:cxn ang="0">
                <a:pos x="connsiteX6203" y="connsiteY6203"/>
              </a:cxn>
              <a:cxn ang="0">
                <a:pos x="connsiteX6204" y="connsiteY6204"/>
              </a:cxn>
              <a:cxn ang="0">
                <a:pos x="connsiteX6205" y="connsiteY6205"/>
              </a:cxn>
              <a:cxn ang="0">
                <a:pos x="connsiteX6206" y="connsiteY6206"/>
              </a:cxn>
              <a:cxn ang="0">
                <a:pos x="connsiteX6207" y="connsiteY6207"/>
              </a:cxn>
              <a:cxn ang="0">
                <a:pos x="connsiteX6208" y="connsiteY6208"/>
              </a:cxn>
              <a:cxn ang="0">
                <a:pos x="connsiteX6209" y="connsiteY6209"/>
              </a:cxn>
              <a:cxn ang="0">
                <a:pos x="connsiteX6210" y="connsiteY6210"/>
              </a:cxn>
              <a:cxn ang="0">
                <a:pos x="connsiteX6211" y="connsiteY6211"/>
              </a:cxn>
              <a:cxn ang="0">
                <a:pos x="connsiteX6212" y="connsiteY6212"/>
              </a:cxn>
              <a:cxn ang="0">
                <a:pos x="connsiteX6213" y="connsiteY6213"/>
              </a:cxn>
              <a:cxn ang="0">
                <a:pos x="connsiteX6214" y="connsiteY6214"/>
              </a:cxn>
              <a:cxn ang="0">
                <a:pos x="connsiteX6215" y="connsiteY6215"/>
              </a:cxn>
              <a:cxn ang="0">
                <a:pos x="connsiteX6216" y="connsiteY6216"/>
              </a:cxn>
              <a:cxn ang="0">
                <a:pos x="connsiteX6217" y="connsiteY6217"/>
              </a:cxn>
              <a:cxn ang="0">
                <a:pos x="connsiteX6218" y="connsiteY6218"/>
              </a:cxn>
              <a:cxn ang="0">
                <a:pos x="connsiteX6219" y="connsiteY6219"/>
              </a:cxn>
              <a:cxn ang="0">
                <a:pos x="connsiteX6220" y="connsiteY6220"/>
              </a:cxn>
              <a:cxn ang="0">
                <a:pos x="connsiteX6221" y="connsiteY6221"/>
              </a:cxn>
              <a:cxn ang="0">
                <a:pos x="connsiteX6222" y="connsiteY6222"/>
              </a:cxn>
              <a:cxn ang="0">
                <a:pos x="connsiteX6223" y="connsiteY6223"/>
              </a:cxn>
              <a:cxn ang="0">
                <a:pos x="connsiteX6224" y="connsiteY6224"/>
              </a:cxn>
              <a:cxn ang="0">
                <a:pos x="connsiteX6225" y="connsiteY6225"/>
              </a:cxn>
              <a:cxn ang="0">
                <a:pos x="connsiteX6226" y="connsiteY6226"/>
              </a:cxn>
              <a:cxn ang="0">
                <a:pos x="connsiteX6227" y="connsiteY6227"/>
              </a:cxn>
              <a:cxn ang="0">
                <a:pos x="connsiteX6228" y="connsiteY6228"/>
              </a:cxn>
              <a:cxn ang="0">
                <a:pos x="connsiteX6229" y="connsiteY6229"/>
              </a:cxn>
              <a:cxn ang="0">
                <a:pos x="connsiteX6230" y="connsiteY6230"/>
              </a:cxn>
              <a:cxn ang="0">
                <a:pos x="connsiteX6231" y="connsiteY6231"/>
              </a:cxn>
              <a:cxn ang="0">
                <a:pos x="connsiteX6232" y="connsiteY6232"/>
              </a:cxn>
              <a:cxn ang="0">
                <a:pos x="connsiteX6233" y="connsiteY6233"/>
              </a:cxn>
              <a:cxn ang="0">
                <a:pos x="connsiteX6234" y="connsiteY6234"/>
              </a:cxn>
              <a:cxn ang="0">
                <a:pos x="connsiteX6235" y="connsiteY6235"/>
              </a:cxn>
              <a:cxn ang="0">
                <a:pos x="connsiteX6236" y="connsiteY6236"/>
              </a:cxn>
              <a:cxn ang="0">
                <a:pos x="connsiteX6237" y="connsiteY6237"/>
              </a:cxn>
              <a:cxn ang="0">
                <a:pos x="connsiteX6238" y="connsiteY6238"/>
              </a:cxn>
              <a:cxn ang="0">
                <a:pos x="connsiteX6239" y="connsiteY6239"/>
              </a:cxn>
              <a:cxn ang="0">
                <a:pos x="connsiteX6240" y="connsiteY6240"/>
              </a:cxn>
              <a:cxn ang="0">
                <a:pos x="connsiteX6241" y="connsiteY6241"/>
              </a:cxn>
              <a:cxn ang="0">
                <a:pos x="connsiteX6242" y="connsiteY6242"/>
              </a:cxn>
              <a:cxn ang="0">
                <a:pos x="connsiteX6243" y="connsiteY6243"/>
              </a:cxn>
              <a:cxn ang="0">
                <a:pos x="connsiteX6244" y="connsiteY6244"/>
              </a:cxn>
              <a:cxn ang="0">
                <a:pos x="connsiteX6245" y="connsiteY6245"/>
              </a:cxn>
              <a:cxn ang="0">
                <a:pos x="connsiteX6246" y="connsiteY6246"/>
              </a:cxn>
              <a:cxn ang="0">
                <a:pos x="connsiteX6247" y="connsiteY6247"/>
              </a:cxn>
              <a:cxn ang="0">
                <a:pos x="connsiteX6248" y="connsiteY6248"/>
              </a:cxn>
              <a:cxn ang="0">
                <a:pos x="connsiteX6249" y="connsiteY6249"/>
              </a:cxn>
              <a:cxn ang="0">
                <a:pos x="connsiteX6250" y="connsiteY6250"/>
              </a:cxn>
              <a:cxn ang="0">
                <a:pos x="connsiteX6251" y="connsiteY6251"/>
              </a:cxn>
              <a:cxn ang="0">
                <a:pos x="connsiteX6252" y="connsiteY6252"/>
              </a:cxn>
              <a:cxn ang="0">
                <a:pos x="connsiteX6253" y="connsiteY6253"/>
              </a:cxn>
              <a:cxn ang="0">
                <a:pos x="connsiteX6254" y="connsiteY6254"/>
              </a:cxn>
              <a:cxn ang="0">
                <a:pos x="connsiteX6255" y="connsiteY6255"/>
              </a:cxn>
              <a:cxn ang="0">
                <a:pos x="connsiteX6256" y="connsiteY6256"/>
              </a:cxn>
              <a:cxn ang="0">
                <a:pos x="connsiteX6257" y="connsiteY6257"/>
              </a:cxn>
              <a:cxn ang="0">
                <a:pos x="connsiteX6258" y="connsiteY6258"/>
              </a:cxn>
              <a:cxn ang="0">
                <a:pos x="connsiteX6259" y="connsiteY6259"/>
              </a:cxn>
              <a:cxn ang="0">
                <a:pos x="connsiteX6260" y="connsiteY6260"/>
              </a:cxn>
              <a:cxn ang="0">
                <a:pos x="connsiteX6261" y="connsiteY6261"/>
              </a:cxn>
              <a:cxn ang="0">
                <a:pos x="connsiteX6262" y="connsiteY6262"/>
              </a:cxn>
              <a:cxn ang="0">
                <a:pos x="connsiteX6263" y="connsiteY6263"/>
              </a:cxn>
              <a:cxn ang="0">
                <a:pos x="connsiteX6264" y="connsiteY6264"/>
              </a:cxn>
              <a:cxn ang="0">
                <a:pos x="connsiteX6265" y="connsiteY6265"/>
              </a:cxn>
            </a:cxnLst>
            <a:rect l="l" t="t" r="r" b="b"/>
            <a:pathLst>
              <a:path w="9906000" h="952500">
                <a:moveTo>
                  <a:pt x="6460580" y="941601"/>
                </a:moveTo>
                <a:lnTo>
                  <a:pt x="6512525" y="952500"/>
                </a:lnTo>
                <a:lnTo>
                  <a:pt x="6449681" y="952500"/>
                </a:lnTo>
                <a:close/>
                <a:moveTo>
                  <a:pt x="6264460" y="941601"/>
                </a:moveTo>
                <a:lnTo>
                  <a:pt x="6275360" y="952500"/>
                </a:lnTo>
                <a:lnTo>
                  <a:pt x="6212457" y="952500"/>
                </a:lnTo>
                <a:close/>
                <a:moveTo>
                  <a:pt x="4761415" y="941601"/>
                </a:moveTo>
                <a:lnTo>
                  <a:pt x="4813291" y="952500"/>
                </a:lnTo>
                <a:lnTo>
                  <a:pt x="4750516" y="952500"/>
                </a:lnTo>
                <a:close/>
                <a:moveTo>
                  <a:pt x="5611045" y="941505"/>
                </a:moveTo>
                <a:lnTo>
                  <a:pt x="5663506" y="952500"/>
                </a:lnTo>
                <a:lnTo>
                  <a:pt x="5600050" y="952500"/>
                </a:lnTo>
                <a:close/>
                <a:moveTo>
                  <a:pt x="5414735" y="941505"/>
                </a:moveTo>
                <a:lnTo>
                  <a:pt x="5425730" y="952500"/>
                </a:lnTo>
                <a:lnTo>
                  <a:pt x="5362337" y="952500"/>
                </a:lnTo>
                <a:close/>
                <a:moveTo>
                  <a:pt x="4565200" y="941505"/>
                </a:moveTo>
                <a:lnTo>
                  <a:pt x="4576195" y="952500"/>
                </a:lnTo>
                <a:lnTo>
                  <a:pt x="4512740" y="952500"/>
                </a:lnTo>
                <a:close/>
                <a:moveTo>
                  <a:pt x="3911785" y="941505"/>
                </a:moveTo>
                <a:lnTo>
                  <a:pt x="3964246" y="952500"/>
                </a:lnTo>
                <a:lnTo>
                  <a:pt x="3900790" y="952500"/>
                </a:lnTo>
                <a:close/>
                <a:moveTo>
                  <a:pt x="3715665" y="941505"/>
                </a:moveTo>
                <a:lnTo>
                  <a:pt x="3726660" y="952500"/>
                </a:lnTo>
                <a:lnTo>
                  <a:pt x="3663267" y="952500"/>
                </a:lnTo>
                <a:close/>
                <a:moveTo>
                  <a:pt x="3061740" y="941028"/>
                </a:moveTo>
                <a:lnTo>
                  <a:pt x="3116416" y="952500"/>
                </a:lnTo>
                <a:lnTo>
                  <a:pt x="3050268" y="952500"/>
                </a:lnTo>
                <a:close/>
                <a:moveTo>
                  <a:pt x="2865620" y="941028"/>
                </a:moveTo>
                <a:lnTo>
                  <a:pt x="2877093" y="952500"/>
                </a:lnTo>
                <a:lnTo>
                  <a:pt x="2810883" y="952500"/>
                </a:lnTo>
                <a:close/>
                <a:moveTo>
                  <a:pt x="1362575" y="941028"/>
                </a:moveTo>
                <a:lnTo>
                  <a:pt x="1417178" y="952500"/>
                </a:lnTo>
                <a:lnTo>
                  <a:pt x="1351103" y="952500"/>
                </a:lnTo>
                <a:close/>
                <a:moveTo>
                  <a:pt x="2212205" y="940932"/>
                </a:moveTo>
                <a:lnTo>
                  <a:pt x="2267399" y="952500"/>
                </a:lnTo>
                <a:lnTo>
                  <a:pt x="2200637" y="952500"/>
                </a:lnTo>
                <a:close/>
                <a:moveTo>
                  <a:pt x="2015895" y="940932"/>
                </a:moveTo>
                <a:lnTo>
                  <a:pt x="2027463" y="952500"/>
                </a:lnTo>
                <a:lnTo>
                  <a:pt x="1960766" y="952500"/>
                </a:lnTo>
                <a:close/>
                <a:moveTo>
                  <a:pt x="1166360" y="940932"/>
                </a:moveTo>
                <a:lnTo>
                  <a:pt x="1177928" y="952500"/>
                </a:lnTo>
                <a:lnTo>
                  <a:pt x="1111166" y="952500"/>
                </a:lnTo>
                <a:close/>
                <a:moveTo>
                  <a:pt x="512945" y="940932"/>
                </a:moveTo>
                <a:lnTo>
                  <a:pt x="568140" y="952500"/>
                </a:lnTo>
                <a:lnTo>
                  <a:pt x="501377" y="952500"/>
                </a:lnTo>
                <a:close/>
                <a:moveTo>
                  <a:pt x="316825" y="940932"/>
                </a:moveTo>
                <a:lnTo>
                  <a:pt x="328393" y="952500"/>
                </a:lnTo>
                <a:lnTo>
                  <a:pt x="261696" y="952500"/>
                </a:lnTo>
                <a:close/>
                <a:moveTo>
                  <a:pt x="9859423" y="939794"/>
                </a:moveTo>
                <a:lnTo>
                  <a:pt x="9906000" y="949567"/>
                </a:lnTo>
                <a:lnTo>
                  <a:pt x="9906000" y="952500"/>
                </a:lnTo>
                <a:lnTo>
                  <a:pt x="9846717" y="952500"/>
                </a:lnTo>
                <a:close/>
                <a:moveTo>
                  <a:pt x="9663303" y="939794"/>
                </a:moveTo>
                <a:lnTo>
                  <a:pt x="9676010" y="952500"/>
                </a:lnTo>
                <a:lnTo>
                  <a:pt x="9602678" y="952500"/>
                </a:lnTo>
                <a:close/>
                <a:moveTo>
                  <a:pt x="8160258" y="939794"/>
                </a:moveTo>
                <a:lnTo>
                  <a:pt x="8220735" y="952500"/>
                </a:lnTo>
                <a:lnTo>
                  <a:pt x="8147552" y="952500"/>
                </a:lnTo>
                <a:close/>
                <a:moveTo>
                  <a:pt x="9009888" y="939698"/>
                </a:moveTo>
                <a:lnTo>
                  <a:pt x="9070970" y="952500"/>
                </a:lnTo>
                <a:lnTo>
                  <a:pt x="8997086" y="952500"/>
                </a:lnTo>
                <a:close/>
                <a:moveTo>
                  <a:pt x="8813578" y="939698"/>
                </a:moveTo>
                <a:lnTo>
                  <a:pt x="8826380" y="952500"/>
                </a:lnTo>
                <a:lnTo>
                  <a:pt x="8752568" y="952500"/>
                </a:lnTo>
                <a:close/>
                <a:moveTo>
                  <a:pt x="7964043" y="939698"/>
                </a:moveTo>
                <a:lnTo>
                  <a:pt x="7976845" y="952500"/>
                </a:lnTo>
                <a:lnTo>
                  <a:pt x="7902961" y="952500"/>
                </a:lnTo>
                <a:close/>
                <a:moveTo>
                  <a:pt x="7310628" y="939698"/>
                </a:moveTo>
                <a:lnTo>
                  <a:pt x="7371711" y="952500"/>
                </a:lnTo>
                <a:lnTo>
                  <a:pt x="7297826" y="952500"/>
                </a:lnTo>
                <a:close/>
                <a:moveTo>
                  <a:pt x="7114508" y="939698"/>
                </a:moveTo>
                <a:lnTo>
                  <a:pt x="7127310" y="952500"/>
                </a:lnTo>
                <a:lnTo>
                  <a:pt x="7053498" y="952500"/>
                </a:lnTo>
                <a:close/>
                <a:moveTo>
                  <a:pt x="9906000" y="889311"/>
                </a:moveTo>
                <a:lnTo>
                  <a:pt x="9906000" y="908171"/>
                </a:lnTo>
                <a:lnTo>
                  <a:pt x="9896570" y="898741"/>
                </a:lnTo>
                <a:close/>
                <a:moveTo>
                  <a:pt x="6003094" y="831301"/>
                </a:moveTo>
                <a:lnTo>
                  <a:pt x="5988235" y="871782"/>
                </a:lnTo>
                <a:lnTo>
                  <a:pt x="6061864" y="933123"/>
                </a:lnTo>
                <a:lnTo>
                  <a:pt x="6045576" y="838635"/>
                </a:lnTo>
                <a:close/>
                <a:moveTo>
                  <a:pt x="5872221" y="831301"/>
                </a:moveTo>
                <a:lnTo>
                  <a:pt x="5829739" y="838635"/>
                </a:lnTo>
                <a:lnTo>
                  <a:pt x="5813356" y="933123"/>
                </a:lnTo>
                <a:lnTo>
                  <a:pt x="5887080" y="871687"/>
                </a:lnTo>
                <a:close/>
                <a:moveTo>
                  <a:pt x="4303929" y="831301"/>
                </a:moveTo>
                <a:lnTo>
                  <a:pt x="4289070" y="871782"/>
                </a:lnTo>
                <a:lnTo>
                  <a:pt x="4362699" y="933123"/>
                </a:lnTo>
                <a:lnTo>
                  <a:pt x="4346411" y="838635"/>
                </a:lnTo>
                <a:close/>
                <a:moveTo>
                  <a:pt x="4173056" y="831301"/>
                </a:moveTo>
                <a:lnTo>
                  <a:pt x="4130574" y="838635"/>
                </a:lnTo>
                <a:lnTo>
                  <a:pt x="4114191" y="933123"/>
                </a:lnTo>
                <a:lnTo>
                  <a:pt x="4187915" y="871687"/>
                </a:lnTo>
                <a:close/>
                <a:moveTo>
                  <a:pt x="2604254" y="830728"/>
                </a:moveTo>
                <a:lnTo>
                  <a:pt x="2589395" y="871209"/>
                </a:lnTo>
                <a:lnTo>
                  <a:pt x="2663024" y="932550"/>
                </a:lnTo>
                <a:lnTo>
                  <a:pt x="2646736" y="838062"/>
                </a:lnTo>
                <a:close/>
                <a:moveTo>
                  <a:pt x="2473381" y="830728"/>
                </a:moveTo>
                <a:lnTo>
                  <a:pt x="2430899" y="838062"/>
                </a:lnTo>
                <a:lnTo>
                  <a:pt x="2414516" y="932550"/>
                </a:lnTo>
                <a:lnTo>
                  <a:pt x="2488240" y="871114"/>
                </a:lnTo>
                <a:close/>
                <a:moveTo>
                  <a:pt x="905089" y="830728"/>
                </a:moveTo>
                <a:lnTo>
                  <a:pt x="890230" y="871209"/>
                </a:lnTo>
                <a:lnTo>
                  <a:pt x="963859" y="932550"/>
                </a:lnTo>
                <a:lnTo>
                  <a:pt x="947571" y="838062"/>
                </a:lnTo>
                <a:close/>
                <a:moveTo>
                  <a:pt x="774216" y="830728"/>
                </a:moveTo>
                <a:lnTo>
                  <a:pt x="731734" y="838062"/>
                </a:lnTo>
                <a:lnTo>
                  <a:pt x="715351" y="932550"/>
                </a:lnTo>
                <a:lnTo>
                  <a:pt x="789075" y="871114"/>
                </a:lnTo>
                <a:close/>
                <a:moveTo>
                  <a:pt x="9401937" y="829494"/>
                </a:moveTo>
                <a:lnTo>
                  <a:pt x="9387078" y="869975"/>
                </a:lnTo>
                <a:lnTo>
                  <a:pt x="9460707" y="931316"/>
                </a:lnTo>
                <a:lnTo>
                  <a:pt x="9444419" y="836828"/>
                </a:lnTo>
                <a:close/>
                <a:moveTo>
                  <a:pt x="9271064" y="829494"/>
                </a:moveTo>
                <a:lnTo>
                  <a:pt x="9228582" y="836828"/>
                </a:lnTo>
                <a:lnTo>
                  <a:pt x="9212199" y="931316"/>
                </a:lnTo>
                <a:lnTo>
                  <a:pt x="9285923" y="869880"/>
                </a:lnTo>
                <a:close/>
                <a:moveTo>
                  <a:pt x="7702772" y="829494"/>
                </a:moveTo>
                <a:lnTo>
                  <a:pt x="7687913" y="869975"/>
                </a:lnTo>
                <a:lnTo>
                  <a:pt x="7761542" y="931316"/>
                </a:lnTo>
                <a:lnTo>
                  <a:pt x="7745254" y="836828"/>
                </a:lnTo>
                <a:close/>
                <a:moveTo>
                  <a:pt x="7571899" y="829494"/>
                </a:moveTo>
                <a:lnTo>
                  <a:pt x="7529417" y="836828"/>
                </a:lnTo>
                <a:lnTo>
                  <a:pt x="7513034" y="931316"/>
                </a:lnTo>
                <a:lnTo>
                  <a:pt x="7586758" y="869880"/>
                </a:lnTo>
                <a:close/>
                <a:moveTo>
                  <a:pt x="6787287" y="825110"/>
                </a:moveTo>
                <a:lnTo>
                  <a:pt x="6760928" y="851470"/>
                </a:lnTo>
                <a:lnTo>
                  <a:pt x="6787786" y="951739"/>
                </a:lnTo>
                <a:lnTo>
                  <a:pt x="6814434" y="852256"/>
                </a:lnTo>
                <a:close/>
                <a:moveTo>
                  <a:pt x="3388958" y="825110"/>
                </a:moveTo>
                <a:lnTo>
                  <a:pt x="3361811" y="852256"/>
                </a:lnTo>
                <a:lnTo>
                  <a:pt x="3388626" y="952362"/>
                </a:lnTo>
                <a:lnTo>
                  <a:pt x="3415581" y="851733"/>
                </a:lnTo>
                <a:close/>
                <a:moveTo>
                  <a:pt x="8486966" y="823303"/>
                </a:moveTo>
                <a:lnTo>
                  <a:pt x="8459819" y="850449"/>
                </a:lnTo>
                <a:lnTo>
                  <a:pt x="8486966" y="951795"/>
                </a:lnTo>
                <a:lnTo>
                  <a:pt x="8514112" y="850449"/>
                </a:lnTo>
                <a:close/>
                <a:moveTo>
                  <a:pt x="3335184" y="810793"/>
                </a:moveTo>
                <a:lnTo>
                  <a:pt x="3298280" y="820728"/>
                </a:lnTo>
                <a:lnTo>
                  <a:pt x="3271496" y="920820"/>
                </a:lnTo>
                <a:lnTo>
                  <a:pt x="3345013" y="847301"/>
                </a:lnTo>
                <a:close/>
                <a:moveTo>
                  <a:pt x="6840913" y="810727"/>
                </a:moveTo>
                <a:lnTo>
                  <a:pt x="6831384" y="846121"/>
                </a:lnTo>
                <a:lnTo>
                  <a:pt x="6904394" y="919132"/>
                </a:lnTo>
                <a:lnTo>
                  <a:pt x="6878060" y="820728"/>
                </a:lnTo>
                <a:close/>
                <a:moveTo>
                  <a:pt x="6733852" y="810727"/>
                </a:moveTo>
                <a:lnTo>
                  <a:pt x="6696705" y="820728"/>
                </a:lnTo>
                <a:lnTo>
                  <a:pt x="6670066" y="920275"/>
                </a:lnTo>
                <a:lnTo>
                  <a:pt x="6743559" y="846781"/>
                </a:lnTo>
                <a:close/>
                <a:moveTo>
                  <a:pt x="5141748" y="810727"/>
                </a:moveTo>
                <a:lnTo>
                  <a:pt x="5131747" y="847874"/>
                </a:lnTo>
                <a:lnTo>
                  <a:pt x="5206042" y="922170"/>
                </a:lnTo>
                <a:lnTo>
                  <a:pt x="5178896" y="820728"/>
                </a:lnTo>
                <a:close/>
                <a:moveTo>
                  <a:pt x="5034592" y="810727"/>
                </a:moveTo>
                <a:lnTo>
                  <a:pt x="4997445" y="820728"/>
                </a:lnTo>
                <a:lnTo>
                  <a:pt x="4970298" y="922170"/>
                </a:lnTo>
                <a:lnTo>
                  <a:pt x="5044593" y="847874"/>
                </a:lnTo>
                <a:close/>
                <a:moveTo>
                  <a:pt x="3442488" y="810727"/>
                </a:moveTo>
                <a:lnTo>
                  <a:pt x="3432521" y="847750"/>
                </a:lnTo>
                <a:lnTo>
                  <a:pt x="3506367" y="921597"/>
                </a:lnTo>
                <a:lnTo>
                  <a:pt x="3479353" y="820652"/>
                </a:lnTo>
                <a:close/>
                <a:moveTo>
                  <a:pt x="1742908" y="810154"/>
                </a:moveTo>
                <a:lnTo>
                  <a:pt x="1732907" y="847301"/>
                </a:lnTo>
                <a:lnTo>
                  <a:pt x="1807202" y="921597"/>
                </a:lnTo>
                <a:lnTo>
                  <a:pt x="1780056" y="820155"/>
                </a:lnTo>
                <a:close/>
                <a:moveTo>
                  <a:pt x="1635752" y="810154"/>
                </a:moveTo>
                <a:lnTo>
                  <a:pt x="1598605" y="820155"/>
                </a:lnTo>
                <a:lnTo>
                  <a:pt x="1571458" y="921597"/>
                </a:lnTo>
                <a:lnTo>
                  <a:pt x="1645753" y="847301"/>
                </a:lnTo>
                <a:close/>
                <a:moveTo>
                  <a:pt x="43648" y="810154"/>
                </a:moveTo>
                <a:lnTo>
                  <a:pt x="33647" y="847301"/>
                </a:lnTo>
                <a:lnTo>
                  <a:pt x="107942" y="921597"/>
                </a:lnTo>
                <a:lnTo>
                  <a:pt x="80796" y="820155"/>
                </a:lnTo>
                <a:close/>
                <a:moveTo>
                  <a:pt x="8540591" y="808920"/>
                </a:moveTo>
                <a:lnTo>
                  <a:pt x="8530590" y="846067"/>
                </a:lnTo>
                <a:lnTo>
                  <a:pt x="8604885" y="920363"/>
                </a:lnTo>
                <a:lnTo>
                  <a:pt x="8577739" y="818921"/>
                </a:lnTo>
                <a:close/>
                <a:moveTo>
                  <a:pt x="8433435" y="808920"/>
                </a:moveTo>
                <a:lnTo>
                  <a:pt x="8396288" y="818921"/>
                </a:lnTo>
                <a:lnTo>
                  <a:pt x="8369141" y="920363"/>
                </a:lnTo>
                <a:lnTo>
                  <a:pt x="8443436" y="846067"/>
                </a:lnTo>
                <a:close/>
                <a:moveTo>
                  <a:pt x="6342756" y="776532"/>
                </a:moveTo>
                <a:lnTo>
                  <a:pt x="6284844" y="811965"/>
                </a:lnTo>
                <a:lnTo>
                  <a:pt x="6303513" y="868734"/>
                </a:lnTo>
                <a:lnTo>
                  <a:pt x="6361139" y="884355"/>
                </a:lnTo>
                <a:lnTo>
                  <a:pt x="6362472" y="883498"/>
                </a:lnTo>
                <a:lnTo>
                  <a:pt x="6363806" y="884355"/>
                </a:lnTo>
                <a:lnTo>
                  <a:pt x="6421432" y="868734"/>
                </a:lnTo>
                <a:lnTo>
                  <a:pt x="6439720" y="813108"/>
                </a:lnTo>
                <a:close/>
                <a:moveTo>
                  <a:pt x="5532559" y="776532"/>
                </a:moveTo>
                <a:lnTo>
                  <a:pt x="5435595" y="813108"/>
                </a:lnTo>
                <a:lnTo>
                  <a:pt x="5453883" y="868734"/>
                </a:lnTo>
                <a:lnTo>
                  <a:pt x="5511604" y="884355"/>
                </a:lnTo>
                <a:lnTo>
                  <a:pt x="5512938" y="883498"/>
                </a:lnTo>
                <a:lnTo>
                  <a:pt x="5514081" y="884355"/>
                </a:lnTo>
                <a:lnTo>
                  <a:pt x="5571802" y="868734"/>
                </a:lnTo>
                <a:lnTo>
                  <a:pt x="5590471" y="811965"/>
                </a:lnTo>
                <a:close/>
                <a:moveTo>
                  <a:pt x="4643591" y="776532"/>
                </a:moveTo>
                <a:lnTo>
                  <a:pt x="4585679" y="811965"/>
                </a:lnTo>
                <a:lnTo>
                  <a:pt x="4604348" y="868734"/>
                </a:lnTo>
                <a:lnTo>
                  <a:pt x="4661974" y="884355"/>
                </a:lnTo>
                <a:lnTo>
                  <a:pt x="4663308" y="883498"/>
                </a:lnTo>
                <a:lnTo>
                  <a:pt x="4664641" y="884355"/>
                </a:lnTo>
                <a:lnTo>
                  <a:pt x="4722267" y="868734"/>
                </a:lnTo>
                <a:lnTo>
                  <a:pt x="4740555" y="813108"/>
                </a:lnTo>
                <a:close/>
                <a:moveTo>
                  <a:pt x="3833490" y="776532"/>
                </a:moveTo>
                <a:lnTo>
                  <a:pt x="3736335" y="813108"/>
                </a:lnTo>
                <a:lnTo>
                  <a:pt x="3754623" y="868734"/>
                </a:lnTo>
                <a:lnTo>
                  <a:pt x="3812344" y="884355"/>
                </a:lnTo>
                <a:lnTo>
                  <a:pt x="3813678" y="883498"/>
                </a:lnTo>
                <a:lnTo>
                  <a:pt x="3815011" y="884355"/>
                </a:lnTo>
                <a:lnTo>
                  <a:pt x="3872733" y="868734"/>
                </a:lnTo>
                <a:lnTo>
                  <a:pt x="3891402" y="811965"/>
                </a:lnTo>
                <a:close/>
                <a:moveTo>
                  <a:pt x="2943916" y="775959"/>
                </a:moveTo>
                <a:lnTo>
                  <a:pt x="2886004" y="811392"/>
                </a:lnTo>
                <a:lnTo>
                  <a:pt x="2904673" y="868161"/>
                </a:lnTo>
                <a:lnTo>
                  <a:pt x="2962299" y="883782"/>
                </a:lnTo>
                <a:lnTo>
                  <a:pt x="2963632" y="882925"/>
                </a:lnTo>
                <a:lnTo>
                  <a:pt x="2964966" y="883782"/>
                </a:lnTo>
                <a:lnTo>
                  <a:pt x="3022592" y="868161"/>
                </a:lnTo>
                <a:lnTo>
                  <a:pt x="3040880" y="812535"/>
                </a:lnTo>
                <a:close/>
                <a:moveTo>
                  <a:pt x="2133719" y="775959"/>
                </a:moveTo>
                <a:lnTo>
                  <a:pt x="2036755" y="812535"/>
                </a:lnTo>
                <a:lnTo>
                  <a:pt x="2055043" y="868161"/>
                </a:lnTo>
                <a:lnTo>
                  <a:pt x="2112764" y="883782"/>
                </a:lnTo>
                <a:lnTo>
                  <a:pt x="2114098" y="882925"/>
                </a:lnTo>
                <a:lnTo>
                  <a:pt x="2115241" y="883782"/>
                </a:lnTo>
                <a:lnTo>
                  <a:pt x="2172962" y="868161"/>
                </a:lnTo>
                <a:lnTo>
                  <a:pt x="2191631" y="811392"/>
                </a:lnTo>
                <a:close/>
                <a:moveTo>
                  <a:pt x="1244751" y="775959"/>
                </a:moveTo>
                <a:lnTo>
                  <a:pt x="1186839" y="811392"/>
                </a:lnTo>
                <a:lnTo>
                  <a:pt x="1205508" y="868161"/>
                </a:lnTo>
                <a:lnTo>
                  <a:pt x="1263134" y="883782"/>
                </a:lnTo>
                <a:lnTo>
                  <a:pt x="1264468" y="882925"/>
                </a:lnTo>
                <a:lnTo>
                  <a:pt x="1265801" y="883782"/>
                </a:lnTo>
                <a:lnTo>
                  <a:pt x="1323427" y="868161"/>
                </a:lnTo>
                <a:lnTo>
                  <a:pt x="1341715" y="812535"/>
                </a:lnTo>
                <a:close/>
                <a:moveTo>
                  <a:pt x="434650" y="775959"/>
                </a:moveTo>
                <a:lnTo>
                  <a:pt x="337495" y="812535"/>
                </a:lnTo>
                <a:lnTo>
                  <a:pt x="355783" y="868161"/>
                </a:lnTo>
                <a:lnTo>
                  <a:pt x="413504" y="883782"/>
                </a:lnTo>
                <a:lnTo>
                  <a:pt x="414838" y="882925"/>
                </a:lnTo>
                <a:lnTo>
                  <a:pt x="416171" y="883782"/>
                </a:lnTo>
                <a:lnTo>
                  <a:pt x="473893" y="868161"/>
                </a:lnTo>
                <a:lnTo>
                  <a:pt x="492562" y="811392"/>
                </a:lnTo>
                <a:close/>
                <a:moveTo>
                  <a:pt x="9741599" y="774725"/>
                </a:moveTo>
                <a:lnTo>
                  <a:pt x="9683687" y="810158"/>
                </a:lnTo>
                <a:lnTo>
                  <a:pt x="9702356" y="866927"/>
                </a:lnTo>
                <a:lnTo>
                  <a:pt x="9759982" y="882548"/>
                </a:lnTo>
                <a:lnTo>
                  <a:pt x="9761315" y="881691"/>
                </a:lnTo>
                <a:lnTo>
                  <a:pt x="9762649" y="882548"/>
                </a:lnTo>
                <a:lnTo>
                  <a:pt x="9820275" y="866927"/>
                </a:lnTo>
                <a:lnTo>
                  <a:pt x="9838563" y="811301"/>
                </a:lnTo>
                <a:close/>
                <a:moveTo>
                  <a:pt x="8931402" y="774725"/>
                </a:moveTo>
                <a:lnTo>
                  <a:pt x="8834438" y="811301"/>
                </a:lnTo>
                <a:lnTo>
                  <a:pt x="8852726" y="866927"/>
                </a:lnTo>
                <a:lnTo>
                  <a:pt x="8910447" y="882548"/>
                </a:lnTo>
                <a:lnTo>
                  <a:pt x="8911781" y="881691"/>
                </a:lnTo>
                <a:lnTo>
                  <a:pt x="8912924" y="882548"/>
                </a:lnTo>
                <a:lnTo>
                  <a:pt x="8970645" y="866927"/>
                </a:lnTo>
                <a:lnTo>
                  <a:pt x="8989314" y="810158"/>
                </a:lnTo>
                <a:close/>
                <a:moveTo>
                  <a:pt x="8042434" y="774725"/>
                </a:moveTo>
                <a:lnTo>
                  <a:pt x="7984522" y="810158"/>
                </a:lnTo>
                <a:lnTo>
                  <a:pt x="8003191" y="866927"/>
                </a:lnTo>
                <a:lnTo>
                  <a:pt x="8060817" y="882548"/>
                </a:lnTo>
                <a:lnTo>
                  <a:pt x="8062151" y="881691"/>
                </a:lnTo>
                <a:lnTo>
                  <a:pt x="8063484" y="882548"/>
                </a:lnTo>
                <a:lnTo>
                  <a:pt x="8121110" y="866927"/>
                </a:lnTo>
                <a:lnTo>
                  <a:pt x="8139398" y="811301"/>
                </a:lnTo>
                <a:close/>
                <a:moveTo>
                  <a:pt x="7232333" y="774725"/>
                </a:moveTo>
                <a:lnTo>
                  <a:pt x="7135651" y="811123"/>
                </a:lnTo>
                <a:lnTo>
                  <a:pt x="7135807" y="811394"/>
                </a:lnTo>
                <a:lnTo>
                  <a:pt x="7135304" y="811685"/>
                </a:lnTo>
                <a:lnTo>
                  <a:pt x="7153466" y="866927"/>
                </a:lnTo>
                <a:lnTo>
                  <a:pt x="7211187" y="882548"/>
                </a:lnTo>
                <a:lnTo>
                  <a:pt x="7212521" y="881691"/>
                </a:lnTo>
                <a:lnTo>
                  <a:pt x="7213854" y="882548"/>
                </a:lnTo>
                <a:lnTo>
                  <a:pt x="7271576" y="866927"/>
                </a:lnTo>
                <a:lnTo>
                  <a:pt x="7290245" y="810158"/>
                </a:lnTo>
                <a:close/>
                <a:moveTo>
                  <a:pt x="6091486" y="768627"/>
                </a:moveTo>
                <a:lnTo>
                  <a:pt x="6051005" y="783486"/>
                </a:lnTo>
                <a:lnTo>
                  <a:pt x="6058339" y="825967"/>
                </a:lnTo>
                <a:lnTo>
                  <a:pt x="6152922" y="842350"/>
                </a:lnTo>
                <a:close/>
                <a:moveTo>
                  <a:pt x="5783924" y="768627"/>
                </a:moveTo>
                <a:lnTo>
                  <a:pt x="5722488" y="842350"/>
                </a:lnTo>
                <a:lnTo>
                  <a:pt x="5816976" y="825967"/>
                </a:lnTo>
                <a:lnTo>
                  <a:pt x="5824310" y="783486"/>
                </a:lnTo>
                <a:close/>
                <a:moveTo>
                  <a:pt x="4392321" y="768627"/>
                </a:moveTo>
                <a:lnTo>
                  <a:pt x="4351840" y="783486"/>
                </a:lnTo>
                <a:lnTo>
                  <a:pt x="4359174" y="825967"/>
                </a:lnTo>
                <a:lnTo>
                  <a:pt x="4453758" y="842350"/>
                </a:lnTo>
                <a:close/>
                <a:moveTo>
                  <a:pt x="4084759" y="768627"/>
                </a:moveTo>
                <a:lnTo>
                  <a:pt x="4023323" y="842350"/>
                </a:lnTo>
                <a:lnTo>
                  <a:pt x="4117811" y="825967"/>
                </a:lnTo>
                <a:lnTo>
                  <a:pt x="4125145" y="783486"/>
                </a:lnTo>
                <a:close/>
                <a:moveTo>
                  <a:pt x="2692646" y="768054"/>
                </a:moveTo>
                <a:lnTo>
                  <a:pt x="2652165" y="782913"/>
                </a:lnTo>
                <a:lnTo>
                  <a:pt x="2659499" y="825394"/>
                </a:lnTo>
                <a:lnTo>
                  <a:pt x="2754082" y="841777"/>
                </a:lnTo>
                <a:close/>
                <a:moveTo>
                  <a:pt x="2385084" y="768054"/>
                </a:moveTo>
                <a:lnTo>
                  <a:pt x="2323648" y="841777"/>
                </a:lnTo>
                <a:lnTo>
                  <a:pt x="2418136" y="825394"/>
                </a:lnTo>
                <a:lnTo>
                  <a:pt x="2425470" y="782913"/>
                </a:lnTo>
                <a:close/>
                <a:moveTo>
                  <a:pt x="993481" y="768054"/>
                </a:moveTo>
                <a:lnTo>
                  <a:pt x="953000" y="782913"/>
                </a:lnTo>
                <a:lnTo>
                  <a:pt x="960334" y="825394"/>
                </a:lnTo>
                <a:lnTo>
                  <a:pt x="1054918" y="841777"/>
                </a:lnTo>
                <a:close/>
                <a:moveTo>
                  <a:pt x="685919" y="768054"/>
                </a:moveTo>
                <a:lnTo>
                  <a:pt x="624483" y="841777"/>
                </a:lnTo>
                <a:lnTo>
                  <a:pt x="718971" y="825394"/>
                </a:lnTo>
                <a:lnTo>
                  <a:pt x="726305" y="782913"/>
                </a:lnTo>
                <a:close/>
                <a:moveTo>
                  <a:pt x="9490329" y="766820"/>
                </a:moveTo>
                <a:lnTo>
                  <a:pt x="9449848" y="781679"/>
                </a:lnTo>
                <a:lnTo>
                  <a:pt x="9457182" y="824160"/>
                </a:lnTo>
                <a:lnTo>
                  <a:pt x="9551765" y="840543"/>
                </a:lnTo>
                <a:close/>
                <a:moveTo>
                  <a:pt x="9182767" y="766820"/>
                </a:moveTo>
                <a:lnTo>
                  <a:pt x="9121331" y="840543"/>
                </a:lnTo>
                <a:lnTo>
                  <a:pt x="9215819" y="824160"/>
                </a:lnTo>
                <a:lnTo>
                  <a:pt x="9223153" y="781679"/>
                </a:lnTo>
                <a:close/>
                <a:moveTo>
                  <a:pt x="7791164" y="766820"/>
                </a:moveTo>
                <a:lnTo>
                  <a:pt x="7750683" y="781679"/>
                </a:lnTo>
                <a:lnTo>
                  <a:pt x="7758017" y="824160"/>
                </a:lnTo>
                <a:lnTo>
                  <a:pt x="7852601" y="840543"/>
                </a:lnTo>
                <a:close/>
                <a:moveTo>
                  <a:pt x="7483602" y="766820"/>
                </a:moveTo>
                <a:lnTo>
                  <a:pt x="7422166" y="840543"/>
                </a:lnTo>
                <a:lnTo>
                  <a:pt x="7516654" y="824160"/>
                </a:lnTo>
                <a:lnTo>
                  <a:pt x="7523988" y="781679"/>
                </a:lnTo>
                <a:close/>
                <a:moveTo>
                  <a:pt x="6917113" y="761673"/>
                </a:moveTo>
                <a:lnTo>
                  <a:pt x="6880990" y="771331"/>
                </a:lnTo>
                <a:lnTo>
                  <a:pt x="6890480" y="806920"/>
                </a:lnTo>
                <a:lnTo>
                  <a:pt x="6988749" y="833217"/>
                </a:lnTo>
                <a:close/>
                <a:moveTo>
                  <a:pt x="6657462" y="761673"/>
                </a:moveTo>
                <a:lnTo>
                  <a:pt x="6585451" y="833592"/>
                </a:lnTo>
                <a:lnTo>
                  <a:pt x="6685088" y="806929"/>
                </a:lnTo>
                <a:lnTo>
                  <a:pt x="6694514" y="771579"/>
                </a:lnTo>
                <a:close/>
                <a:moveTo>
                  <a:pt x="5217948" y="761673"/>
                </a:moveTo>
                <a:lnTo>
                  <a:pt x="5180896" y="771579"/>
                </a:lnTo>
                <a:lnTo>
                  <a:pt x="5190802" y="808727"/>
                </a:lnTo>
                <a:lnTo>
                  <a:pt x="5292243" y="835873"/>
                </a:lnTo>
                <a:close/>
                <a:moveTo>
                  <a:pt x="3518784" y="761673"/>
                </a:moveTo>
                <a:lnTo>
                  <a:pt x="3481731" y="771579"/>
                </a:lnTo>
                <a:lnTo>
                  <a:pt x="3491512" y="808257"/>
                </a:lnTo>
                <a:lnTo>
                  <a:pt x="3592482" y="835277"/>
                </a:lnTo>
                <a:close/>
                <a:moveTo>
                  <a:pt x="3259132" y="761673"/>
                </a:moveTo>
                <a:lnTo>
                  <a:pt x="3185808" y="834904"/>
                </a:lnTo>
                <a:lnTo>
                  <a:pt x="3285768" y="808154"/>
                </a:lnTo>
                <a:lnTo>
                  <a:pt x="3295566" y="771414"/>
                </a:lnTo>
                <a:close/>
                <a:moveTo>
                  <a:pt x="4958297" y="761578"/>
                </a:moveTo>
                <a:lnTo>
                  <a:pt x="4884002" y="835778"/>
                </a:lnTo>
                <a:lnTo>
                  <a:pt x="4985443" y="808632"/>
                </a:lnTo>
                <a:lnTo>
                  <a:pt x="4995349" y="771484"/>
                </a:lnTo>
                <a:close/>
                <a:moveTo>
                  <a:pt x="1819108" y="761100"/>
                </a:moveTo>
                <a:lnTo>
                  <a:pt x="1782056" y="771006"/>
                </a:lnTo>
                <a:lnTo>
                  <a:pt x="1791962" y="808154"/>
                </a:lnTo>
                <a:lnTo>
                  <a:pt x="1893403" y="835300"/>
                </a:lnTo>
                <a:close/>
                <a:moveTo>
                  <a:pt x="119944" y="761100"/>
                </a:moveTo>
                <a:lnTo>
                  <a:pt x="82891" y="771006"/>
                </a:lnTo>
                <a:lnTo>
                  <a:pt x="92797" y="808154"/>
                </a:lnTo>
                <a:lnTo>
                  <a:pt x="194239" y="835300"/>
                </a:lnTo>
                <a:close/>
                <a:moveTo>
                  <a:pt x="1559457" y="761005"/>
                </a:moveTo>
                <a:lnTo>
                  <a:pt x="1485162" y="835205"/>
                </a:lnTo>
                <a:lnTo>
                  <a:pt x="1586603" y="808059"/>
                </a:lnTo>
                <a:lnTo>
                  <a:pt x="1596509" y="770911"/>
                </a:lnTo>
                <a:close/>
                <a:moveTo>
                  <a:pt x="8616791" y="759866"/>
                </a:moveTo>
                <a:lnTo>
                  <a:pt x="8579739" y="769772"/>
                </a:lnTo>
                <a:lnTo>
                  <a:pt x="8589645" y="806920"/>
                </a:lnTo>
                <a:lnTo>
                  <a:pt x="8691086" y="834066"/>
                </a:lnTo>
                <a:close/>
                <a:moveTo>
                  <a:pt x="8357140" y="759771"/>
                </a:moveTo>
                <a:lnTo>
                  <a:pt x="8282845" y="833971"/>
                </a:lnTo>
                <a:lnTo>
                  <a:pt x="8384286" y="806825"/>
                </a:lnTo>
                <a:lnTo>
                  <a:pt x="8394192" y="769677"/>
                </a:lnTo>
                <a:close/>
                <a:moveTo>
                  <a:pt x="6263412" y="746624"/>
                </a:moveTo>
                <a:lnTo>
                  <a:pt x="6280176" y="797583"/>
                </a:lnTo>
                <a:lnTo>
                  <a:pt x="6325325" y="769960"/>
                </a:lnTo>
                <a:close/>
                <a:moveTo>
                  <a:pt x="5611998" y="746624"/>
                </a:moveTo>
                <a:lnTo>
                  <a:pt x="5550085" y="769960"/>
                </a:lnTo>
                <a:lnTo>
                  <a:pt x="5595234" y="797583"/>
                </a:lnTo>
                <a:lnTo>
                  <a:pt x="5610950" y="749672"/>
                </a:lnTo>
                <a:close/>
                <a:moveTo>
                  <a:pt x="4564248" y="746624"/>
                </a:moveTo>
                <a:lnTo>
                  <a:pt x="4581012" y="797583"/>
                </a:lnTo>
                <a:lnTo>
                  <a:pt x="4626160" y="769960"/>
                </a:lnTo>
                <a:close/>
                <a:moveTo>
                  <a:pt x="3912833" y="746528"/>
                </a:moveTo>
                <a:lnTo>
                  <a:pt x="3850920" y="769865"/>
                </a:lnTo>
                <a:lnTo>
                  <a:pt x="3896069" y="797487"/>
                </a:lnTo>
                <a:close/>
                <a:moveTo>
                  <a:pt x="2864572" y="746051"/>
                </a:moveTo>
                <a:lnTo>
                  <a:pt x="2881336" y="797010"/>
                </a:lnTo>
                <a:lnTo>
                  <a:pt x="2926485" y="769387"/>
                </a:lnTo>
                <a:close/>
                <a:moveTo>
                  <a:pt x="2213158" y="746051"/>
                </a:moveTo>
                <a:lnTo>
                  <a:pt x="2151245" y="769387"/>
                </a:lnTo>
                <a:lnTo>
                  <a:pt x="2196394" y="797010"/>
                </a:lnTo>
                <a:lnTo>
                  <a:pt x="2212110" y="749099"/>
                </a:lnTo>
                <a:close/>
                <a:moveTo>
                  <a:pt x="1165408" y="746051"/>
                </a:moveTo>
                <a:lnTo>
                  <a:pt x="1182172" y="797010"/>
                </a:lnTo>
                <a:lnTo>
                  <a:pt x="1227320" y="769387"/>
                </a:lnTo>
                <a:close/>
                <a:moveTo>
                  <a:pt x="513993" y="745955"/>
                </a:moveTo>
                <a:lnTo>
                  <a:pt x="452080" y="769292"/>
                </a:lnTo>
                <a:lnTo>
                  <a:pt x="497229" y="796914"/>
                </a:lnTo>
                <a:close/>
                <a:moveTo>
                  <a:pt x="9662255" y="744817"/>
                </a:moveTo>
                <a:lnTo>
                  <a:pt x="9679019" y="795776"/>
                </a:lnTo>
                <a:lnTo>
                  <a:pt x="9724168" y="768153"/>
                </a:lnTo>
                <a:close/>
                <a:moveTo>
                  <a:pt x="9010841" y="744817"/>
                </a:moveTo>
                <a:lnTo>
                  <a:pt x="8948928" y="768153"/>
                </a:lnTo>
                <a:lnTo>
                  <a:pt x="8994077" y="795776"/>
                </a:lnTo>
                <a:lnTo>
                  <a:pt x="9009793" y="747865"/>
                </a:lnTo>
                <a:close/>
                <a:moveTo>
                  <a:pt x="7963091" y="744817"/>
                </a:moveTo>
                <a:lnTo>
                  <a:pt x="7979855" y="795776"/>
                </a:lnTo>
                <a:lnTo>
                  <a:pt x="8025003" y="768153"/>
                </a:lnTo>
                <a:close/>
                <a:moveTo>
                  <a:pt x="7311676" y="744721"/>
                </a:moveTo>
                <a:lnTo>
                  <a:pt x="7249763" y="768058"/>
                </a:lnTo>
                <a:lnTo>
                  <a:pt x="7294912" y="795680"/>
                </a:lnTo>
                <a:close/>
                <a:moveTo>
                  <a:pt x="6424194" y="726717"/>
                </a:moveTo>
                <a:lnTo>
                  <a:pt x="6358662" y="766817"/>
                </a:lnTo>
                <a:lnTo>
                  <a:pt x="6445181" y="799380"/>
                </a:lnTo>
                <a:lnTo>
                  <a:pt x="6457715" y="777696"/>
                </a:lnTo>
                <a:lnTo>
                  <a:pt x="6448007" y="741290"/>
                </a:lnTo>
                <a:close/>
                <a:moveTo>
                  <a:pt x="5451216" y="726717"/>
                </a:moveTo>
                <a:lnTo>
                  <a:pt x="5427498" y="741195"/>
                </a:lnTo>
                <a:lnTo>
                  <a:pt x="5417497" y="778437"/>
                </a:lnTo>
                <a:lnTo>
                  <a:pt x="5429784" y="799583"/>
                </a:lnTo>
                <a:lnTo>
                  <a:pt x="5516748" y="766817"/>
                </a:lnTo>
                <a:close/>
                <a:moveTo>
                  <a:pt x="4725030" y="726717"/>
                </a:moveTo>
                <a:lnTo>
                  <a:pt x="4659498" y="766817"/>
                </a:lnTo>
                <a:lnTo>
                  <a:pt x="4746556" y="799583"/>
                </a:lnTo>
                <a:lnTo>
                  <a:pt x="4758748" y="778437"/>
                </a:lnTo>
                <a:lnTo>
                  <a:pt x="4748842" y="741290"/>
                </a:lnTo>
                <a:close/>
                <a:moveTo>
                  <a:pt x="3752051" y="726717"/>
                </a:moveTo>
                <a:lnTo>
                  <a:pt x="3728334" y="741195"/>
                </a:lnTo>
                <a:lnTo>
                  <a:pt x="3718332" y="778437"/>
                </a:lnTo>
                <a:lnTo>
                  <a:pt x="3730620" y="799583"/>
                </a:lnTo>
                <a:lnTo>
                  <a:pt x="3817583" y="766817"/>
                </a:lnTo>
                <a:close/>
                <a:moveTo>
                  <a:pt x="3025354" y="726144"/>
                </a:moveTo>
                <a:lnTo>
                  <a:pt x="2959822" y="766244"/>
                </a:lnTo>
                <a:lnTo>
                  <a:pt x="3046881" y="799010"/>
                </a:lnTo>
                <a:lnTo>
                  <a:pt x="3059073" y="777864"/>
                </a:lnTo>
                <a:lnTo>
                  <a:pt x="3049167" y="740717"/>
                </a:lnTo>
                <a:close/>
                <a:moveTo>
                  <a:pt x="2052376" y="726144"/>
                </a:moveTo>
                <a:lnTo>
                  <a:pt x="2028658" y="740622"/>
                </a:lnTo>
                <a:lnTo>
                  <a:pt x="2018657" y="777864"/>
                </a:lnTo>
                <a:lnTo>
                  <a:pt x="2030944" y="799010"/>
                </a:lnTo>
                <a:lnTo>
                  <a:pt x="2117908" y="766244"/>
                </a:lnTo>
                <a:close/>
                <a:moveTo>
                  <a:pt x="1326190" y="726144"/>
                </a:moveTo>
                <a:lnTo>
                  <a:pt x="1260658" y="766244"/>
                </a:lnTo>
                <a:lnTo>
                  <a:pt x="1347716" y="799010"/>
                </a:lnTo>
                <a:lnTo>
                  <a:pt x="1359908" y="777864"/>
                </a:lnTo>
                <a:lnTo>
                  <a:pt x="1350002" y="740717"/>
                </a:lnTo>
                <a:close/>
                <a:moveTo>
                  <a:pt x="353211" y="726144"/>
                </a:moveTo>
                <a:lnTo>
                  <a:pt x="329494" y="740622"/>
                </a:lnTo>
                <a:lnTo>
                  <a:pt x="319492" y="777864"/>
                </a:lnTo>
                <a:lnTo>
                  <a:pt x="331780" y="799010"/>
                </a:lnTo>
                <a:lnTo>
                  <a:pt x="418743" y="766244"/>
                </a:lnTo>
                <a:close/>
                <a:moveTo>
                  <a:pt x="6207596" y="725859"/>
                </a:moveTo>
                <a:lnTo>
                  <a:pt x="6106155" y="763197"/>
                </a:lnTo>
                <a:lnTo>
                  <a:pt x="6175401" y="846065"/>
                </a:lnTo>
                <a:lnTo>
                  <a:pt x="6215502" y="853018"/>
                </a:lnTo>
                <a:lnTo>
                  <a:pt x="6267603" y="806346"/>
                </a:lnTo>
                <a:lnTo>
                  <a:pt x="6245791" y="739861"/>
                </a:lnTo>
                <a:close/>
                <a:moveTo>
                  <a:pt x="5667814" y="725859"/>
                </a:moveTo>
                <a:lnTo>
                  <a:pt x="5629619" y="739956"/>
                </a:lnTo>
                <a:lnTo>
                  <a:pt x="5607902" y="806441"/>
                </a:lnTo>
                <a:lnTo>
                  <a:pt x="5660004" y="853113"/>
                </a:lnTo>
                <a:lnTo>
                  <a:pt x="5700104" y="846160"/>
                </a:lnTo>
                <a:lnTo>
                  <a:pt x="5769256" y="763197"/>
                </a:lnTo>
                <a:close/>
                <a:moveTo>
                  <a:pt x="4508431" y="725859"/>
                </a:moveTo>
                <a:lnTo>
                  <a:pt x="4406990" y="763197"/>
                </a:lnTo>
                <a:lnTo>
                  <a:pt x="4476237" y="846065"/>
                </a:lnTo>
                <a:lnTo>
                  <a:pt x="4516337" y="853018"/>
                </a:lnTo>
                <a:lnTo>
                  <a:pt x="4568439" y="806346"/>
                </a:lnTo>
                <a:lnTo>
                  <a:pt x="4546626" y="739861"/>
                </a:lnTo>
                <a:close/>
                <a:moveTo>
                  <a:pt x="3968649" y="725859"/>
                </a:moveTo>
                <a:lnTo>
                  <a:pt x="3930454" y="739956"/>
                </a:lnTo>
                <a:lnTo>
                  <a:pt x="3908737" y="806441"/>
                </a:lnTo>
                <a:lnTo>
                  <a:pt x="3960839" y="853113"/>
                </a:lnTo>
                <a:lnTo>
                  <a:pt x="4000939" y="846160"/>
                </a:lnTo>
                <a:lnTo>
                  <a:pt x="4070091" y="763197"/>
                </a:lnTo>
                <a:close/>
                <a:moveTo>
                  <a:pt x="7051416" y="725669"/>
                </a:moveTo>
                <a:lnTo>
                  <a:pt x="6935420" y="756708"/>
                </a:lnTo>
                <a:lnTo>
                  <a:pt x="7020306" y="841781"/>
                </a:lnTo>
                <a:lnTo>
                  <a:pt x="7080123" y="857783"/>
                </a:lnTo>
                <a:lnTo>
                  <a:pt x="7090505" y="818921"/>
                </a:lnTo>
                <a:lnTo>
                  <a:pt x="7114977" y="804860"/>
                </a:lnTo>
                <a:lnTo>
                  <a:pt x="7100946" y="780533"/>
                </a:lnTo>
                <a:lnTo>
                  <a:pt x="7101408" y="778803"/>
                </a:lnTo>
                <a:lnTo>
                  <a:pt x="7101364" y="778726"/>
                </a:lnTo>
                <a:lnTo>
                  <a:pt x="7111268" y="741655"/>
                </a:lnTo>
                <a:close/>
                <a:moveTo>
                  <a:pt x="6523064" y="725669"/>
                </a:moveTo>
                <a:lnTo>
                  <a:pt x="6464200" y="741416"/>
                </a:lnTo>
                <a:lnTo>
                  <a:pt x="6474143" y="778631"/>
                </a:lnTo>
                <a:lnTo>
                  <a:pt x="6473446" y="779846"/>
                </a:lnTo>
                <a:lnTo>
                  <a:pt x="6473629" y="780533"/>
                </a:lnTo>
                <a:lnTo>
                  <a:pt x="6459871" y="804386"/>
                </a:lnTo>
                <a:lnTo>
                  <a:pt x="6485001" y="818826"/>
                </a:lnTo>
                <a:lnTo>
                  <a:pt x="6495383" y="857688"/>
                </a:lnTo>
                <a:lnTo>
                  <a:pt x="6555105" y="841591"/>
                </a:lnTo>
                <a:lnTo>
                  <a:pt x="6639792" y="756904"/>
                </a:lnTo>
                <a:close/>
                <a:moveTo>
                  <a:pt x="5352251" y="725669"/>
                </a:moveTo>
                <a:lnTo>
                  <a:pt x="5234427" y="757197"/>
                </a:lnTo>
                <a:lnTo>
                  <a:pt x="5320628" y="843588"/>
                </a:lnTo>
                <a:lnTo>
                  <a:pt x="5380445" y="859590"/>
                </a:lnTo>
                <a:lnTo>
                  <a:pt x="5390827" y="820728"/>
                </a:lnTo>
                <a:lnTo>
                  <a:pt x="5416354" y="806060"/>
                </a:lnTo>
                <a:lnTo>
                  <a:pt x="5401686" y="780533"/>
                </a:lnTo>
                <a:lnTo>
                  <a:pt x="5412068" y="741671"/>
                </a:lnTo>
                <a:close/>
                <a:moveTo>
                  <a:pt x="3653086" y="725669"/>
                </a:moveTo>
                <a:lnTo>
                  <a:pt x="3535311" y="757184"/>
                </a:lnTo>
                <a:lnTo>
                  <a:pt x="3621048" y="842920"/>
                </a:lnTo>
                <a:lnTo>
                  <a:pt x="3680865" y="858922"/>
                </a:lnTo>
                <a:lnTo>
                  <a:pt x="3691247" y="820060"/>
                </a:lnTo>
                <a:lnTo>
                  <a:pt x="3716774" y="805392"/>
                </a:lnTo>
                <a:lnTo>
                  <a:pt x="3702106" y="779960"/>
                </a:lnTo>
                <a:lnTo>
                  <a:pt x="3712373" y="741529"/>
                </a:lnTo>
                <a:close/>
                <a:moveTo>
                  <a:pt x="4823899" y="725574"/>
                </a:moveTo>
                <a:lnTo>
                  <a:pt x="4764082" y="741576"/>
                </a:lnTo>
                <a:lnTo>
                  <a:pt x="4774464" y="780438"/>
                </a:lnTo>
                <a:lnTo>
                  <a:pt x="4759796" y="805965"/>
                </a:lnTo>
                <a:lnTo>
                  <a:pt x="4785323" y="820633"/>
                </a:lnTo>
                <a:lnTo>
                  <a:pt x="4795705" y="859495"/>
                </a:lnTo>
                <a:lnTo>
                  <a:pt x="4855427" y="843398"/>
                </a:lnTo>
                <a:lnTo>
                  <a:pt x="4941723" y="757101"/>
                </a:lnTo>
                <a:close/>
                <a:moveTo>
                  <a:pt x="3124734" y="725574"/>
                </a:moveTo>
                <a:lnTo>
                  <a:pt x="3064917" y="741576"/>
                </a:lnTo>
                <a:lnTo>
                  <a:pt x="3075300" y="780438"/>
                </a:lnTo>
                <a:lnTo>
                  <a:pt x="3060752" y="805755"/>
                </a:lnTo>
                <a:lnTo>
                  <a:pt x="3085648" y="820060"/>
                </a:lnTo>
                <a:lnTo>
                  <a:pt x="3085737" y="820391"/>
                </a:lnTo>
                <a:lnTo>
                  <a:pt x="3086158" y="820633"/>
                </a:lnTo>
                <a:lnTo>
                  <a:pt x="3096363" y="858833"/>
                </a:lnTo>
                <a:lnTo>
                  <a:pt x="3155752" y="842920"/>
                </a:lnTo>
                <a:lnTo>
                  <a:pt x="3241780" y="756893"/>
                </a:lnTo>
                <a:close/>
                <a:moveTo>
                  <a:pt x="2808756" y="725286"/>
                </a:moveTo>
                <a:lnTo>
                  <a:pt x="2707315" y="762624"/>
                </a:lnTo>
                <a:lnTo>
                  <a:pt x="2776561" y="845492"/>
                </a:lnTo>
                <a:lnTo>
                  <a:pt x="2816662" y="852445"/>
                </a:lnTo>
                <a:lnTo>
                  <a:pt x="2868763" y="805773"/>
                </a:lnTo>
                <a:lnTo>
                  <a:pt x="2846951" y="739288"/>
                </a:lnTo>
                <a:close/>
                <a:moveTo>
                  <a:pt x="2268974" y="725286"/>
                </a:moveTo>
                <a:lnTo>
                  <a:pt x="2230779" y="739383"/>
                </a:lnTo>
                <a:lnTo>
                  <a:pt x="2209062" y="805868"/>
                </a:lnTo>
                <a:lnTo>
                  <a:pt x="2261164" y="852540"/>
                </a:lnTo>
                <a:lnTo>
                  <a:pt x="2301264" y="845587"/>
                </a:lnTo>
                <a:lnTo>
                  <a:pt x="2370416" y="762624"/>
                </a:lnTo>
                <a:close/>
                <a:moveTo>
                  <a:pt x="1109591" y="725286"/>
                </a:moveTo>
                <a:lnTo>
                  <a:pt x="1008150" y="762624"/>
                </a:lnTo>
                <a:lnTo>
                  <a:pt x="1077397" y="845492"/>
                </a:lnTo>
                <a:lnTo>
                  <a:pt x="1117497" y="852445"/>
                </a:lnTo>
                <a:lnTo>
                  <a:pt x="1169599" y="805773"/>
                </a:lnTo>
                <a:lnTo>
                  <a:pt x="1147786" y="739288"/>
                </a:lnTo>
                <a:close/>
                <a:moveTo>
                  <a:pt x="569809" y="725286"/>
                </a:moveTo>
                <a:lnTo>
                  <a:pt x="531614" y="739383"/>
                </a:lnTo>
                <a:lnTo>
                  <a:pt x="509897" y="805868"/>
                </a:lnTo>
                <a:lnTo>
                  <a:pt x="561999" y="852540"/>
                </a:lnTo>
                <a:lnTo>
                  <a:pt x="602099" y="845587"/>
                </a:lnTo>
                <a:lnTo>
                  <a:pt x="671251" y="762624"/>
                </a:lnTo>
                <a:close/>
                <a:moveTo>
                  <a:pt x="1953411" y="725096"/>
                </a:moveTo>
                <a:lnTo>
                  <a:pt x="1835587" y="756624"/>
                </a:lnTo>
                <a:lnTo>
                  <a:pt x="1921788" y="843015"/>
                </a:lnTo>
                <a:lnTo>
                  <a:pt x="1981605" y="859017"/>
                </a:lnTo>
                <a:lnTo>
                  <a:pt x="1991987" y="820155"/>
                </a:lnTo>
                <a:lnTo>
                  <a:pt x="2017514" y="805487"/>
                </a:lnTo>
                <a:lnTo>
                  <a:pt x="2002846" y="779960"/>
                </a:lnTo>
                <a:lnTo>
                  <a:pt x="2013228" y="741098"/>
                </a:lnTo>
                <a:close/>
                <a:moveTo>
                  <a:pt x="254246" y="725096"/>
                </a:moveTo>
                <a:lnTo>
                  <a:pt x="136422" y="756624"/>
                </a:lnTo>
                <a:lnTo>
                  <a:pt x="222623" y="843015"/>
                </a:lnTo>
                <a:lnTo>
                  <a:pt x="282440" y="859017"/>
                </a:lnTo>
                <a:lnTo>
                  <a:pt x="292822" y="820155"/>
                </a:lnTo>
                <a:lnTo>
                  <a:pt x="318349" y="805487"/>
                </a:lnTo>
                <a:lnTo>
                  <a:pt x="303681" y="779960"/>
                </a:lnTo>
                <a:lnTo>
                  <a:pt x="314063" y="741098"/>
                </a:lnTo>
                <a:close/>
                <a:moveTo>
                  <a:pt x="1425059" y="725001"/>
                </a:moveTo>
                <a:lnTo>
                  <a:pt x="1365242" y="741003"/>
                </a:lnTo>
                <a:lnTo>
                  <a:pt x="1375624" y="779865"/>
                </a:lnTo>
                <a:lnTo>
                  <a:pt x="1360956" y="805392"/>
                </a:lnTo>
                <a:lnTo>
                  <a:pt x="1386483" y="820060"/>
                </a:lnTo>
                <a:lnTo>
                  <a:pt x="1396865" y="858922"/>
                </a:lnTo>
                <a:lnTo>
                  <a:pt x="1456587" y="842825"/>
                </a:lnTo>
                <a:lnTo>
                  <a:pt x="1542883" y="756528"/>
                </a:lnTo>
                <a:close/>
                <a:moveTo>
                  <a:pt x="9823037" y="724910"/>
                </a:moveTo>
                <a:lnTo>
                  <a:pt x="9757505" y="765010"/>
                </a:lnTo>
                <a:lnTo>
                  <a:pt x="9844564" y="797776"/>
                </a:lnTo>
                <a:lnTo>
                  <a:pt x="9856756" y="776630"/>
                </a:lnTo>
                <a:lnTo>
                  <a:pt x="9846850" y="739483"/>
                </a:lnTo>
                <a:close/>
                <a:moveTo>
                  <a:pt x="8850059" y="724910"/>
                </a:moveTo>
                <a:lnTo>
                  <a:pt x="8826341" y="739388"/>
                </a:lnTo>
                <a:lnTo>
                  <a:pt x="8816340" y="776630"/>
                </a:lnTo>
                <a:lnTo>
                  <a:pt x="8828627" y="797776"/>
                </a:lnTo>
                <a:lnTo>
                  <a:pt x="8915591" y="765010"/>
                </a:lnTo>
                <a:close/>
                <a:moveTo>
                  <a:pt x="8123873" y="724910"/>
                </a:moveTo>
                <a:lnTo>
                  <a:pt x="8058341" y="765010"/>
                </a:lnTo>
                <a:lnTo>
                  <a:pt x="8145399" y="797776"/>
                </a:lnTo>
                <a:lnTo>
                  <a:pt x="8157591" y="776630"/>
                </a:lnTo>
                <a:lnTo>
                  <a:pt x="8147685" y="739483"/>
                </a:lnTo>
                <a:close/>
                <a:moveTo>
                  <a:pt x="7150894" y="724910"/>
                </a:moveTo>
                <a:lnTo>
                  <a:pt x="7127177" y="739388"/>
                </a:lnTo>
                <a:lnTo>
                  <a:pt x="7126218" y="742960"/>
                </a:lnTo>
                <a:lnTo>
                  <a:pt x="7117219" y="776706"/>
                </a:lnTo>
                <a:lnTo>
                  <a:pt x="7129463" y="797776"/>
                </a:lnTo>
                <a:lnTo>
                  <a:pt x="7216426" y="765010"/>
                </a:lnTo>
                <a:close/>
                <a:moveTo>
                  <a:pt x="9606439" y="724052"/>
                </a:moveTo>
                <a:lnTo>
                  <a:pt x="9504998" y="761390"/>
                </a:lnTo>
                <a:lnTo>
                  <a:pt x="9574244" y="844258"/>
                </a:lnTo>
                <a:lnTo>
                  <a:pt x="9614345" y="851211"/>
                </a:lnTo>
                <a:lnTo>
                  <a:pt x="9666446" y="804539"/>
                </a:lnTo>
                <a:lnTo>
                  <a:pt x="9644634" y="738054"/>
                </a:lnTo>
                <a:close/>
                <a:moveTo>
                  <a:pt x="9066657" y="724052"/>
                </a:moveTo>
                <a:lnTo>
                  <a:pt x="9028462" y="738149"/>
                </a:lnTo>
                <a:lnTo>
                  <a:pt x="9006745" y="804634"/>
                </a:lnTo>
                <a:lnTo>
                  <a:pt x="9058847" y="851306"/>
                </a:lnTo>
                <a:lnTo>
                  <a:pt x="9098947" y="844353"/>
                </a:lnTo>
                <a:lnTo>
                  <a:pt x="9168099" y="761390"/>
                </a:lnTo>
                <a:close/>
                <a:moveTo>
                  <a:pt x="7907274" y="724052"/>
                </a:moveTo>
                <a:lnTo>
                  <a:pt x="7805833" y="761390"/>
                </a:lnTo>
                <a:lnTo>
                  <a:pt x="7875080" y="844258"/>
                </a:lnTo>
                <a:lnTo>
                  <a:pt x="7915180" y="851211"/>
                </a:lnTo>
                <a:lnTo>
                  <a:pt x="7967282" y="804539"/>
                </a:lnTo>
                <a:lnTo>
                  <a:pt x="7945469" y="738054"/>
                </a:lnTo>
                <a:close/>
                <a:moveTo>
                  <a:pt x="7367492" y="724052"/>
                </a:moveTo>
                <a:lnTo>
                  <a:pt x="7329297" y="738149"/>
                </a:lnTo>
                <a:lnTo>
                  <a:pt x="7307580" y="804634"/>
                </a:lnTo>
                <a:lnTo>
                  <a:pt x="7359682" y="851306"/>
                </a:lnTo>
                <a:lnTo>
                  <a:pt x="7399782" y="844353"/>
                </a:lnTo>
                <a:lnTo>
                  <a:pt x="7468934" y="761390"/>
                </a:lnTo>
                <a:close/>
                <a:moveTo>
                  <a:pt x="8751094" y="723862"/>
                </a:moveTo>
                <a:lnTo>
                  <a:pt x="8633270" y="755390"/>
                </a:lnTo>
                <a:lnTo>
                  <a:pt x="8719471" y="841781"/>
                </a:lnTo>
                <a:lnTo>
                  <a:pt x="8779288" y="857783"/>
                </a:lnTo>
                <a:lnTo>
                  <a:pt x="8789670" y="818921"/>
                </a:lnTo>
                <a:lnTo>
                  <a:pt x="8815197" y="804253"/>
                </a:lnTo>
                <a:lnTo>
                  <a:pt x="8800529" y="778726"/>
                </a:lnTo>
                <a:lnTo>
                  <a:pt x="8810911" y="739864"/>
                </a:lnTo>
                <a:close/>
                <a:moveTo>
                  <a:pt x="8222742" y="723767"/>
                </a:moveTo>
                <a:lnTo>
                  <a:pt x="8162925" y="739769"/>
                </a:lnTo>
                <a:lnTo>
                  <a:pt x="8173307" y="778631"/>
                </a:lnTo>
                <a:lnTo>
                  <a:pt x="8158639" y="804158"/>
                </a:lnTo>
                <a:lnTo>
                  <a:pt x="8184166" y="818826"/>
                </a:lnTo>
                <a:lnTo>
                  <a:pt x="8194548" y="857688"/>
                </a:lnTo>
                <a:lnTo>
                  <a:pt x="8254270" y="841591"/>
                </a:lnTo>
                <a:lnTo>
                  <a:pt x="8340566" y="755294"/>
                </a:lnTo>
                <a:close/>
                <a:moveTo>
                  <a:pt x="5419878" y="707571"/>
                </a:moveTo>
                <a:lnTo>
                  <a:pt x="5380731" y="718049"/>
                </a:lnTo>
                <a:lnTo>
                  <a:pt x="5419974" y="728526"/>
                </a:lnTo>
                <a:lnTo>
                  <a:pt x="5437119" y="718049"/>
                </a:lnTo>
                <a:close/>
                <a:moveTo>
                  <a:pt x="3720714" y="707571"/>
                </a:moveTo>
                <a:lnTo>
                  <a:pt x="3682381" y="717831"/>
                </a:lnTo>
                <a:lnTo>
                  <a:pt x="3721267" y="728246"/>
                </a:lnTo>
                <a:lnTo>
                  <a:pt x="3737954" y="718049"/>
                </a:lnTo>
                <a:close/>
                <a:moveTo>
                  <a:pt x="6455532" y="707476"/>
                </a:moveTo>
                <a:lnTo>
                  <a:pt x="6438291" y="718049"/>
                </a:lnTo>
                <a:lnTo>
                  <a:pt x="6453575" y="727389"/>
                </a:lnTo>
                <a:lnTo>
                  <a:pt x="6491784" y="717155"/>
                </a:lnTo>
                <a:close/>
                <a:moveTo>
                  <a:pt x="4756367" y="707476"/>
                </a:moveTo>
                <a:lnTo>
                  <a:pt x="4739127" y="718049"/>
                </a:lnTo>
                <a:lnTo>
                  <a:pt x="4756272" y="728526"/>
                </a:lnTo>
                <a:lnTo>
                  <a:pt x="4795515" y="717954"/>
                </a:lnTo>
                <a:close/>
                <a:moveTo>
                  <a:pt x="3056097" y="707268"/>
                </a:moveTo>
                <a:lnTo>
                  <a:pt x="3039451" y="717476"/>
                </a:lnTo>
                <a:lnTo>
                  <a:pt x="3056596" y="727953"/>
                </a:lnTo>
                <a:lnTo>
                  <a:pt x="3094897" y="717660"/>
                </a:lnTo>
                <a:close/>
                <a:moveTo>
                  <a:pt x="2021038" y="706998"/>
                </a:moveTo>
                <a:lnTo>
                  <a:pt x="1981891" y="717476"/>
                </a:lnTo>
                <a:lnTo>
                  <a:pt x="2021134" y="727953"/>
                </a:lnTo>
                <a:lnTo>
                  <a:pt x="2038279" y="717476"/>
                </a:lnTo>
                <a:close/>
                <a:moveTo>
                  <a:pt x="321874" y="706998"/>
                </a:moveTo>
                <a:lnTo>
                  <a:pt x="282726" y="717476"/>
                </a:lnTo>
                <a:lnTo>
                  <a:pt x="321969" y="727953"/>
                </a:lnTo>
                <a:lnTo>
                  <a:pt x="339114" y="717476"/>
                </a:lnTo>
                <a:close/>
                <a:moveTo>
                  <a:pt x="7121456" y="706918"/>
                </a:moveTo>
                <a:lnTo>
                  <a:pt x="7083531" y="717076"/>
                </a:lnTo>
                <a:lnTo>
                  <a:pt x="7119652" y="726719"/>
                </a:lnTo>
                <a:lnTo>
                  <a:pt x="7136797" y="716242"/>
                </a:lnTo>
                <a:close/>
                <a:moveTo>
                  <a:pt x="1357527" y="706903"/>
                </a:moveTo>
                <a:lnTo>
                  <a:pt x="1340287" y="717476"/>
                </a:lnTo>
                <a:lnTo>
                  <a:pt x="1357432" y="727953"/>
                </a:lnTo>
                <a:lnTo>
                  <a:pt x="1396675" y="717381"/>
                </a:lnTo>
                <a:close/>
                <a:moveTo>
                  <a:pt x="8818721" y="705764"/>
                </a:moveTo>
                <a:lnTo>
                  <a:pt x="8779574" y="716242"/>
                </a:lnTo>
                <a:lnTo>
                  <a:pt x="8818817" y="726719"/>
                </a:lnTo>
                <a:lnTo>
                  <a:pt x="8835962" y="716242"/>
                </a:lnTo>
                <a:close/>
                <a:moveTo>
                  <a:pt x="9854375" y="705669"/>
                </a:moveTo>
                <a:lnTo>
                  <a:pt x="9837134" y="716242"/>
                </a:lnTo>
                <a:lnTo>
                  <a:pt x="9854279" y="726719"/>
                </a:lnTo>
                <a:lnTo>
                  <a:pt x="9893618" y="716147"/>
                </a:lnTo>
                <a:close/>
                <a:moveTo>
                  <a:pt x="8155210" y="705669"/>
                </a:moveTo>
                <a:lnTo>
                  <a:pt x="8137970" y="716242"/>
                </a:lnTo>
                <a:lnTo>
                  <a:pt x="8155115" y="726719"/>
                </a:lnTo>
                <a:lnTo>
                  <a:pt x="8194358" y="716147"/>
                </a:lnTo>
                <a:close/>
                <a:moveTo>
                  <a:pt x="6921590" y="690903"/>
                </a:moveTo>
                <a:lnTo>
                  <a:pt x="6895652" y="716842"/>
                </a:lnTo>
                <a:lnTo>
                  <a:pt x="6922103" y="743293"/>
                </a:lnTo>
                <a:lnTo>
                  <a:pt x="7019689" y="717179"/>
                </a:lnTo>
                <a:close/>
                <a:moveTo>
                  <a:pt x="6652985" y="690903"/>
                </a:moveTo>
                <a:lnTo>
                  <a:pt x="6555400" y="717042"/>
                </a:lnTo>
                <a:lnTo>
                  <a:pt x="6653498" y="743293"/>
                </a:lnTo>
                <a:lnTo>
                  <a:pt x="6679437" y="717355"/>
                </a:lnTo>
                <a:close/>
                <a:moveTo>
                  <a:pt x="5222425" y="690903"/>
                </a:moveTo>
                <a:lnTo>
                  <a:pt x="5195279" y="718049"/>
                </a:lnTo>
                <a:lnTo>
                  <a:pt x="5222425" y="745195"/>
                </a:lnTo>
                <a:lnTo>
                  <a:pt x="5323866" y="718049"/>
                </a:lnTo>
                <a:close/>
                <a:moveTo>
                  <a:pt x="4953915" y="690903"/>
                </a:moveTo>
                <a:lnTo>
                  <a:pt x="4852474" y="718049"/>
                </a:lnTo>
                <a:lnTo>
                  <a:pt x="4953915" y="745195"/>
                </a:lnTo>
                <a:lnTo>
                  <a:pt x="4981062" y="718049"/>
                </a:lnTo>
                <a:close/>
                <a:moveTo>
                  <a:pt x="3254629" y="690814"/>
                </a:moveTo>
                <a:lnTo>
                  <a:pt x="3153900" y="717771"/>
                </a:lnTo>
                <a:lnTo>
                  <a:pt x="3254240" y="744622"/>
                </a:lnTo>
                <a:lnTo>
                  <a:pt x="3281291" y="717476"/>
                </a:lnTo>
                <a:close/>
                <a:moveTo>
                  <a:pt x="3523260" y="690807"/>
                </a:moveTo>
                <a:lnTo>
                  <a:pt x="3496114" y="717954"/>
                </a:lnTo>
                <a:lnTo>
                  <a:pt x="3522775" y="744615"/>
                </a:lnTo>
                <a:lnTo>
                  <a:pt x="3623506" y="717634"/>
                </a:lnTo>
                <a:close/>
                <a:moveTo>
                  <a:pt x="1823585" y="690330"/>
                </a:moveTo>
                <a:lnTo>
                  <a:pt x="1796439" y="717476"/>
                </a:lnTo>
                <a:lnTo>
                  <a:pt x="1823585" y="744622"/>
                </a:lnTo>
                <a:lnTo>
                  <a:pt x="1925026" y="717476"/>
                </a:lnTo>
                <a:close/>
                <a:moveTo>
                  <a:pt x="1555075" y="690330"/>
                </a:moveTo>
                <a:lnTo>
                  <a:pt x="1453634" y="717476"/>
                </a:lnTo>
                <a:lnTo>
                  <a:pt x="1555075" y="744622"/>
                </a:lnTo>
                <a:lnTo>
                  <a:pt x="1582222" y="717476"/>
                </a:lnTo>
                <a:close/>
                <a:moveTo>
                  <a:pt x="124420" y="690234"/>
                </a:moveTo>
                <a:lnTo>
                  <a:pt x="97274" y="717381"/>
                </a:lnTo>
                <a:lnTo>
                  <a:pt x="124420" y="744527"/>
                </a:lnTo>
                <a:lnTo>
                  <a:pt x="225862" y="717381"/>
                </a:lnTo>
                <a:close/>
                <a:moveTo>
                  <a:pt x="8621268" y="689096"/>
                </a:moveTo>
                <a:lnTo>
                  <a:pt x="8594122" y="716242"/>
                </a:lnTo>
                <a:lnTo>
                  <a:pt x="8621268" y="743388"/>
                </a:lnTo>
                <a:lnTo>
                  <a:pt x="8722709" y="716242"/>
                </a:lnTo>
                <a:close/>
                <a:moveTo>
                  <a:pt x="8352758" y="689096"/>
                </a:moveTo>
                <a:lnTo>
                  <a:pt x="8251317" y="716242"/>
                </a:lnTo>
                <a:lnTo>
                  <a:pt x="8352758" y="743388"/>
                </a:lnTo>
                <a:lnTo>
                  <a:pt x="8379905" y="716242"/>
                </a:lnTo>
                <a:close/>
                <a:moveTo>
                  <a:pt x="6096153" y="684902"/>
                </a:moveTo>
                <a:lnTo>
                  <a:pt x="6068531" y="718049"/>
                </a:lnTo>
                <a:lnTo>
                  <a:pt x="6096153" y="751196"/>
                </a:lnTo>
                <a:lnTo>
                  <a:pt x="6186260" y="718049"/>
                </a:lnTo>
                <a:close/>
                <a:moveTo>
                  <a:pt x="5779257" y="684902"/>
                </a:moveTo>
                <a:lnTo>
                  <a:pt x="5689150" y="718049"/>
                </a:lnTo>
                <a:lnTo>
                  <a:pt x="5779257" y="751196"/>
                </a:lnTo>
                <a:lnTo>
                  <a:pt x="5806879" y="718049"/>
                </a:lnTo>
                <a:close/>
                <a:moveTo>
                  <a:pt x="4396989" y="684902"/>
                </a:moveTo>
                <a:lnTo>
                  <a:pt x="4369366" y="718049"/>
                </a:lnTo>
                <a:lnTo>
                  <a:pt x="4396989" y="751196"/>
                </a:lnTo>
                <a:lnTo>
                  <a:pt x="4487095" y="718049"/>
                </a:lnTo>
                <a:close/>
                <a:moveTo>
                  <a:pt x="4080092" y="684902"/>
                </a:moveTo>
                <a:lnTo>
                  <a:pt x="3989985" y="718049"/>
                </a:lnTo>
                <a:lnTo>
                  <a:pt x="4080092" y="751196"/>
                </a:lnTo>
                <a:lnTo>
                  <a:pt x="4107714" y="718049"/>
                </a:lnTo>
                <a:close/>
                <a:moveTo>
                  <a:pt x="2697313" y="684329"/>
                </a:moveTo>
                <a:lnTo>
                  <a:pt x="2669691" y="717476"/>
                </a:lnTo>
                <a:lnTo>
                  <a:pt x="2697313" y="750623"/>
                </a:lnTo>
                <a:lnTo>
                  <a:pt x="2787420" y="717476"/>
                </a:lnTo>
                <a:close/>
                <a:moveTo>
                  <a:pt x="2380417" y="684329"/>
                </a:moveTo>
                <a:lnTo>
                  <a:pt x="2290310" y="717476"/>
                </a:lnTo>
                <a:lnTo>
                  <a:pt x="2380417" y="750623"/>
                </a:lnTo>
                <a:lnTo>
                  <a:pt x="2408039" y="717476"/>
                </a:lnTo>
                <a:close/>
                <a:moveTo>
                  <a:pt x="998149" y="684329"/>
                </a:moveTo>
                <a:lnTo>
                  <a:pt x="970526" y="717476"/>
                </a:lnTo>
                <a:lnTo>
                  <a:pt x="998149" y="750623"/>
                </a:lnTo>
                <a:lnTo>
                  <a:pt x="1088255" y="717476"/>
                </a:lnTo>
                <a:close/>
                <a:moveTo>
                  <a:pt x="681252" y="684329"/>
                </a:moveTo>
                <a:lnTo>
                  <a:pt x="591145" y="717476"/>
                </a:lnTo>
                <a:lnTo>
                  <a:pt x="681252" y="750623"/>
                </a:lnTo>
                <a:lnTo>
                  <a:pt x="708874" y="717476"/>
                </a:lnTo>
                <a:close/>
                <a:moveTo>
                  <a:pt x="9494996" y="683095"/>
                </a:moveTo>
                <a:lnTo>
                  <a:pt x="9467374" y="716242"/>
                </a:lnTo>
                <a:lnTo>
                  <a:pt x="9494996" y="749389"/>
                </a:lnTo>
                <a:lnTo>
                  <a:pt x="9585103" y="716242"/>
                </a:lnTo>
                <a:close/>
                <a:moveTo>
                  <a:pt x="9178100" y="683095"/>
                </a:moveTo>
                <a:lnTo>
                  <a:pt x="9087993" y="716242"/>
                </a:lnTo>
                <a:lnTo>
                  <a:pt x="9178100" y="749389"/>
                </a:lnTo>
                <a:lnTo>
                  <a:pt x="9205722" y="716242"/>
                </a:lnTo>
                <a:close/>
                <a:moveTo>
                  <a:pt x="7795832" y="683095"/>
                </a:moveTo>
                <a:lnTo>
                  <a:pt x="7768209" y="716242"/>
                </a:lnTo>
                <a:lnTo>
                  <a:pt x="7795832" y="749389"/>
                </a:lnTo>
                <a:lnTo>
                  <a:pt x="7885938" y="716242"/>
                </a:lnTo>
                <a:close/>
                <a:moveTo>
                  <a:pt x="7478935" y="683095"/>
                </a:moveTo>
                <a:lnTo>
                  <a:pt x="7388828" y="716242"/>
                </a:lnTo>
                <a:lnTo>
                  <a:pt x="7478935" y="749389"/>
                </a:lnTo>
                <a:lnTo>
                  <a:pt x="7506557" y="716242"/>
                </a:lnTo>
                <a:close/>
                <a:moveTo>
                  <a:pt x="5534083" y="675948"/>
                </a:moveTo>
                <a:lnTo>
                  <a:pt x="5465217" y="718049"/>
                </a:lnTo>
                <a:lnTo>
                  <a:pt x="5534083" y="760149"/>
                </a:lnTo>
                <a:lnTo>
                  <a:pt x="5617808" y="728622"/>
                </a:lnTo>
                <a:lnTo>
                  <a:pt x="5621332" y="727288"/>
                </a:lnTo>
                <a:lnTo>
                  <a:pt x="5635524" y="721954"/>
                </a:lnTo>
                <a:lnTo>
                  <a:pt x="5635429" y="722145"/>
                </a:lnTo>
                <a:lnTo>
                  <a:pt x="5646478" y="718049"/>
                </a:lnTo>
                <a:lnTo>
                  <a:pt x="5635334" y="713953"/>
                </a:lnTo>
                <a:lnTo>
                  <a:pt x="5635429" y="714144"/>
                </a:lnTo>
                <a:close/>
                <a:moveTo>
                  <a:pt x="4642067" y="675948"/>
                </a:moveTo>
                <a:lnTo>
                  <a:pt x="4540721" y="714048"/>
                </a:lnTo>
                <a:lnTo>
                  <a:pt x="4540816" y="713858"/>
                </a:lnTo>
                <a:lnTo>
                  <a:pt x="4529767" y="717954"/>
                </a:lnTo>
                <a:lnTo>
                  <a:pt x="4540721" y="721954"/>
                </a:lnTo>
                <a:lnTo>
                  <a:pt x="4540721" y="721859"/>
                </a:lnTo>
                <a:lnTo>
                  <a:pt x="4553008" y="726526"/>
                </a:lnTo>
                <a:lnTo>
                  <a:pt x="4558342" y="728526"/>
                </a:lnTo>
                <a:lnTo>
                  <a:pt x="4558342" y="728622"/>
                </a:lnTo>
                <a:lnTo>
                  <a:pt x="4642067" y="760149"/>
                </a:lnTo>
                <a:lnTo>
                  <a:pt x="4710933" y="718049"/>
                </a:lnTo>
                <a:close/>
                <a:moveTo>
                  <a:pt x="6341232" y="675853"/>
                </a:moveTo>
                <a:lnTo>
                  <a:pt x="6239885" y="714144"/>
                </a:lnTo>
                <a:lnTo>
                  <a:pt x="6239981" y="713953"/>
                </a:lnTo>
                <a:lnTo>
                  <a:pt x="6228932" y="718049"/>
                </a:lnTo>
                <a:lnTo>
                  <a:pt x="6239885" y="722049"/>
                </a:lnTo>
                <a:lnTo>
                  <a:pt x="6239885" y="721954"/>
                </a:lnTo>
                <a:lnTo>
                  <a:pt x="6252173" y="726621"/>
                </a:lnTo>
                <a:lnTo>
                  <a:pt x="6257507" y="728622"/>
                </a:lnTo>
                <a:lnTo>
                  <a:pt x="6341232" y="760054"/>
                </a:lnTo>
                <a:lnTo>
                  <a:pt x="6410097" y="717954"/>
                </a:lnTo>
                <a:close/>
                <a:moveTo>
                  <a:pt x="3835014" y="675853"/>
                </a:moveTo>
                <a:lnTo>
                  <a:pt x="3766148" y="717954"/>
                </a:lnTo>
                <a:lnTo>
                  <a:pt x="3835014" y="760054"/>
                </a:lnTo>
                <a:lnTo>
                  <a:pt x="3918738" y="728526"/>
                </a:lnTo>
                <a:lnTo>
                  <a:pt x="3922167" y="727288"/>
                </a:lnTo>
                <a:lnTo>
                  <a:pt x="3936360" y="721954"/>
                </a:lnTo>
                <a:lnTo>
                  <a:pt x="3936264" y="722145"/>
                </a:lnTo>
                <a:lnTo>
                  <a:pt x="3947313" y="718049"/>
                </a:lnTo>
                <a:lnTo>
                  <a:pt x="3936264" y="713953"/>
                </a:lnTo>
                <a:lnTo>
                  <a:pt x="3936360" y="714144"/>
                </a:lnTo>
                <a:close/>
                <a:moveTo>
                  <a:pt x="2135243" y="675375"/>
                </a:moveTo>
                <a:lnTo>
                  <a:pt x="2066377" y="717476"/>
                </a:lnTo>
                <a:lnTo>
                  <a:pt x="2135243" y="759576"/>
                </a:lnTo>
                <a:lnTo>
                  <a:pt x="2218968" y="728049"/>
                </a:lnTo>
                <a:lnTo>
                  <a:pt x="2222492" y="726715"/>
                </a:lnTo>
                <a:lnTo>
                  <a:pt x="2236684" y="721381"/>
                </a:lnTo>
                <a:lnTo>
                  <a:pt x="2236589" y="721572"/>
                </a:lnTo>
                <a:lnTo>
                  <a:pt x="2247638" y="717476"/>
                </a:lnTo>
                <a:lnTo>
                  <a:pt x="2236494" y="713380"/>
                </a:lnTo>
                <a:lnTo>
                  <a:pt x="2236589" y="713571"/>
                </a:lnTo>
                <a:close/>
                <a:moveTo>
                  <a:pt x="1243227" y="675375"/>
                </a:moveTo>
                <a:lnTo>
                  <a:pt x="1141881" y="713475"/>
                </a:lnTo>
                <a:lnTo>
                  <a:pt x="1141976" y="713285"/>
                </a:lnTo>
                <a:lnTo>
                  <a:pt x="1130927" y="717381"/>
                </a:lnTo>
                <a:lnTo>
                  <a:pt x="1141881" y="721381"/>
                </a:lnTo>
                <a:lnTo>
                  <a:pt x="1141881" y="721286"/>
                </a:lnTo>
                <a:lnTo>
                  <a:pt x="1154168" y="725953"/>
                </a:lnTo>
                <a:lnTo>
                  <a:pt x="1159502" y="727953"/>
                </a:lnTo>
                <a:lnTo>
                  <a:pt x="1159502" y="728049"/>
                </a:lnTo>
                <a:lnTo>
                  <a:pt x="1243227" y="759576"/>
                </a:lnTo>
                <a:lnTo>
                  <a:pt x="1312093" y="717476"/>
                </a:lnTo>
                <a:close/>
                <a:moveTo>
                  <a:pt x="2942392" y="675280"/>
                </a:moveTo>
                <a:lnTo>
                  <a:pt x="2841045" y="713571"/>
                </a:lnTo>
                <a:lnTo>
                  <a:pt x="2841141" y="713380"/>
                </a:lnTo>
                <a:lnTo>
                  <a:pt x="2830092" y="717476"/>
                </a:lnTo>
                <a:lnTo>
                  <a:pt x="2841045" y="721476"/>
                </a:lnTo>
                <a:lnTo>
                  <a:pt x="2841045" y="721381"/>
                </a:lnTo>
                <a:lnTo>
                  <a:pt x="2853333" y="726048"/>
                </a:lnTo>
                <a:lnTo>
                  <a:pt x="2858667" y="728049"/>
                </a:lnTo>
                <a:lnTo>
                  <a:pt x="2942392" y="759481"/>
                </a:lnTo>
                <a:lnTo>
                  <a:pt x="3011257" y="717381"/>
                </a:lnTo>
                <a:close/>
                <a:moveTo>
                  <a:pt x="436174" y="675280"/>
                </a:moveTo>
                <a:lnTo>
                  <a:pt x="367308" y="717381"/>
                </a:lnTo>
                <a:lnTo>
                  <a:pt x="436174" y="759481"/>
                </a:lnTo>
                <a:lnTo>
                  <a:pt x="519898" y="727953"/>
                </a:lnTo>
                <a:lnTo>
                  <a:pt x="523327" y="726715"/>
                </a:lnTo>
                <a:lnTo>
                  <a:pt x="537520" y="721381"/>
                </a:lnTo>
                <a:lnTo>
                  <a:pt x="537424" y="721572"/>
                </a:lnTo>
                <a:lnTo>
                  <a:pt x="548473" y="717476"/>
                </a:lnTo>
                <a:lnTo>
                  <a:pt x="537424" y="713380"/>
                </a:lnTo>
                <a:lnTo>
                  <a:pt x="537520" y="713571"/>
                </a:lnTo>
                <a:close/>
                <a:moveTo>
                  <a:pt x="8932926" y="674141"/>
                </a:moveTo>
                <a:lnTo>
                  <a:pt x="8864060" y="716242"/>
                </a:lnTo>
                <a:lnTo>
                  <a:pt x="8932926" y="758342"/>
                </a:lnTo>
                <a:lnTo>
                  <a:pt x="9016651" y="726815"/>
                </a:lnTo>
                <a:lnTo>
                  <a:pt x="9020175" y="725481"/>
                </a:lnTo>
                <a:lnTo>
                  <a:pt x="9034367" y="720147"/>
                </a:lnTo>
                <a:lnTo>
                  <a:pt x="9034272" y="720338"/>
                </a:lnTo>
                <a:lnTo>
                  <a:pt x="9045321" y="716242"/>
                </a:lnTo>
                <a:lnTo>
                  <a:pt x="9034177" y="712146"/>
                </a:lnTo>
                <a:lnTo>
                  <a:pt x="9034272" y="712337"/>
                </a:lnTo>
                <a:close/>
                <a:moveTo>
                  <a:pt x="8040910" y="674141"/>
                </a:moveTo>
                <a:lnTo>
                  <a:pt x="7939564" y="712241"/>
                </a:lnTo>
                <a:lnTo>
                  <a:pt x="7939659" y="712051"/>
                </a:lnTo>
                <a:lnTo>
                  <a:pt x="7928610" y="716147"/>
                </a:lnTo>
                <a:lnTo>
                  <a:pt x="7939564" y="720147"/>
                </a:lnTo>
                <a:lnTo>
                  <a:pt x="7939564" y="720052"/>
                </a:lnTo>
                <a:lnTo>
                  <a:pt x="7951851" y="724719"/>
                </a:lnTo>
                <a:lnTo>
                  <a:pt x="7957185" y="726719"/>
                </a:lnTo>
                <a:lnTo>
                  <a:pt x="7957185" y="726815"/>
                </a:lnTo>
                <a:lnTo>
                  <a:pt x="8040910" y="758342"/>
                </a:lnTo>
                <a:lnTo>
                  <a:pt x="8109776" y="716242"/>
                </a:lnTo>
                <a:close/>
                <a:moveTo>
                  <a:pt x="9740075" y="674046"/>
                </a:moveTo>
                <a:lnTo>
                  <a:pt x="9638728" y="712337"/>
                </a:lnTo>
                <a:lnTo>
                  <a:pt x="9638824" y="712146"/>
                </a:lnTo>
                <a:lnTo>
                  <a:pt x="9627775" y="716242"/>
                </a:lnTo>
                <a:lnTo>
                  <a:pt x="9638728" y="720242"/>
                </a:lnTo>
                <a:lnTo>
                  <a:pt x="9638728" y="720147"/>
                </a:lnTo>
                <a:lnTo>
                  <a:pt x="9651016" y="724814"/>
                </a:lnTo>
                <a:lnTo>
                  <a:pt x="9656350" y="726815"/>
                </a:lnTo>
                <a:lnTo>
                  <a:pt x="9740075" y="758247"/>
                </a:lnTo>
                <a:lnTo>
                  <a:pt x="9808940" y="716147"/>
                </a:lnTo>
                <a:close/>
                <a:moveTo>
                  <a:pt x="7233857" y="674046"/>
                </a:moveTo>
                <a:lnTo>
                  <a:pt x="7164991" y="716147"/>
                </a:lnTo>
                <a:lnTo>
                  <a:pt x="7233857" y="758247"/>
                </a:lnTo>
                <a:lnTo>
                  <a:pt x="7317581" y="726719"/>
                </a:lnTo>
                <a:lnTo>
                  <a:pt x="7321010" y="725481"/>
                </a:lnTo>
                <a:lnTo>
                  <a:pt x="7335203" y="720147"/>
                </a:lnTo>
                <a:lnTo>
                  <a:pt x="7335107" y="720338"/>
                </a:lnTo>
                <a:lnTo>
                  <a:pt x="7346156" y="716242"/>
                </a:lnTo>
                <a:lnTo>
                  <a:pt x="7335107" y="712146"/>
                </a:lnTo>
                <a:lnTo>
                  <a:pt x="7335203" y="712337"/>
                </a:lnTo>
                <a:close/>
                <a:moveTo>
                  <a:pt x="6280176" y="638610"/>
                </a:moveTo>
                <a:lnTo>
                  <a:pt x="6263412" y="689569"/>
                </a:lnTo>
                <a:lnTo>
                  <a:pt x="6325325" y="666233"/>
                </a:lnTo>
                <a:close/>
                <a:moveTo>
                  <a:pt x="5595234" y="638610"/>
                </a:moveTo>
                <a:lnTo>
                  <a:pt x="5550085" y="666233"/>
                </a:lnTo>
                <a:lnTo>
                  <a:pt x="5611998" y="689569"/>
                </a:lnTo>
                <a:close/>
                <a:moveTo>
                  <a:pt x="4581012" y="638610"/>
                </a:moveTo>
                <a:lnTo>
                  <a:pt x="4564248" y="689569"/>
                </a:lnTo>
                <a:lnTo>
                  <a:pt x="4626160" y="666233"/>
                </a:lnTo>
                <a:close/>
                <a:moveTo>
                  <a:pt x="3896069" y="638610"/>
                </a:moveTo>
                <a:lnTo>
                  <a:pt x="3850920" y="666233"/>
                </a:lnTo>
                <a:lnTo>
                  <a:pt x="3912833" y="689569"/>
                </a:lnTo>
                <a:close/>
                <a:moveTo>
                  <a:pt x="2881336" y="638037"/>
                </a:moveTo>
                <a:lnTo>
                  <a:pt x="2864572" y="688996"/>
                </a:lnTo>
                <a:lnTo>
                  <a:pt x="2926485" y="665660"/>
                </a:lnTo>
                <a:close/>
                <a:moveTo>
                  <a:pt x="2196394" y="638037"/>
                </a:moveTo>
                <a:lnTo>
                  <a:pt x="2151245" y="665660"/>
                </a:lnTo>
                <a:lnTo>
                  <a:pt x="2213158" y="688996"/>
                </a:lnTo>
                <a:close/>
                <a:moveTo>
                  <a:pt x="1182172" y="638037"/>
                </a:moveTo>
                <a:lnTo>
                  <a:pt x="1165408" y="688996"/>
                </a:lnTo>
                <a:lnTo>
                  <a:pt x="1227320" y="665660"/>
                </a:lnTo>
                <a:close/>
                <a:moveTo>
                  <a:pt x="497229" y="638037"/>
                </a:moveTo>
                <a:lnTo>
                  <a:pt x="452080" y="665660"/>
                </a:lnTo>
                <a:lnTo>
                  <a:pt x="513993" y="688996"/>
                </a:lnTo>
                <a:close/>
                <a:moveTo>
                  <a:pt x="9679019" y="636803"/>
                </a:moveTo>
                <a:lnTo>
                  <a:pt x="9662255" y="687762"/>
                </a:lnTo>
                <a:lnTo>
                  <a:pt x="9724168" y="664426"/>
                </a:lnTo>
                <a:close/>
                <a:moveTo>
                  <a:pt x="8994077" y="636803"/>
                </a:moveTo>
                <a:lnTo>
                  <a:pt x="8948928" y="664426"/>
                </a:lnTo>
                <a:lnTo>
                  <a:pt x="9010841" y="687762"/>
                </a:lnTo>
                <a:close/>
                <a:moveTo>
                  <a:pt x="7979855" y="636803"/>
                </a:moveTo>
                <a:lnTo>
                  <a:pt x="7963091" y="687762"/>
                </a:lnTo>
                <a:lnTo>
                  <a:pt x="8025003" y="664426"/>
                </a:lnTo>
                <a:close/>
                <a:moveTo>
                  <a:pt x="7294912" y="636803"/>
                </a:moveTo>
                <a:lnTo>
                  <a:pt x="7249763" y="664426"/>
                </a:lnTo>
                <a:lnTo>
                  <a:pt x="7311676" y="687762"/>
                </a:lnTo>
                <a:close/>
                <a:moveTo>
                  <a:pt x="5429689" y="636610"/>
                </a:moveTo>
                <a:lnTo>
                  <a:pt x="5417497" y="657756"/>
                </a:lnTo>
                <a:lnTo>
                  <a:pt x="5427498" y="694998"/>
                </a:lnTo>
                <a:lnTo>
                  <a:pt x="5451216" y="709476"/>
                </a:lnTo>
                <a:lnTo>
                  <a:pt x="5516748" y="669376"/>
                </a:lnTo>
                <a:close/>
                <a:moveTo>
                  <a:pt x="3730524" y="636610"/>
                </a:moveTo>
                <a:lnTo>
                  <a:pt x="3718332" y="657756"/>
                </a:lnTo>
                <a:lnTo>
                  <a:pt x="3728334" y="694998"/>
                </a:lnTo>
                <a:lnTo>
                  <a:pt x="3752051" y="709476"/>
                </a:lnTo>
                <a:lnTo>
                  <a:pt x="3817583" y="669376"/>
                </a:lnTo>
                <a:close/>
                <a:moveTo>
                  <a:pt x="6445626" y="636515"/>
                </a:moveTo>
                <a:lnTo>
                  <a:pt x="6358567" y="669376"/>
                </a:lnTo>
                <a:lnTo>
                  <a:pt x="6424099" y="709476"/>
                </a:lnTo>
                <a:lnTo>
                  <a:pt x="6447912" y="694903"/>
                </a:lnTo>
                <a:lnTo>
                  <a:pt x="6457913" y="657660"/>
                </a:lnTo>
                <a:close/>
                <a:moveTo>
                  <a:pt x="4746556" y="636420"/>
                </a:moveTo>
                <a:lnTo>
                  <a:pt x="4659498" y="669281"/>
                </a:lnTo>
                <a:lnTo>
                  <a:pt x="4725030" y="709381"/>
                </a:lnTo>
                <a:lnTo>
                  <a:pt x="4748747" y="694903"/>
                </a:lnTo>
                <a:lnTo>
                  <a:pt x="4758748" y="657660"/>
                </a:lnTo>
                <a:close/>
                <a:moveTo>
                  <a:pt x="2030849" y="636037"/>
                </a:moveTo>
                <a:lnTo>
                  <a:pt x="2018657" y="657183"/>
                </a:lnTo>
                <a:lnTo>
                  <a:pt x="2028658" y="694425"/>
                </a:lnTo>
                <a:lnTo>
                  <a:pt x="2052376" y="708903"/>
                </a:lnTo>
                <a:lnTo>
                  <a:pt x="2117908" y="668803"/>
                </a:lnTo>
                <a:close/>
                <a:moveTo>
                  <a:pt x="331684" y="636037"/>
                </a:moveTo>
                <a:lnTo>
                  <a:pt x="319492" y="657183"/>
                </a:lnTo>
                <a:lnTo>
                  <a:pt x="329494" y="694425"/>
                </a:lnTo>
                <a:lnTo>
                  <a:pt x="353211" y="708903"/>
                </a:lnTo>
                <a:lnTo>
                  <a:pt x="418743" y="668803"/>
                </a:lnTo>
                <a:close/>
                <a:moveTo>
                  <a:pt x="3046786" y="635942"/>
                </a:moveTo>
                <a:lnTo>
                  <a:pt x="2959727" y="668803"/>
                </a:lnTo>
                <a:lnTo>
                  <a:pt x="3025259" y="708903"/>
                </a:lnTo>
                <a:lnTo>
                  <a:pt x="3049072" y="694330"/>
                </a:lnTo>
                <a:lnTo>
                  <a:pt x="3059073" y="657087"/>
                </a:lnTo>
                <a:close/>
                <a:moveTo>
                  <a:pt x="1347716" y="635847"/>
                </a:moveTo>
                <a:lnTo>
                  <a:pt x="1260658" y="668708"/>
                </a:lnTo>
                <a:lnTo>
                  <a:pt x="1326190" y="708808"/>
                </a:lnTo>
                <a:lnTo>
                  <a:pt x="1349907" y="694330"/>
                </a:lnTo>
                <a:lnTo>
                  <a:pt x="1359908" y="657087"/>
                </a:lnTo>
                <a:close/>
                <a:moveTo>
                  <a:pt x="7129784" y="634960"/>
                </a:moveTo>
                <a:lnTo>
                  <a:pt x="7117326" y="656512"/>
                </a:lnTo>
                <a:lnTo>
                  <a:pt x="7127177" y="693191"/>
                </a:lnTo>
                <a:lnTo>
                  <a:pt x="7150894" y="707669"/>
                </a:lnTo>
                <a:lnTo>
                  <a:pt x="7216426" y="667569"/>
                </a:lnTo>
                <a:close/>
                <a:moveTo>
                  <a:pt x="8828532" y="634803"/>
                </a:moveTo>
                <a:lnTo>
                  <a:pt x="8816340" y="655949"/>
                </a:lnTo>
                <a:lnTo>
                  <a:pt x="8826341" y="693191"/>
                </a:lnTo>
                <a:lnTo>
                  <a:pt x="8850059" y="707669"/>
                </a:lnTo>
                <a:lnTo>
                  <a:pt x="8915591" y="667569"/>
                </a:lnTo>
                <a:close/>
                <a:moveTo>
                  <a:pt x="9844469" y="634708"/>
                </a:moveTo>
                <a:lnTo>
                  <a:pt x="9757410" y="667569"/>
                </a:lnTo>
                <a:lnTo>
                  <a:pt x="9822942" y="707669"/>
                </a:lnTo>
                <a:lnTo>
                  <a:pt x="9846755" y="693096"/>
                </a:lnTo>
                <a:lnTo>
                  <a:pt x="9856756" y="655853"/>
                </a:lnTo>
                <a:close/>
                <a:moveTo>
                  <a:pt x="8145399" y="634613"/>
                </a:moveTo>
                <a:lnTo>
                  <a:pt x="8058341" y="667474"/>
                </a:lnTo>
                <a:lnTo>
                  <a:pt x="8123873" y="707574"/>
                </a:lnTo>
                <a:lnTo>
                  <a:pt x="8147590" y="693096"/>
                </a:lnTo>
                <a:lnTo>
                  <a:pt x="8157591" y="655853"/>
                </a:lnTo>
                <a:close/>
                <a:moveTo>
                  <a:pt x="6586210" y="601039"/>
                </a:moveTo>
                <a:lnTo>
                  <a:pt x="6657880" y="672617"/>
                </a:lnTo>
                <a:lnTo>
                  <a:pt x="6694183" y="662936"/>
                </a:lnTo>
                <a:lnTo>
                  <a:pt x="6684608" y="627371"/>
                </a:lnTo>
                <a:close/>
                <a:moveTo>
                  <a:pt x="6989734" y="600699"/>
                </a:moveTo>
                <a:lnTo>
                  <a:pt x="6890092" y="627363"/>
                </a:lnTo>
                <a:lnTo>
                  <a:pt x="6880574" y="662711"/>
                </a:lnTo>
                <a:lnTo>
                  <a:pt x="6917722" y="672617"/>
                </a:lnTo>
                <a:close/>
                <a:moveTo>
                  <a:pt x="3591692" y="600622"/>
                </a:moveTo>
                <a:lnTo>
                  <a:pt x="3491733" y="627371"/>
                </a:lnTo>
                <a:lnTo>
                  <a:pt x="3481841" y="664111"/>
                </a:lnTo>
                <a:lnTo>
                  <a:pt x="3518368" y="673851"/>
                </a:lnTo>
                <a:close/>
                <a:moveTo>
                  <a:pt x="3357117" y="600326"/>
                </a:moveTo>
                <a:lnTo>
                  <a:pt x="3345524" y="643373"/>
                </a:lnTo>
                <a:lnTo>
                  <a:pt x="3302471" y="631848"/>
                </a:lnTo>
                <a:lnTo>
                  <a:pt x="3314091" y="674996"/>
                </a:lnTo>
                <a:lnTo>
                  <a:pt x="3270943" y="686521"/>
                </a:lnTo>
                <a:lnTo>
                  <a:pt x="3302566" y="718144"/>
                </a:lnTo>
                <a:lnTo>
                  <a:pt x="3271343" y="749368"/>
                </a:lnTo>
                <a:lnTo>
                  <a:pt x="3313486" y="760624"/>
                </a:lnTo>
                <a:lnTo>
                  <a:pt x="3313390" y="760985"/>
                </a:lnTo>
                <a:lnTo>
                  <a:pt x="3314186" y="761197"/>
                </a:lnTo>
                <a:lnTo>
                  <a:pt x="3302880" y="803524"/>
                </a:lnTo>
                <a:lnTo>
                  <a:pt x="3345109" y="792152"/>
                </a:lnTo>
                <a:lnTo>
                  <a:pt x="3345300" y="792863"/>
                </a:lnTo>
                <a:lnTo>
                  <a:pt x="3345810" y="792725"/>
                </a:lnTo>
                <a:lnTo>
                  <a:pt x="3357160" y="834870"/>
                </a:lnTo>
                <a:lnTo>
                  <a:pt x="3388257" y="803772"/>
                </a:lnTo>
                <a:lnTo>
                  <a:pt x="3419785" y="835300"/>
                </a:lnTo>
                <a:lnTo>
                  <a:pt x="3431405" y="792152"/>
                </a:lnTo>
                <a:lnTo>
                  <a:pt x="3474553" y="803772"/>
                </a:lnTo>
                <a:lnTo>
                  <a:pt x="3463028" y="760624"/>
                </a:lnTo>
                <a:lnTo>
                  <a:pt x="3505976" y="749153"/>
                </a:lnTo>
                <a:lnTo>
                  <a:pt x="3474969" y="718144"/>
                </a:lnTo>
                <a:lnTo>
                  <a:pt x="3475096" y="718018"/>
                </a:lnTo>
                <a:lnTo>
                  <a:pt x="3474649" y="717571"/>
                </a:lnTo>
                <a:lnTo>
                  <a:pt x="3505887" y="686333"/>
                </a:lnTo>
                <a:lnTo>
                  <a:pt x="3463443" y="674996"/>
                </a:lnTo>
                <a:lnTo>
                  <a:pt x="3463566" y="674541"/>
                </a:lnTo>
                <a:lnTo>
                  <a:pt x="3463124" y="674423"/>
                </a:lnTo>
                <a:lnTo>
                  <a:pt x="3474553" y="631985"/>
                </a:lnTo>
                <a:lnTo>
                  <a:pt x="3432011" y="643373"/>
                </a:lnTo>
                <a:lnTo>
                  <a:pt x="3431846" y="642759"/>
                </a:lnTo>
                <a:lnTo>
                  <a:pt x="3431691" y="642800"/>
                </a:lnTo>
                <a:lnTo>
                  <a:pt x="3420260" y="600356"/>
                </a:lnTo>
                <a:lnTo>
                  <a:pt x="3388767" y="631848"/>
                </a:lnTo>
                <a:lnTo>
                  <a:pt x="3388131" y="631212"/>
                </a:lnTo>
                <a:lnTo>
                  <a:pt x="3388066" y="631275"/>
                </a:lnTo>
                <a:close/>
                <a:moveTo>
                  <a:pt x="3184959" y="600283"/>
                </a:moveTo>
                <a:lnTo>
                  <a:pt x="3258622" y="673851"/>
                </a:lnTo>
                <a:lnTo>
                  <a:pt x="3295769" y="663945"/>
                </a:lnTo>
                <a:lnTo>
                  <a:pt x="3285895" y="627269"/>
                </a:lnTo>
                <a:close/>
                <a:moveTo>
                  <a:pt x="6818910" y="600225"/>
                </a:moveTo>
                <a:lnTo>
                  <a:pt x="6786906" y="631848"/>
                </a:lnTo>
                <a:lnTo>
                  <a:pt x="6755455" y="600397"/>
                </a:lnTo>
                <a:lnTo>
                  <a:pt x="6744367" y="641566"/>
                </a:lnTo>
                <a:lnTo>
                  <a:pt x="6744165" y="641512"/>
                </a:lnTo>
                <a:lnTo>
                  <a:pt x="6743663" y="643373"/>
                </a:lnTo>
                <a:lnTo>
                  <a:pt x="6701893" y="632192"/>
                </a:lnTo>
                <a:lnTo>
                  <a:pt x="6712934" y="673189"/>
                </a:lnTo>
                <a:lnTo>
                  <a:pt x="6711824" y="673486"/>
                </a:lnTo>
                <a:lnTo>
                  <a:pt x="6712231" y="674996"/>
                </a:lnTo>
                <a:lnTo>
                  <a:pt x="6671064" y="685992"/>
                </a:lnTo>
                <a:lnTo>
                  <a:pt x="6701409" y="716337"/>
                </a:lnTo>
                <a:lnTo>
                  <a:pt x="6700154" y="717593"/>
                </a:lnTo>
                <a:lnTo>
                  <a:pt x="6700705" y="718144"/>
                </a:lnTo>
                <a:lnTo>
                  <a:pt x="6670752" y="748098"/>
                </a:lnTo>
                <a:lnTo>
                  <a:pt x="6713029" y="759390"/>
                </a:lnTo>
                <a:lnTo>
                  <a:pt x="6701504" y="802538"/>
                </a:lnTo>
                <a:lnTo>
                  <a:pt x="6744653" y="790918"/>
                </a:lnTo>
                <a:lnTo>
                  <a:pt x="6756273" y="834066"/>
                </a:lnTo>
                <a:lnTo>
                  <a:pt x="6787420" y="802538"/>
                </a:lnTo>
                <a:lnTo>
                  <a:pt x="6818948" y="834066"/>
                </a:lnTo>
                <a:lnTo>
                  <a:pt x="6830568" y="790918"/>
                </a:lnTo>
                <a:lnTo>
                  <a:pt x="6872848" y="802304"/>
                </a:lnTo>
                <a:lnTo>
                  <a:pt x="6861868" y="761197"/>
                </a:lnTo>
                <a:lnTo>
                  <a:pt x="6862620" y="760996"/>
                </a:lnTo>
                <a:lnTo>
                  <a:pt x="6862191" y="759390"/>
                </a:lnTo>
                <a:lnTo>
                  <a:pt x="6903658" y="748314"/>
                </a:lnTo>
                <a:lnTo>
                  <a:pt x="6873489" y="718144"/>
                </a:lnTo>
                <a:lnTo>
                  <a:pt x="6874554" y="717079"/>
                </a:lnTo>
                <a:lnTo>
                  <a:pt x="6873812" y="716337"/>
                </a:lnTo>
                <a:lnTo>
                  <a:pt x="6903941" y="686208"/>
                </a:lnTo>
                <a:lnTo>
                  <a:pt x="6861964" y="674996"/>
                </a:lnTo>
                <a:lnTo>
                  <a:pt x="6862440" y="673230"/>
                </a:lnTo>
                <a:lnTo>
                  <a:pt x="6862286" y="673189"/>
                </a:lnTo>
                <a:lnTo>
                  <a:pt x="6873408" y="631895"/>
                </a:lnTo>
                <a:lnTo>
                  <a:pt x="6830531" y="643373"/>
                </a:lnTo>
                <a:close/>
                <a:moveTo>
                  <a:pt x="5292339" y="600225"/>
                </a:moveTo>
                <a:lnTo>
                  <a:pt x="5190897" y="627371"/>
                </a:lnTo>
                <a:lnTo>
                  <a:pt x="5180896" y="664518"/>
                </a:lnTo>
                <a:lnTo>
                  <a:pt x="5218044" y="674424"/>
                </a:lnTo>
                <a:close/>
                <a:moveTo>
                  <a:pt x="5056309" y="600225"/>
                </a:moveTo>
                <a:lnTo>
                  <a:pt x="5044689" y="643373"/>
                </a:lnTo>
                <a:lnTo>
                  <a:pt x="5001636" y="631848"/>
                </a:lnTo>
                <a:lnTo>
                  <a:pt x="5013256" y="674996"/>
                </a:lnTo>
                <a:lnTo>
                  <a:pt x="4970108" y="686521"/>
                </a:lnTo>
                <a:lnTo>
                  <a:pt x="5001731" y="718144"/>
                </a:lnTo>
                <a:lnTo>
                  <a:pt x="4970203" y="749672"/>
                </a:lnTo>
                <a:lnTo>
                  <a:pt x="5013351" y="761197"/>
                </a:lnTo>
                <a:lnTo>
                  <a:pt x="5001826" y="804345"/>
                </a:lnTo>
                <a:lnTo>
                  <a:pt x="5044974" y="792725"/>
                </a:lnTo>
                <a:lnTo>
                  <a:pt x="5056595" y="835873"/>
                </a:lnTo>
                <a:lnTo>
                  <a:pt x="5088123" y="804345"/>
                </a:lnTo>
                <a:lnTo>
                  <a:pt x="5119650" y="835873"/>
                </a:lnTo>
                <a:lnTo>
                  <a:pt x="5130890" y="792725"/>
                </a:lnTo>
                <a:lnTo>
                  <a:pt x="5174038" y="804345"/>
                </a:lnTo>
                <a:lnTo>
                  <a:pt x="5162513" y="761197"/>
                </a:lnTo>
                <a:lnTo>
                  <a:pt x="5205661" y="749672"/>
                </a:lnTo>
                <a:lnTo>
                  <a:pt x="5174133" y="718144"/>
                </a:lnTo>
                <a:lnTo>
                  <a:pt x="5205756" y="686521"/>
                </a:lnTo>
                <a:lnTo>
                  <a:pt x="5162608" y="674996"/>
                </a:lnTo>
                <a:lnTo>
                  <a:pt x="5174229" y="631848"/>
                </a:lnTo>
                <a:lnTo>
                  <a:pt x="5131175" y="643373"/>
                </a:lnTo>
                <a:lnTo>
                  <a:pt x="5119555" y="600225"/>
                </a:lnTo>
                <a:lnTo>
                  <a:pt x="5087932" y="631848"/>
                </a:lnTo>
                <a:close/>
                <a:moveTo>
                  <a:pt x="4884002" y="600225"/>
                </a:moveTo>
                <a:lnTo>
                  <a:pt x="4958297" y="674424"/>
                </a:lnTo>
                <a:lnTo>
                  <a:pt x="4995444" y="664518"/>
                </a:lnTo>
                <a:lnTo>
                  <a:pt x="4985443" y="627371"/>
                </a:lnTo>
                <a:close/>
                <a:moveTo>
                  <a:pt x="1893499" y="599652"/>
                </a:moveTo>
                <a:lnTo>
                  <a:pt x="1792057" y="626798"/>
                </a:lnTo>
                <a:lnTo>
                  <a:pt x="1782056" y="663945"/>
                </a:lnTo>
                <a:lnTo>
                  <a:pt x="1819204" y="673851"/>
                </a:lnTo>
                <a:close/>
                <a:moveTo>
                  <a:pt x="1657469" y="599652"/>
                </a:moveTo>
                <a:lnTo>
                  <a:pt x="1645849" y="642800"/>
                </a:lnTo>
                <a:lnTo>
                  <a:pt x="1602796" y="631275"/>
                </a:lnTo>
                <a:lnTo>
                  <a:pt x="1614416" y="674423"/>
                </a:lnTo>
                <a:lnTo>
                  <a:pt x="1571268" y="685948"/>
                </a:lnTo>
                <a:lnTo>
                  <a:pt x="1602891" y="717571"/>
                </a:lnTo>
                <a:lnTo>
                  <a:pt x="1571363" y="749099"/>
                </a:lnTo>
                <a:lnTo>
                  <a:pt x="1614511" y="760624"/>
                </a:lnTo>
                <a:lnTo>
                  <a:pt x="1602986" y="803772"/>
                </a:lnTo>
                <a:lnTo>
                  <a:pt x="1646134" y="792152"/>
                </a:lnTo>
                <a:lnTo>
                  <a:pt x="1657755" y="835300"/>
                </a:lnTo>
                <a:lnTo>
                  <a:pt x="1689283" y="803772"/>
                </a:lnTo>
                <a:lnTo>
                  <a:pt x="1720810" y="835300"/>
                </a:lnTo>
                <a:lnTo>
                  <a:pt x="1732050" y="792152"/>
                </a:lnTo>
                <a:lnTo>
                  <a:pt x="1775198" y="803772"/>
                </a:lnTo>
                <a:lnTo>
                  <a:pt x="1763673" y="760624"/>
                </a:lnTo>
                <a:lnTo>
                  <a:pt x="1806821" y="749099"/>
                </a:lnTo>
                <a:lnTo>
                  <a:pt x="1775293" y="717571"/>
                </a:lnTo>
                <a:lnTo>
                  <a:pt x="1806916" y="685948"/>
                </a:lnTo>
                <a:lnTo>
                  <a:pt x="1763768" y="674423"/>
                </a:lnTo>
                <a:lnTo>
                  <a:pt x="1775389" y="631275"/>
                </a:lnTo>
                <a:lnTo>
                  <a:pt x="1732335" y="642800"/>
                </a:lnTo>
                <a:lnTo>
                  <a:pt x="1720715" y="599652"/>
                </a:lnTo>
                <a:lnTo>
                  <a:pt x="1689092" y="631275"/>
                </a:lnTo>
                <a:close/>
                <a:moveTo>
                  <a:pt x="1485162" y="599652"/>
                </a:moveTo>
                <a:lnTo>
                  <a:pt x="1559457" y="673851"/>
                </a:lnTo>
                <a:lnTo>
                  <a:pt x="1596604" y="663945"/>
                </a:lnTo>
                <a:lnTo>
                  <a:pt x="1586603" y="626798"/>
                </a:lnTo>
                <a:close/>
                <a:moveTo>
                  <a:pt x="194334" y="599652"/>
                </a:moveTo>
                <a:lnTo>
                  <a:pt x="92893" y="626798"/>
                </a:lnTo>
                <a:lnTo>
                  <a:pt x="82891" y="663945"/>
                </a:lnTo>
                <a:lnTo>
                  <a:pt x="120039" y="673851"/>
                </a:lnTo>
                <a:close/>
                <a:moveTo>
                  <a:pt x="8691182" y="598418"/>
                </a:moveTo>
                <a:lnTo>
                  <a:pt x="8589740" y="625564"/>
                </a:lnTo>
                <a:lnTo>
                  <a:pt x="8579739" y="662711"/>
                </a:lnTo>
                <a:lnTo>
                  <a:pt x="8616887" y="672617"/>
                </a:lnTo>
                <a:close/>
                <a:moveTo>
                  <a:pt x="8455152" y="598418"/>
                </a:moveTo>
                <a:lnTo>
                  <a:pt x="8443532" y="641566"/>
                </a:lnTo>
                <a:lnTo>
                  <a:pt x="8400479" y="630041"/>
                </a:lnTo>
                <a:lnTo>
                  <a:pt x="8412099" y="673189"/>
                </a:lnTo>
                <a:lnTo>
                  <a:pt x="8368951" y="684714"/>
                </a:lnTo>
                <a:lnTo>
                  <a:pt x="8400574" y="716337"/>
                </a:lnTo>
                <a:lnTo>
                  <a:pt x="8369046" y="747865"/>
                </a:lnTo>
                <a:lnTo>
                  <a:pt x="8412194" y="759390"/>
                </a:lnTo>
                <a:lnTo>
                  <a:pt x="8400669" y="802538"/>
                </a:lnTo>
                <a:lnTo>
                  <a:pt x="8443817" y="790918"/>
                </a:lnTo>
                <a:lnTo>
                  <a:pt x="8455438" y="834066"/>
                </a:lnTo>
                <a:lnTo>
                  <a:pt x="8486966" y="802538"/>
                </a:lnTo>
                <a:lnTo>
                  <a:pt x="8518493" y="834066"/>
                </a:lnTo>
                <a:lnTo>
                  <a:pt x="8529733" y="790918"/>
                </a:lnTo>
                <a:lnTo>
                  <a:pt x="8572881" y="802538"/>
                </a:lnTo>
                <a:lnTo>
                  <a:pt x="8561356" y="759390"/>
                </a:lnTo>
                <a:lnTo>
                  <a:pt x="8604504" y="747865"/>
                </a:lnTo>
                <a:lnTo>
                  <a:pt x="8572976" y="716337"/>
                </a:lnTo>
                <a:lnTo>
                  <a:pt x="8604599" y="684714"/>
                </a:lnTo>
                <a:lnTo>
                  <a:pt x="8561451" y="673189"/>
                </a:lnTo>
                <a:lnTo>
                  <a:pt x="8573072" y="630041"/>
                </a:lnTo>
                <a:lnTo>
                  <a:pt x="8530018" y="641566"/>
                </a:lnTo>
                <a:lnTo>
                  <a:pt x="8518398" y="598418"/>
                </a:lnTo>
                <a:lnTo>
                  <a:pt x="8486775" y="630041"/>
                </a:lnTo>
                <a:close/>
                <a:moveTo>
                  <a:pt x="8282845" y="598418"/>
                </a:moveTo>
                <a:lnTo>
                  <a:pt x="8357140" y="672617"/>
                </a:lnTo>
                <a:lnTo>
                  <a:pt x="8394287" y="662711"/>
                </a:lnTo>
                <a:lnTo>
                  <a:pt x="8384286" y="625564"/>
                </a:lnTo>
                <a:close/>
                <a:moveTo>
                  <a:pt x="6152922" y="593843"/>
                </a:moveTo>
                <a:lnTo>
                  <a:pt x="6058339" y="610131"/>
                </a:lnTo>
                <a:lnTo>
                  <a:pt x="6051005" y="652707"/>
                </a:lnTo>
                <a:lnTo>
                  <a:pt x="6091486" y="667566"/>
                </a:lnTo>
                <a:close/>
                <a:moveTo>
                  <a:pt x="4453758" y="593843"/>
                </a:moveTo>
                <a:lnTo>
                  <a:pt x="4359174" y="610131"/>
                </a:lnTo>
                <a:lnTo>
                  <a:pt x="4351840" y="652612"/>
                </a:lnTo>
                <a:lnTo>
                  <a:pt x="4392321" y="667471"/>
                </a:lnTo>
                <a:close/>
                <a:moveTo>
                  <a:pt x="5722488" y="593748"/>
                </a:moveTo>
                <a:lnTo>
                  <a:pt x="5783924" y="667471"/>
                </a:lnTo>
                <a:lnTo>
                  <a:pt x="5824405" y="652612"/>
                </a:lnTo>
                <a:lnTo>
                  <a:pt x="5817071" y="610035"/>
                </a:lnTo>
                <a:close/>
                <a:moveTo>
                  <a:pt x="4023323" y="593748"/>
                </a:moveTo>
                <a:lnTo>
                  <a:pt x="4084759" y="667471"/>
                </a:lnTo>
                <a:lnTo>
                  <a:pt x="4125240" y="652612"/>
                </a:lnTo>
                <a:lnTo>
                  <a:pt x="4117906" y="610035"/>
                </a:lnTo>
                <a:close/>
                <a:moveTo>
                  <a:pt x="2754082" y="593270"/>
                </a:moveTo>
                <a:lnTo>
                  <a:pt x="2659499" y="609558"/>
                </a:lnTo>
                <a:lnTo>
                  <a:pt x="2652165" y="652134"/>
                </a:lnTo>
                <a:lnTo>
                  <a:pt x="2692646" y="666993"/>
                </a:lnTo>
                <a:close/>
                <a:moveTo>
                  <a:pt x="1054918" y="593270"/>
                </a:moveTo>
                <a:lnTo>
                  <a:pt x="960334" y="609558"/>
                </a:lnTo>
                <a:lnTo>
                  <a:pt x="953000" y="652039"/>
                </a:lnTo>
                <a:lnTo>
                  <a:pt x="993481" y="666898"/>
                </a:lnTo>
                <a:close/>
                <a:moveTo>
                  <a:pt x="2323648" y="593175"/>
                </a:moveTo>
                <a:lnTo>
                  <a:pt x="2385084" y="666898"/>
                </a:lnTo>
                <a:lnTo>
                  <a:pt x="2425565" y="652039"/>
                </a:lnTo>
                <a:lnTo>
                  <a:pt x="2418231" y="609462"/>
                </a:lnTo>
                <a:close/>
                <a:moveTo>
                  <a:pt x="624483" y="593175"/>
                </a:moveTo>
                <a:lnTo>
                  <a:pt x="685919" y="666898"/>
                </a:lnTo>
                <a:lnTo>
                  <a:pt x="726400" y="652039"/>
                </a:lnTo>
                <a:lnTo>
                  <a:pt x="719066" y="609462"/>
                </a:lnTo>
                <a:close/>
                <a:moveTo>
                  <a:pt x="9551765" y="592036"/>
                </a:moveTo>
                <a:lnTo>
                  <a:pt x="9457182" y="608324"/>
                </a:lnTo>
                <a:lnTo>
                  <a:pt x="9449848" y="650900"/>
                </a:lnTo>
                <a:lnTo>
                  <a:pt x="9490329" y="665759"/>
                </a:lnTo>
                <a:close/>
                <a:moveTo>
                  <a:pt x="7852601" y="592036"/>
                </a:moveTo>
                <a:lnTo>
                  <a:pt x="7758017" y="608324"/>
                </a:lnTo>
                <a:lnTo>
                  <a:pt x="7750683" y="650805"/>
                </a:lnTo>
                <a:lnTo>
                  <a:pt x="7791164" y="665664"/>
                </a:lnTo>
                <a:close/>
                <a:moveTo>
                  <a:pt x="9121331" y="591941"/>
                </a:moveTo>
                <a:lnTo>
                  <a:pt x="9182767" y="665664"/>
                </a:lnTo>
                <a:lnTo>
                  <a:pt x="9223248" y="650805"/>
                </a:lnTo>
                <a:lnTo>
                  <a:pt x="9215914" y="608228"/>
                </a:lnTo>
                <a:close/>
                <a:moveTo>
                  <a:pt x="7422166" y="591941"/>
                </a:moveTo>
                <a:lnTo>
                  <a:pt x="7483602" y="665664"/>
                </a:lnTo>
                <a:lnTo>
                  <a:pt x="7524083" y="650805"/>
                </a:lnTo>
                <a:lnTo>
                  <a:pt x="7516749" y="608228"/>
                </a:lnTo>
                <a:close/>
                <a:moveTo>
                  <a:pt x="5660004" y="583080"/>
                </a:moveTo>
                <a:lnTo>
                  <a:pt x="5607902" y="629752"/>
                </a:lnTo>
                <a:lnTo>
                  <a:pt x="5629714" y="696237"/>
                </a:lnTo>
                <a:lnTo>
                  <a:pt x="5667909" y="710238"/>
                </a:lnTo>
                <a:lnTo>
                  <a:pt x="5769256" y="672900"/>
                </a:lnTo>
                <a:lnTo>
                  <a:pt x="5700104" y="590033"/>
                </a:lnTo>
                <a:close/>
                <a:moveTo>
                  <a:pt x="4516242" y="582984"/>
                </a:moveTo>
                <a:lnTo>
                  <a:pt x="4476046" y="589842"/>
                </a:lnTo>
                <a:lnTo>
                  <a:pt x="4406895" y="672805"/>
                </a:lnTo>
                <a:lnTo>
                  <a:pt x="4508336" y="710143"/>
                </a:lnTo>
                <a:lnTo>
                  <a:pt x="4546531" y="696141"/>
                </a:lnTo>
                <a:lnTo>
                  <a:pt x="4568343" y="629657"/>
                </a:lnTo>
                <a:close/>
                <a:moveTo>
                  <a:pt x="3960839" y="582984"/>
                </a:moveTo>
                <a:lnTo>
                  <a:pt x="3908737" y="629657"/>
                </a:lnTo>
                <a:lnTo>
                  <a:pt x="3930549" y="696237"/>
                </a:lnTo>
                <a:lnTo>
                  <a:pt x="3968745" y="710238"/>
                </a:lnTo>
                <a:lnTo>
                  <a:pt x="4070091" y="672900"/>
                </a:lnTo>
                <a:lnTo>
                  <a:pt x="4000939" y="589938"/>
                </a:lnTo>
                <a:close/>
                <a:moveTo>
                  <a:pt x="6215311" y="582889"/>
                </a:moveTo>
                <a:lnTo>
                  <a:pt x="6175211" y="589842"/>
                </a:lnTo>
                <a:lnTo>
                  <a:pt x="6106059" y="672805"/>
                </a:lnTo>
                <a:lnTo>
                  <a:pt x="6207501" y="710143"/>
                </a:lnTo>
                <a:lnTo>
                  <a:pt x="6245696" y="696141"/>
                </a:lnTo>
                <a:lnTo>
                  <a:pt x="6267413" y="629562"/>
                </a:lnTo>
                <a:close/>
                <a:moveTo>
                  <a:pt x="2261164" y="582507"/>
                </a:moveTo>
                <a:lnTo>
                  <a:pt x="2209062" y="629179"/>
                </a:lnTo>
                <a:lnTo>
                  <a:pt x="2230874" y="695664"/>
                </a:lnTo>
                <a:lnTo>
                  <a:pt x="2269069" y="709665"/>
                </a:lnTo>
                <a:lnTo>
                  <a:pt x="2370416" y="672327"/>
                </a:lnTo>
                <a:lnTo>
                  <a:pt x="2301264" y="589460"/>
                </a:lnTo>
                <a:close/>
                <a:moveTo>
                  <a:pt x="1117402" y="582411"/>
                </a:moveTo>
                <a:lnTo>
                  <a:pt x="1077206" y="589269"/>
                </a:lnTo>
                <a:lnTo>
                  <a:pt x="1008055" y="672232"/>
                </a:lnTo>
                <a:lnTo>
                  <a:pt x="1109496" y="709570"/>
                </a:lnTo>
                <a:lnTo>
                  <a:pt x="1147691" y="695568"/>
                </a:lnTo>
                <a:lnTo>
                  <a:pt x="1169503" y="629084"/>
                </a:lnTo>
                <a:close/>
                <a:moveTo>
                  <a:pt x="561999" y="582411"/>
                </a:moveTo>
                <a:lnTo>
                  <a:pt x="509897" y="629084"/>
                </a:lnTo>
                <a:lnTo>
                  <a:pt x="531709" y="695664"/>
                </a:lnTo>
                <a:lnTo>
                  <a:pt x="569905" y="709665"/>
                </a:lnTo>
                <a:lnTo>
                  <a:pt x="671251" y="672327"/>
                </a:lnTo>
                <a:lnTo>
                  <a:pt x="602099" y="589365"/>
                </a:lnTo>
                <a:close/>
                <a:moveTo>
                  <a:pt x="2816471" y="582316"/>
                </a:moveTo>
                <a:lnTo>
                  <a:pt x="2776371" y="589269"/>
                </a:lnTo>
                <a:lnTo>
                  <a:pt x="2707219" y="672232"/>
                </a:lnTo>
                <a:lnTo>
                  <a:pt x="2808661" y="709570"/>
                </a:lnTo>
                <a:lnTo>
                  <a:pt x="2846856" y="695568"/>
                </a:lnTo>
                <a:lnTo>
                  <a:pt x="2868573" y="628989"/>
                </a:lnTo>
                <a:close/>
                <a:moveTo>
                  <a:pt x="9058847" y="581273"/>
                </a:moveTo>
                <a:lnTo>
                  <a:pt x="9006745" y="627945"/>
                </a:lnTo>
                <a:lnTo>
                  <a:pt x="9028557" y="694430"/>
                </a:lnTo>
                <a:lnTo>
                  <a:pt x="9066752" y="708431"/>
                </a:lnTo>
                <a:lnTo>
                  <a:pt x="9168099" y="671093"/>
                </a:lnTo>
                <a:lnTo>
                  <a:pt x="9098947" y="588226"/>
                </a:lnTo>
                <a:close/>
                <a:moveTo>
                  <a:pt x="7915085" y="581177"/>
                </a:moveTo>
                <a:lnTo>
                  <a:pt x="7874889" y="588035"/>
                </a:lnTo>
                <a:lnTo>
                  <a:pt x="7805738" y="670998"/>
                </a:lnTo>
                <a:lnTo>
                  <a:pt x="7907179" y="708336"/>
                </a:lnTo>
                <a:lnTo>
                  <a:pt x="7945374" y="694334"/>
                </a:lnTo>
                <a:lnTo>
                  <a:pt x="7967186" y="627850"/>
                </a:lnTo>
                <a:close/>
                <a:moveTo>
                  <a:pt x="7359682" y="581177"/>
                </a:moveTo>
                <a:lnTo>
                  <a:pt x="7307580" y="627850"/>
                </a:lnTo>
                <a:lnTo>
                  <a:pt x="7329392" y="694430"/>
                </a:lnTo>
                <a:lnTo>
                  <a:pt x="7367588" y="708431"/>
                </a:lnTo>
                <a:lnTo>
                  <a:pt x="7468934" y="671093"/>
                </a:lnTo>
                <a:lnTo>
                  <a:pt x="7399782" y="588131"/>
                </a:lnTo>
                <a:close/>
                <a:moveTo>
                  <a:pt x="9614154" y="581082"/>
                </a:moveTo>
                <a:lnTo>
                  <a:pt x="9574054" y="588035"/>
                </a:lnTo>
                <a:lnTo>
                  <a:pt x="9504902" y="670998"/>
                </a:lnTo>
                <a:lnTo>
                  <a:pt x="9606344" y="708336"/>
                </a:lnTo>
                <a:lnTo>
                  <a:pt x="9644539" y="694334"/>
                </a:lnTo>
                <a:lnTo>
                  <a:pt x="9666256" y="627755"/>
                </a:lnTo>
                <a:close/>
                <a:moveTo>
                  <a:pt x="6494969" y="576604"/>
                </a:moveTo>
                <a:lnTo>
                  <a:pt x="6485096" y="613467"/>
                </a:lnTo>
                <a:lnTo>
                  <a:pt x="6485092" y="613470"/>
                </a:lnTo>
                <a:lnTo>
                  <a:pt x="6484583" y="615369"/>
                </a:lnTo>
                <a:lnTo>
                  <a:pt x="6460262" y="629436"/>
                </a:lnTo>
                <a:lnTo>
                  <a:pt x="6474238" y="653758"/>
                </a:lnTo>
                <a:lnTo>
                  <a:pt x="6463856" y="692525"/>
                </a:lnTo>
                <a:lnTo>
                  <a:pt x="6523673" y="708622"/>
                </a:lnTo>
                <a:lnTo>
                  <a:pt x="6639687" y="677510"/>
                </a:lnTo>
                <a:lnTo>
                  <a:pt x="6554782" y="592605"/>
                </a:lnTo>
                <a:close/>
                <a:moveTo>
                  <a:pt x="4795800" y="576603"/>
                </a:moveTo>
                <a:lnTo>
                  <a:pt x="4785418" y="615369"/>
                </a:lnTo>
                <a:lnTo>
                  <a:pt x="4759891" y="630133"/>
                </a:lnTo>
                <a:lnTo>
                  <a:pt x="4774560" y="655660"/>
                </a:lnTo>
                <a:lnTo>
                  <a:pt x="4764177" y="694427"/>
                </a:lnTo>
                <a:lnTo>
                  <a:pt x="4823994" y="710429"/>
                </a:lnTo>
                <a:lnTo>
                  <a:pt x="4941819" y="678806"/>
                </a:lnTo>
                <a:lnTo>
                  <a:pt x="4855617" y="592605"/>
                </a:lnTo>
                <a:close/>
                <a:moveTo>
                  <a:pt x="3681043" y="576597"/>
                </a:moveTo>
                <a:lnTo>
                  <a:pt x="3621558" y="592605"/>
                </a:lnTo>
                <a:lnTo>
                  <a:pt x="3535701" y="678462"/>
                </a:lnTo>
                <a:lnTo>
                  <a:pt x="3652671" y="709761"/>
                </a:lnTo>
                <a:lnTo>
                  <a:pt x="3712488" y="693759"/>
                </a:lnTo>
                <a:lnTo>
                  <a:pt x="3702106" y="654992"/>
                </a:lnTo>
                <a:lnTo>
                  <a:pt x="3716654" y="629674"/>
                </a:lnTo>
                <a:lnTo>
                  <a:pt x="3691758" y="615274"/>
                </a:lnTo>
                <a:lnTo>
                  <a:pt x="3691670" y="614946"/>
                </a:lnTo>
                <a:lnTo>
                  <a:pt x="3691247" y="614701"/>
                </a:lnTo>
                <a:close/>
                <a:moveTo>
                  <a:pt x="7079705" y="576507"/>
                </a:moveTo>
                <a:lnTo>
                  <a:pt x="7019983" y="592509"/>
                </a:lnTo>
                <a:lnTo>
                  <a:pt x="6935126" y="677367"/>
                </a:lnTo>
                <a:lnTo>
                  <a:pt x="7051929" y="708622"/>
                </a:lnTo>
                <a:lnTo>
                  <a:pt x="7110911" y="692775"/>
                </a:lnTo>
                <a:lnTo>
                  <a:pt x="7100946" y="655565"/>
                </a:lnTo>
                <a:lnTo>
                  <a:pt x="7101626" y="654382"/>
                </a:lnTo>
                <a:lnTo>
                  <a:pt x="7101459" y="653758"/>
                </a:lnTo>
                <a:lnTo>
                  <a:pt x="7115221" y="629811"/>
                </a:lnTo>
                <a:lnTo>
                  <a:pt x="7090087" y="615274"/>
                </a:lnTo>
                <a:close/>
                <a:moveTo>
                  <a:pt x="5380635" y="576507"/>
                </a:moveTo>
                <a:lnTo>
                  <a:pt x="5320818" y="592509"/>
                </a:lnTo>
                <a:lnTo>
                  <a:pt x="5234522" y="678806"/>
                </a:lnTo>
                <a:lnTo>
                  <a:pt x="5352346" y="710334"/>
                </a:lnTo>
                <a:lnTo>
                  <a:pt x="5412163" y="694332"/>
                </a:lnTo>
                <a:lnTo>
                  <a:pt x="5401876" y="655565"/>
                </a:lnTo>
                <a:lnTo>
                  <a:pt x="5416545" y="630038"/>
                </a:lnTo>
                <a:lnTo>
                  <a:pt x="5391018" y="615274"/>
                </a:lnTo>
                <a:close/>
                <a:moveTo>
                  <a:pt x="3096636" y="576507"/>
                </a:moveTo>
                <a:lnTo>
                  <a:pt x="3086253" y="615274"/>
                </a:lnTo>
                <a:lnTo>
                  <a:pt x="3060726" y="630038"/>
                </a:lnTo>
                <a:lnTo>
                  <a:pt x="3075395" y="655565"/>
                </a:lnTo>
                <a:lnTo>
                  <a:pt x="3065099" y="694014"/>
                </a:lnTo>
                <a:lnTo>
                  <a:pt x="3124319" y="709856"/>
                </a:lnTo>
                <a:lnTo>
                  <a:pt x="3242143" y="678233"/>
                </a:lnTo>
                <a:lnTo>
                  <a:pt x="3156407" y="592497"/>
                </a:lnTo>
                <a:close/>
                <a:moveTo>
                  <a:pt x="1396960" y="576030"/>
                </a:moveTo>
                <a:lnTo>
                  <a:pt x="1386578" y="614796"/>
                </a:lnTo>
                <a:lnTo>
                  <a:pt x="1361051" y="629560"/>
                </a:lnTo>
                <a:lnTo>
                  <a:pt x="1375720" y="655087"/>
                </a:lnTo>
                <a:lnTo>
                  <a:pt x="1365337" y="693854"/>
                </a:lnTo>
                <a:lnTo>
                  <a:pt x="1425154" y="709856"/>
                </a:lnTo>
                <a:lnTo>
                  <a:pt x="1542979" y="678233"/>
                </a:lnTo>
                <a:lnTo>
                  <a:pt x="1456777" y="592032"/>
                </a:lnTo>
                <a:close/>
                <a:moveTo>
                  <a:pt x="1981795" y="575934"/>
                </a:moveTo>
                <a:lnTo>
                  <a:pt x="1921978" y="591936"/>
                </a:lnTo>
                <a:lnTo>
                  <a:pt x="1835682" y="678233"/>
                </a:lnTo>
                <a:lnTo>
                  <a:pt x="1953506" y="709761"/>
                </a:lnTo>
                <a:lnTo>
                  <a:pt x="2013323" y="693759"/>
                </a:lnTo>
                <a:lnTo>
                  <a:pt x="2003036" y="654992"/>
                </a:lnTo>
                <a:lnTo>
                  <a:pt x="2017705" y="629465"/>
                </a:lnTo>
                <a:lnTo>
                  <a:pt x="1992178" y="614701"/>
                </a:lnTo>
                <a:close/>
                <a:moveTo>
                  <a:pt x="282535" y="575934"/>
                </a:moveTo>
                <a:lnTo>
                  <a:pt x="222718" y="592032"/>
                </a:lnTo>
                <a:lnTo>
                  <a:pt x="136422" y="678328"/>
                </a:lnTo>
                <a:lnTo>
                  <a:pt x="254246" y="709856"/>
                </a:lnTo>
                <a:lnTo>
                  <a:pt x="314158" y="693759"/>
                </a:lnTo>
                <a:lnTo>
                  <a:pt x="303776" y="654992"/>
                </a:lnTo>
                <a:lnTo>
                  <a:pt x="318445" y="629465"/>
                </a:lnTo>
                <a:lnTo>
                  <a:pt x="292918" y="614701"/>
                </a:lnTo>
                <a:close/>
                <a:moveTo>
                  <a:pt x="8194643" y="574796"/>
                </a:moveTo>
                <a:lnTo>
                  <a:pt x="8184261" y="613562"/>
                </a:lnTo>
                <a:lnTo>
                  <a:pt x="8158734" y="628326"/>
                </a:lnTo>
                <a:lnTo>
                  <a:pt x="8173403" y="653853"/>
                </a:lnTo>
                <a:lnTo>
                  <a:pt x="8163020" y="692620"/>
                </a:lnTo>
                <a:lnTo>
                  <a:pt x="8222837" y="708622"/>
                </a:lnTo>
                <a:lnTo>
                  <a:pt x="8340662" y="676999"/>
                </a:lnTo>
                <a:lnTo>
                  <a:pt x="8254460" y="590798"/>
                </a:lnTo>
                <a:close/>
                <a:moveTo>
                  <a:pt x="8779478" y="574700"/>
                </a:moveTo>
                <a:lnTo>
                  <a:pt x="8719661" y="590702"/>
                </a:lnTo>
                <a:lnTo>
                  <a:pt x="8633365" y="676999"/>
                </a:lnTo>
                <a:lnTo>
                  <a:pt x="8751189" y="708527"/>
                </a:lnTo>
                <a:lnTo>
                  <a:pt x="8811006" y="692525"/>
                </a:lnTo>
                <a:lnTo>
                  <a:pt x="8800719" y="653758"/>
                </a:lnTo>
                <a:lnTo>
                  <a:pt x="8815388" y="628231"/>
                </a:lnTo>
                <a:lnTo>
                  <a:pt x="8789861" y="613467"/>
                </a:lnTo>
                <a:close/>
                <a:moveTo>
                  <a:pt x="5899367" y="574221"/>
                </a:moveTo>
                <a:lnTo>
                  <a:pt x="5882031" y="621275"/>
                </a:lnTo>
                <a:lnTo>
                  <a:pt x="5832597" y="612798"/>
                </a:lnTo>
                <a:lnTo>
                  <a:pt x="5841169" y="662137"/>
                </a:lnTo>
                <a:lnTo>
                  <a:pt x="5794116" y="679473"/>
                </a:lnTo>
                <a:lnTo>
                  <a:pt x="5826215" y="718049"/>
                </a:lnTo>
                <a:lnTo>
                  <a:pt x="5794116" y="756530"/>
                </a:lnTo>
                <a:lnTo>
                  <a:pt x="5841169" y="773770"/>
                </a:lnTo>
                <a:lnTo>
                  <a:pt x="5832597" y="823205"/>
                </a:lnTo>
                <a:lnTo>
                  <a:pt x="5882031" y="814728"/>
                </a:lnTo>
                <a:lnTo>
                  <a:pt x="5899272" y="861781"/>
                </a:lnTo>
                <a:lnTo>
                  <a:pt x="5937752" y="829682"/>
                </a:lnTo>
                <a:lnTo>
                  <a:pt x="5976234" y="861781"/>
                </a:lnTo>
                <a:lnTo>
                  <a:pt x="5993760" y="814632"/>
                </a:lnTo>
                <a:lnTo>
                  <a:pt x="6043194" y="823205"/>
                </a:lnTo>
                <a:lnTo>
                  <a:pt x="6034622" y="773770"/>
                </a:lnTo>
                <a:lnTo>
                  <a:pt x="6081675" y="756530"/>
                </a:lnTo>
                <a:lnTo>
                  <a:pt x="6049576" y="717954"/>
                </a:lnTo>
                <a:lnTo>
                  <a:pt x="6081675" y="679473"/>
                </a:lnTo>
                <a:lnTo>
                  <a:pt x="6034622" y="662137"/>
                </a:lnTo>
                <a:lnTo>
                  <a:pt x="6043194" y="612798"/>
                </a:lnTo>
                <a:lnTo>
                  <a:pt x="5993760" y="621275"/>
                </a:lnTo>
                <a:lnTo>
                  <a:pt x="5976424" y="574221"/>
                </a:lnTo>
                <a:lnTo>
                  <a:pt x="5937943" y="606321"/>
                </a:lnTo>
                <a:close/>
                <a:moveTo>
                  <a:pt x="4200202" y="574221"/>
                </a:moveTo>
                <a:lnTo>
                  <a:pt x="4182867" y="621275"/>
                </a:lnTo>
                <a:lnTo>
                  <a:pt x="4133432" y="612798"/>
                </a:lnTo>
                <a:lnTo>
                  <a:pt x="4142004" y="662137"/>
                </a:lnTo>
                <a:lnTo>
                  <a:pt x="4094951" y="679473"/>
                </a:lnTo>
                <a:lnTo>
                  <a:pt x="4127050" y="718049"/>
                </a:lnTo>
                <a:lnTo>
                  <a:pt x="4094951" y="756530"/>
                </a:lnTo>
                <a:lnTo>
                  <a:pt x="4142004" y="773770"/>
                </a:lnTo>
                <a:lnTo>
                  <a:pt x="4133432" y="823205"/>
                </a:lnTo>
                <a:lnTo>
                  <a:pt x="4182867" y="814728"/>
                </a:lnTo>
                <a:lnTo>
                  <a:pt x="4200107" y="861781"/>
                </a:lnTo>
                <a:lnTo>
                  <a:pt x="4238588" y="829682"/>
                </a:lnTo>
                <a:lnTo>
                  <a:pt x="4277069" y="861781"/>
                </a:lnTo>
                <a:lnTo>
                  <a:pt x="4294500" y="814632"/>
                </a:lnTo>
                <a:lnTo>
                  <a:pt x="4343934" y="823205"/>
                </a:lnTo>
                <a:lnTo>
                  <a:pt x="4335362" y="773770"/>
                </a:lnTo>
                <a:lnTo>
                  <a:pt x="4382415" y="756530"/>
                </a:lnTo>
                <a:lnTo>
                  <a:pt x="4350316" y="717954"/>
                </a:lnTo>
                <a:lnTo>
                  <a:pt x="4382415" y="679473"/>
                </a:lnTo>
                <a:lnTo>
                  <a:pt x="4335362" y="662137"/>
                </a:lnTo>
                <a:lnTo>
                  <a:pt x="4343934" y="612798"/>
                </a:lnTo>
                <a:lnTo>
                  <a:pt x="4294500" y="621275"/>
                </a:lnTo>
                <a:lnTo>
                  <a:pt x="4277259" y="574221"/>
                </a:lnTo>
                <a:lnTo>
                  <a:pt x="4238778" y="606321"/>
                </a:lnTo>
                <a:close/>
                <a:moveTo>
                  <a:pt x="2500527" y="573648"/>
                </a:moveTo>
                <a:lnTo>
                  <a:pt x="2483191" y="620702"/>
                </a:lnTo>
                <a:lnTo>
                  <a:pt x="2433757" y="612225"/>
                </a:lnTo>
                <a:lnTo>
                  <a:pt x="2442329" y="661564"/>
                </a:lnTo>
                <a:lnTo>
                  <a:pt x="2395276" y="678900"/>
                </a:lnTo>
                <a:lnTo>
                  <a:pt x="2427375" y="717476"/>
                </a:lnTo>
                <a:lnTo>
                  <a:pt x="2395276" y="755957"/>
                </a:lnTo>
                <a:lnTo>
                  <a:pt x="2442329" y="773197"/>
                </a:lnTo>
                <a:lnTo>
                  <a:pt x="2433757" y="822632"/>
                </a:lnTo>
                <a:lnTo>
                  <a:pt x="2483191" y="814155"/>
                </a:lnTo>
                <a:lnTo>
                  <a:pt x="2500432" y="861208"/>
                </a:lnTo>
                <a:lnTo>
                  <a:pt x="2538912" y="829109"/>
                </a:lnTo>
                <a:lnTo>
                  <a:pt x="2577394" y="861208"/>
                </a:lnTo>
                <a:lnTo>
                  <a:pt x="2594920" y="814059"/>
                </a:lnTo>
                <a:lnTo>
                  <a:pt x="2644354" y="822632"/>
                </a:lnTo>
                <a:lnTo>
                  <a:pt x="2635782" y="773197"/>
                </a:lnTo>
                <a:lnTo>
                  <a:pt x="2682835" y="755957"/>
                </a:lnTo>
                <a:lnTo>
                  <a:pt x="2650736" y="717381"/>
                </a:lnTo>
                <a:lnTo>
                  <a:pt x="2682835" y="678900"/>
                </a:lnTo>
                <a:lnTo>
                  <a:pt x="2635782" y="661564"/>
                </a:lnTo>
                <a:lnTo>
                  <a:pt x="2644354" y="612225"/>
                </a:lnTo>
                <a:lnTo>
                  <a:pt x="2594920" y="620702"/>
                </a:lnTo>
                <a:lnTo>
                  <a:pt x="2577584" y="573648"/>
                </a:lnTo>
                <a:lnTo>
                  <a:pt x="2539103" y="605748"/>
                </a:lnTo>
                <a:close/>
                <a:moveTo>
                  <a:pt x="801362" y="573648"/>
                </a:moveTo>
                <a:lnTo>
                  <a:pt x="784027" y="620702"/>
                </a:lnTo>
                <a:lnTo>
                  <a:pt x="734592" y="612225"/>
                </a:lnTo>
                <a:lnTo>
                  <a:pt x="743164" y="661564"/>
                </a:lnTo>
                <a:lnTo>
                  <a:pt x="696111" y="678900"/>
                </a:lnTo>
                <a:lnTo>
                  <a:pt x="728210" y="717476"/>
                </a:lnTo>
                <a:lnTo>
                  <a:pt x="696111" y="755957"/>
                </a:lnTo>
                <a:lnTo>
                  <a:pt x="743164" y="773197"/>
                </a:lnTo>
                <a:lnTo>
                  <a:pt x="734592" y="822632"/>
                </a:lnTo>
                <a:lnTo>
                  <a:pt x="784027" y="814155"/>
                </a:lnTo>
                <a:lnTo>
                  <a:pt x="801267" y="861208"/>
                </a:lnTo>
                <a:lnTo>
                  <a:pt x="839748" y="829109"/>
                </a:lnTo>
                <a:lnTo>
                  <a:pt x="878229" y="861208"/>
                </a:lnTo>
                <a:lnTo>
                  <a:pt x="895660" y="814059"/>
                </a:lnTo>
                <a:lnTo>
                  <a:pt x="945094" y="822632"/>
                </a:lnTo>
                <a:lnTo>
                  <a:pt x="936522" y="773197"/>
                </a:lnTo>
                <a:lnTo>
                  <a:pt x="983575" y="755957"/>
                </a:lnTo>
                <a:lnTo>
                  <a:pt x="951476" y="717381"/>
                </a:lnTo>
                <a:lnTo>
                  <a:pt x="983575" y="678900"/>
                </a:lnTo>
                <a:lnTo>
                  <a:pt x="936522" y="661564"/>
                </a:lnTo>
                <a:lnTo>
                  <a:pt x="945094" y="612225"/>
                </a:lnTo>
                <a:lnTo>
                  <a:pt x="895660" y="620702"/>
                </a:lnTo>
                <a:lnTo>
                  <a:pt x="878419" y="573648"/>
                </a:lnTo>
                <a:lnTo>
                  <a:pt x="839938" y="605748"/>
                </a:lnTo>
                <a:close/>
                <a:moveTo>
                  <a:pt x="9298210" y="572414"/>
                </a:moveTo>
                <a:lnTo>
                  <a:pt x="9280874" y="619468"/>
                </a:lnTo>
                <a:lnTo>
                  <a:pt x="9231440" y="610991"/>
                </a:lnTo>
                <a:lnTo>
                  <a:pt x="9240012" y="660330"/>
                </a:lnTo>
                <a:lnTo>
                  <a:pt x="9192959" y="677666"/>
                </a:lnTo>
                <a:lnTo>
                  <a:pt x="9225058" y="716242"/>
                </a:lnTo>
                <a:lnTo>
                  <a:pt x="9192959" y="754723"/>
                </a:lnTo>
                <a:lnTo>
                  <a:pt x="9240012" y="771963"/>
                </a:lnTo>
                <a:lnTo>
                  <a:pt x="9231440" y="821398"/>
                </a:lnTo>
                <a:lnTo>
                  <a:pt x="9280874" y="812921"/>
                </a:lnTo>
                <a:lnTo>
                  <a:pt x="9298115" y="859974"/>
                </a:lnTo>
                <a:lnTo>
                  <a:pt x="9336595" y="827875"/>
                </a:lnTo>
                <a:lnTo>
                  <a:pt x="9375077" y="859974"/>
                </a:lnTo>
                <a:lnTo>
                  <a:pt x="9392603" y="812825"/>
                </a:lnTo>
                <a:lnTo>
                  <a:pt x="9442037" y="821398"/>
                </a:lnTo>
                <a:lnTo>
                  <a:pt x="9433465" y="771963"/>
                </a:lnTo>
                <a:lnTo>
                  <a:pt x="9480518" y="754723"/>
                </a:lnTo>
                <a:lnTo>
                  <a:pt x="9448419" y="716147"/>
                </a:lnTo>
                <a:lnTo>
                  <a:pt x="9480518" y="677666"/>
                </a:lnTo>
                <a:lnTo>
                  <a:pt x="9433465" y="660330"/>
                </a:lnTo>
                <a:lnTo>
                  <a:pt x="9442037" y="610991"/>
                </a:lnTo>
                <a:lnTo>
                  <a:pt x="9392603" y="619468"/>
                </a:lnTo>
                <a:lnTo>
                  <a:pt x="9375267" y="572414"/>
                </a:lnTo>
                <a:lnTo>
                  <a:pt x="9336786" y="604514"/>
                </a:lnTo>
                <a:close/>
                <a:moveTo>
                  <a:pt x="7599045" y="572414"/>
                </a:moveTo>
                <a:lnTo>
                  <a:pt x="7581710" y="619468"/>
                </a:lnTo>
                <a:lnTo>
                  <a:pt x="7532275" y="610991"/>
                </a:lnTo>
                <a:lnTo>
                  <a:pt x="7540847" y="660330"/>
                </a:lnTo>
                <a:lnTo>
                  <a:pt x="7493794" y="677666"/>
                </a:lnTo>
                <a:lnTo>
                  <a:pt x="7525893" y="716242"/>
                </a:lnTo>
                <a:lnTo>
                  <a:pt x="7493794" y="754723"/>
                </a:lnTo>
                <a:lnTo>
                  <a:pt x="7540847" y="771963"/>
                </a:lnTo>
                <a:lnTo>
                  <a:pt x="7532275" y="821398"/>
                </a:lnTo>
                <a:lnTo>
                  <a:pt x="7581710" y="812921"/>
                </a:lnTo>
                <a:lnTo>
                  <a:pt x="7598950" y="859974"/>
                </a:lnTo>
                <a:lnTo>
                  <a:pt x="7637431" y="827875"/>
                </a:lnTo>
                <a:lnTo>
                  <a:pt x="7675912" y="859974"/>
                </a:lnTo>
                <a:lnTo>
                  <a:pt x="7693343" y="812825"/>
                </a:lnTo>
                <a:lnTo>
                  <a:pt x="7742777" y="821398"/>
                </a:lnTo>
                <a:lnTo>
                  <a:pt x="7734205" y="771963"/>
                </a:lnTo>
                <a:lnTo>
                  <a:pt x="7781258" y="754723"/>
                </a:lnTo>
                <a:lnTo>
                  <a:pt x="7749159" y="716147"/>
                </a:lnTo>
                <a:lnTo>
                  <a:pt x="7781258" y="677666"/>
                </a:lnTo>
                <a:lnTo>
                  <a:pt x="7734205" y="660330"/>
                </a:lnTo>
                <a:lnTo>
                  <a:pt x="7742777" y="610991"/>
                </a:lnTo>
                <a:lnTo>
                  <a:pt x="7693343" y="619468"/>
                </a:lnTo>
                <a:lnTo>
                  <a:pt x="7676102" y="572414"/>
                </a:lnTo>
                <a:lnTo>
                  <a:pt x="7637621" y="604514"/>
                </a:lnTo>
                <a:close/>
                <a:moveTo>
                  <a:pt x="6361234" y="551742"/>
                </a:moveTo>
                <a:lnTo>
                  <a:pt x="6303513" y="567459"/>
                </a:lnTo>
                <a:lnTo>
                  <a:pt x="6284844" y="624228"/>
                </a:lnTo>
                <a:lnTo>
                  <a:pt x="6342756" y="659661"/>
                </a:lnTo>
                <a:lnTo>
                  <a:pt x="6439527" y="623158"/>
                </a:lnTo>
                <a:lnTo>
                  <a:pt x="6439376" y="622897"/>
                </a:lnTo>
                <a:lnTo>
                  <a:pt x="6439613" y="622760"/>
                </a:lnTo>
                <a:lnTo>
                  <a:pt x="6421432" y="567459"/>
                </a:lnTo>
                <a:lnTo>
                  <a:pt x="6363710" y="551742"/>
                </a:lnTo>
                <a:lnTo>
                  <a:pt x="6362472" y="552600"/>
                </a:lnTo>
                <a:close/>
                <a:moveTo>
                  <a:pt x="4662165" y="551742"/>
                </a:moveTo>
                <a:lnTo>
                  <a:pt x="4604443" y="567459"/>
                </a:lnTo>
                <a:lnTo>
                  <a:pt x="4585774" y="624228"/>
                </a:lnTo>
                <a:lnTo>
                  <a:pt x="4643686" y="659661"/>
                </a:lnTo>
                <a:lnTo>
                  <a:pt x="4740650" y="623085"/>
                </a:lnTo>
                <a:lnTo>
                  <a:pt x="4722363" y="567459"/>
                </a:lnTo>
                <a:lnTo>
                  <a:pt x="4664641" y="551742"/>
                </a:lnTo>
                <a:lnTo>
                  <a:pt x="4663403" y="552600"/>
                </a:lnTo>
                <a:close/>
                <a:moveTo>
                  <a:pt x="5511699" y="551647"/>
                </a:moveTo>
                <a:lnTo>
                  <a:pt x="5453978" y="567363"/>
                </a:lnTo>
                <a:lnTo>
                  <a:pt x="5435690" y="622989"/>
                </a:lnTo>
                <a:lnTo>
                  <a:pt x="5532654" y="659565"/>
                </a:lnTo>
                <a:lnTo>
                  <a:pt x="5590566" y="624132"/>
                </a:lnTo>
                <a:lnTo>
                  <a:pt x="5571897" y="567363"/>
                </a:lnTo>
                <a:lnTo>
                  <a:pt x="5514176" y="551742"/>
                </a:lnTo>
                <a:lnTo>
                  <a:pt x="5512938" y="552600"/>
                </a:lnTo>
                <a:close/>
                <a:moveTo>
                  <a:pt x="3812535" y="551647"/>
                </a:moveTo>
                <a:lnTo>
                  <a:pt x="3754813" y="567363"/>
                </a:lnTo>
                <a:lnTo>
                  <a:pt x="3736525" y="622989"/>
                </a:lnTo>
                <a:lnTo>
                  <a:pt x="3833490" y="659565"/>
                </a:lnTo>
                <a:lnTo>
                  <a:pt x="3891402" y="624132"/>
                </a:lnTo>
                <a:lnTo>
                  <a:pt x="3872733" y="567363"/>
                </a:lnTo>
                <a:lnTo>
                  <a:pt x="3815011" y="551742"/>
                </a:lnTo>
                <a:lnTo>
                  <a:pt x="3813773" y="552600"/>
                </a:lnTo>
                <a:close/>
                <a:moveTo>
                  <a:pt x="2962394" y="551169"/>
                </a:moveTo>
                <a:lnTo>
                  <a:pt x="2904673" y="566886"/>
                </a:lnTo>
                <a:lnTo>
                  <a:pt x="2886004" y="623655"/>
                </a:lnTo>
                <a:lnTo>
                  <a:pt x="2943916" y="659088"/>
                </a:lnTo>
                <a:lnTo>
                  <a:pt x="3040880" y="622512"/>
                </a:lnTo>
                <a:lnTo>
                  <a:pt x="3022592" y="566886"/>
                </a:lnTo>
                <a:lnTo>
                  <a:pt x="2964870" y="551169"/>
                </a:lnTo>
                <a:lnTo>
                  <a:pt x="2963632" y="552027"/>
                </a:lnTo>
                <a:close/>
                <a:moveTo>
                  <a:pt x="1263325" y="551169"/>
                </a:moveTo>
                <a:lnTo>
                  <a:pt x="1205603" y="566886"/>
                </a:lnTo>
                <a:lnTo>
                  <a:pt x="1186934" y="623655"/>
                </a:lnTo>
                <a:lnTo>
                  <a:pt x="1244846" y="659088"/>
                </a:lnTo>
                <a:lnTo>
                  <a:pt x="1341810" y="622512"/>
                </a:lnTo>
                <a:lnTo>
                  <a:pt x="1323523" y="566886"/>
                </a:lnTo>
                <a:lnTo>
                  <a:pt x="1265801" y="551169"/>
                </a:lnTo>
                <a:lnTo>
                  <a:pt x="1264563" y="552027"/>
                </a:lnTo>
                <a:close/>
                <a:moveTo>
                  <a:pt x="2112859" y="551074"/>
                </a:moveTo>
                <a:lnTo>
                  <a:pt x="2055138" y="566790"/>
                </a:lnTo>
                <a:lnTo>
                  <a:pt x="2036850" y="622416"/>
                </a:lnTo>
                <a:lnTo>
                  <a:pt x="2133814" y="658992"/>
                </a:lnTo>
                <a:lnTo>
                  <a:pt x="2191726" y="623559"/>
                </a:lnTo>
                <a:lnTo>
                  <a:pt x="2173057" y="566790"/>
                </a:lnTo>
                <a:lnTo>
                  <a:pt x="2115336" y="551169"/>
                </a:lnTo>
                <a:lnTo>
                  <a:pt x="2114098" y="552027"/>
                </a:lnTo>
                <a:close/>
                <a:moveTo>
                  <a:pt x="413695" y="551074"/>
                </a:moveTo>
                <a:lnTo>
                  <a:pt x="355973" y="566790"/>
                </a:lnTo>
                <a:lnTo>
                  <a:pt x="337685" y="622416"/>
                </a:lnTo>
                <a:lnTo>
                  <a:pt x="434650" y="658992"/>
                </a:lnTo>
                <a:lnTo>
                  <a:pt x="492562" y="623559"/>
                </a:lnTo>
                <a:lnTo>
                  <a:pt x="473893" y="566790"/>
                </a:lnTo>
                <a:lnTo>
                  <a:pt x="416171" y="551169"/>
                </a:lnTo>
                <a:lnTo>
                  <a:pt x="414933" y="552027"/>
                </a:lnTo>
                <a:close/>
                <a:moveTo>
                  <a:pt x="9760077" y="549935"/>
                </a:moveTo>
                <a:lnTo>
                  <a:pt x="9702356" y="565652"/>
                </a:lnTo>
                <a:lnTo>
                  <a:pt x="9683687" y="622421"/>
                </a:lnTo>
                <a:lnTo>
                  <a:pt x="9741599" y="657854"/>
                </a:lnTo>
                <a:lnTo>
                  <a:pt x="9838563" y="621278"/>
                </a:lnTo>
                <a:lnTo>
                  <a:pt x="9820275" y="565652"/>
                </a:lnTo>
                <a:lnTo>
                  <a:pt x="9762553" y="549935"/>
                </a:lnTo>
                <a:lnTo>
                  <a:pt x="9761315" y="550793"/>
                </a:lnTo>
                <a:close/>
                <a:moveTo>
                  <a:pt x="8061008" y="549935"/>
                </a:moveTo>
                <a:lnTo>
                  <a:pt x="8003286" y="565652"/>
                </a:lnTo>
                <a:lnTo>
                  <a:pt x="7984617" y="622421"/>
                </a:lnTo>
                <a:lnTo>
                  <a:pt x="8042529" y="657854"/>
                </a:lnTo>
                <a:lnTo>
                  <a:pt x="8139493" y="621278"/>
                </a:lnTo>
                <a:lnTo>
                  <a:pt x="8121206" y="565652"/>
                </a:lnTo>
                <a:lnTo>
                  <a:pt x="8063484" y="549935"/>
                </a:lnTo>
                <a:lnTo>
                  <a:pt x="8062246" y="550793"/>
                </a:lnTo>
                <a:close/>
                <a:moveTo>
                  <a:pt x="8910542" y="549840"/>
                </a:moveTo>
                <a:lnTo>
                  <a:pt x="8852821" y="565556"/>
                </a:lnTo>
                <a:lnTo>
                  <a:pt x="8834533" y="621182"/>
                </a:lnTo>
                <a:lnTo>
                  <a:pt x="8931497" y="657758"/>
                </a:lnTo>
                <a:lnTo>
                  <a:pt x="8989409" y="622325"/>
                </a:lnTo>
                <a:lnTo>
                  <a:pt x="8970740" y="565556"/>
                </a:lnTo>
                <a:lnTo>
                  <a:pt x="8913019" y="549935"/>
                </a:lnTo>
                <a:lnTo>
                  <a:pt x="8911781" y="550793"/>
                </a:lnTo>
                <a:close/>
                <a:moveTo>
                  <a:pt x="7211378" y="549840"/>
                </a:moveTo>
                <a:lnTo>
                  <a:pt x="7153656" y="565556"/>
                </a:lnTo>
                <a:lnTo>
                  <a:pt x="7135368" y="621182"/>
                </a:lnTo>
                <a:lnTo>
                  <a:pt x="7232333" y="657758"/>
                </a:lnTo>
                <a:lnTo>
                  <a:pt x="7290245" y="622325"/>
                </a:lnTo>
                <a:lnTo>
                  <a:pt x="7271576" y="565556"/>
                </a:lnTo>
                <a:lnTo>
                  <a:pt x="7213854" y="549935"/>
                </a:lnTo>
                <a:lnTo>
                  <a:pt x="7212616" y="550793"/>
                </a:lnTo>
                <a:close/>
                <a:moveTo>
                  <a:pt x="9906000" y="524244"/>
                </a:moveTo>
                <a:lnTo>
                  <a:pt x="9906000" y="543078"/>
                </a:lnTo>
                <a:lnTo>
                  <a:pt x="9896570" y="533648"/>
                </a:lnTo>
                <a:close/>
                <a:moveTo>
                  <a:pt x="6670792" y="515257"/>
                </a:moveTo>
                <a:lnTo>
                  <a:pt x="6697123" y="613562"/>
                </a:lnTo>
                <a:lnTo>
                  <a:pt x="6734175" y="623564"/>
                </a:lnTo>
                <a:lnTo>
                  <a:pt x="6743704" y="588169"/>
                </a:lnTo>
                <a:close/>
                <a:moveTo>
                  <a:pt x="3505876" y="514835"/>
                </a:moveTo>
                <a:lnTo>
                  <a:pt x="3432582" y="588128"/>
                </a:lnTo>
                <a:lnTo>
                  <a:pt x="3442406" y="624613"/>
                </a:lnTo>
                <a:lnTo>
                  <a:pt x="3479125" y="614701"/>
                </a:lnTo>
                <a:close/>
                <a:moveTo>
                  <a:pt x="4970298" y="514023"/>
                </a:moveTo>
                <a:lnTo>
                  <a:pt x="4997445" y="615369"/>
                </a:lnTo>
                <a:lnTo>
                  <a:pt x="5034497" y="625275"/>
                </a:lnTo>
                <a:lnTo>
                  <a:pt x="5044498" y="588128"/>
                </a:lnTo>
                <a:close/>
                <a:moveTo>
                  <a:pt x="3271134" y="514023"/>
                </a:moveTo>
                <a:lnTo>
                  <a:pt x="3298147" y="614872"/>
                </a:lnTo>
                <a:lnTo>
                  <a:pt x="3334917" y="624702"/>
                </a:lnTo>
                <a:lnTo>
                  <a:pt x="3344885" y="587775"/>
                </a:lnTo>
                <a:close/>
                <a:moveTo>
                  <a:pt x="6905112" y="513928"/>
                </a:moveTo>
                <a:lnTo>
                  <a:pt x="6831700" y="587341"/>
                </a:lnTo>
                <a:lnTo>
                  <a:pt x="6841427" y="623468"/>
                </a:lnTo>
                <a:lnTo>
                  <a:pt x="6878420" y="613578"/>
                </a:lnTo>
                <a:close/>
                <a:moveTo>
                  <a:pt x="5205947" y="513928"/>
                </a:moveTo>
                <a:lnTo>
                  <a:pt x="5131747" y="588128"/>
                </a:lnTo>
                <a:lnTo>
                  <a:pt x="5141748" y="625275"/>
                </a:lnTo>
                <a:lnTo>
                  <a:pt x="5178801" y="615369"/>
                </a:lnTo>
                <a:close/>
                <a:moveTo>
                  <a:pt x="1571458" y="513450"/>
                </a:moveTo>
                <a:lnTo>
                  <a:pt x="1598605" y="614796"/>
                </a:lnTo>
                <a:lnTo>
                  <a:pt x="1635657" y="624702"/>
                </a:lnTo>
                <a:lnTo>
                  <a:pt x="1645658" y="587555"/>
                </a:lnTo>
                <a:close/>
                <a:moveTo>
                  <a:pt x="1807107" y="513355"/>
                </a:moveTo>
                <a:lnTo>
                  <a:pt x="1732907" y="587555"/>
                </a:lnTo>
                <a:lnTo>
                  <a:pt x="1742908" y="624702"/>
                </a:lnTo>
                <a:lnTo>
                  <a:pt x="1779961" y="614796"/>
                </a:lnTo>
                <a:close/>
                <a:moveTo>
                  <a:pt x="107942" y="513355"/>
                </a:moveTo>
                <a:lnTo>
                  <a:pt x="33742" y="587555"/>
                </a:lnTo>
                <a:lnTo>
                  <a:pt x="43744" y="624702"/>
                </a:lnTo>
                <a:lnTo>
                  <a:pt x="80796" y="614796"/>
                </a:lnTo>
                <a:close/>
                <a:moveTo>
                  <a:pt x="8369141" y="512216"/>
                </a:moveTo>
                <a:lnTo>
                  <a:pt x="8396288" y="613562"/>
                </a:lnTo>
                <a:lnTo>
                  <a:pt x="8433340" y="623468"/>
                </a:lnTo>
                <a:lnTo>
                  <a:pt x="8443341" y="586321"/>
                </a:lnTo>
                <a:close/>
                <a:moveTo>
                  <a:pt x="8604790" y="512121"/>
                </a:moveTo>
                <a:lnTo>
                  <a:pt x="8530590" y="586321"/>
                </a:lnTo>
                <a:lnTo>
                  <a:pt x="8540591" y="623468"/>
                </a:lnTo>
                <a:lnTo>
                  <a:pt x="8577644" y="613562"/>
                </a:lnTo>
                <a:close/>
                <a:moveTo>
                  <a:pt x="5813451" y="502879"/>
                </a:moveTo>
                <a:lnTo>
                  <a:pt x="5829834" y="597462"/>
                </a:lnTo>
                <a:lnTo>
                  <a:pt x="5872316" y="604797"/>
                </a:lnTo>
                <a:lnTo>
                  <a:pt x="5887175" y="564315"/>
                </a:lnTo>
                <a:close/>
                <a:moveTo>
                  <a:pt x="4114287" y="502879"/>
                </a:moveTo>
                <a:lnTo>
                  <a:pt x="4130670" y="597462"/>
                </a:lnTo>
                <a:lnTo>
                  <a:pt x="4173151" y="604797"/>
                </a:lnTo>
                <a:lnTo>
                  <a:pt x="4188010" y="564315"/>
                </a:lnTo>
                <a:close/>
                <a:moveTo>
                  <a:pt x="6061959" y="502784"/>
                </a:moveTo>
                <a:lnTo>
                  <a:pt x="5988235" y="564220"/>
                </a:lnTo>
                <a:lnTo>
                  <a:pt x="5995569" y="584127"/>
                </a:lnTo>
                <a:lnTo>
                  <a:pt x="6003094" y="604701"/>
                </a:lnTo>
                <a:lnTo>
                  <a:pt x="6037194" y="598796"/>
                </a:lnTo>
                <a:lnTo>
                  <a:pt x="6045576" y="597367"/>
                </a:lnTo>
                <a:close/>
                <a:moveTo>
                  <a:pt x="4362794" y="502784"/>
                </a:moveTo>
                <a:lnTo>
                  <a:pt x="4289070" y="564220"/>
                </a:lnTo>
                <a:lnTo>
                  <a:pt x="4291928" y="571935"/>
                </a:lnTo>
                <a:lnTo>
                  <a:pt x="4303929" y="604701"/>
                </a:lnTo>
                <a:lnTo>
                  <a:pt x="4338029" y="598796"/>
                </a:lnTo>
                <a:lnTo>
                  <a:pt x="4346411" y="597367"/>
                </a:lnTo>
                <a:close/>
                <a:moveTo>
                  <a:pt x="2414611" y="502306"/>
                </a:moveTo>
                <a:lnTo>
                  <a:pt x="2430994" y="596889"/>
                </a:lnTo>
                <a:lnTo>
                  <a:pt x="2473476" y="604224"/>
                </a:lnTo>
                <a:lnTo>
                  <a:pt x="2488335" y="563742"/>
                </a:lnTo>
                <a:close/>
                <a:moveTo>
                  <a:pt x="715447" y="502306"/>
                </a:moveTo>
                <a:lnTo>
                  <a:pt x="731830" y="596889"/>
                </a:lnTo>
                <a:lnTo>
                  <a:pt x="774311" y="604224"/>
                </a:lnTo>
                <a:lnTo>
                  <a:pt x="789170" y="563742"/>
                </a:lnTo>
                <a:close/>
                <a:moveTo>
                  <a:pt x="2663119" y="502211"/>
                </a:moveTo>
                <a:lnTo>
                  <a:pt x="2589395" y="563647"/>
                </a:lnTo>
                <a:lnTo>
                  <a:pt x="2596729" y="583554"/>
                </a:lnTo>
                <a:lnTo>
                  <a:pt x="2604254" y="604128"/>
                </a:lnTo>
                <a:lnTo>
                  <a:pt x="2638354" y="598223"/>
                </a:lnTo>
                <a:lnTo>
                  <a:pt x="2646736" y="596794"/>
                </a:lnTo>
                <a:close/>
                <a:moveTo>
                  <a:pt x="963954" y="502211"/>
                </a:moveTo>
                <a:lnTo>
                  <a:pt x="890230" y="563647"/>
                </a:lnTo>
                <a:lnTo>
                  <a:pt x="893088" y="571362"/>
                </a:lnTo>
                <a:lnTo>
                  <a:pt x="905089" y="604128"/>
                </a:lnTo>
                <a:lnTo>
                  <a:pt x="939189" y="598223"/>
                </a:lnTo>
                <a:lnTo>
                  <a:pt x="947571" y="596794"/>
                </a:lnTo>
                <a:close/>
                <a:moveTo>
                  <a:pt x="9212294" y="501072"/>
                </a:moveTo>
                <a:lnTo>
                  <a:pt x="9228677" y="595655"/>
                </a:lnTo>
                <a:lnTo>
                  <a:pt x="9271159" y="602990"/>
                </a:lnTo>
                <a:lnTo>
                  <a:pt x="9286018" y="562508"/>
                </a:lnTo>
                <a:close/>
                <a:moveTo>
                  <a:pt x="7513130" y="501072"/>
                </a:moveTo>
                <a:lnTo>
                  <a:pt x="7529513" y="595655"/>
                </a:lnTo>
                <a:lnTo>
                  <a:pt x="7571994" y="602990"/>
                </a:lnTo>
                <a:lnTo>
                  <a:pt x="7586853" y="562508"/>
                </a:lnTo>
                <a:close/>
                <a:moveTo>
                  <a:pt x="9460802" y="500977"/>
                </a:moveTo>
                <a:lnTo>
                  <a:pt x="9387078" y="562413"/>
                </a:lnTo>
                <a:lnTo>
                  <a:pt x="9394412" y="582320"/>
                </a:lnTo>
                <a:lnTo>
                  <a:pt x="9401937" y="602894"/>
                </a:lnTo>
                <a:lnTo>
                  <a:pt x="9436037" y="596989"/>
                </a:lnTo>
                <a:lnTo>
                  <a:pt x="9444419" y="595560"/>
                </a:lnTo>
                <a:close/>
                <a:moveTo>
                  <a:pt x="7761637" y="500977"/>
                </a:moveTo>
                <a:lnTo>
                  <a:pt x="7687913" y="562413"/>
                </a:lnTo>
                <a:lnTo>
                  <a:pt x="7690771" y="570128"/>
                </a:lnTo>
                <a:lnTo>
                  <a:pt x="7702772" y="602894"/>
                </a:lnTo>
                <a:lnTo>
                  <a:pt x="7736872" y="596989"/>
                </a:lnTo>
                <a:lnTo>
                  <a:pt x="7745254" y="595560"/>
                </a:lnTo>
                <a:close/>
                <a:moveTo>
                  <a:pt x="3388767" y="483021"/>
                </a:moveTo>
                <a:lnTo>
                  <a:pt x="3361811" y="583746"/>
                </a:lnTo>
                <a:lnTo>
                  <a:pt x="3388464" y="610399"/>
                </a:lnTo>
                <a:lnTo>
                  <a:pt x="3415594" y="583269"/>
                </a:lnTo>
                <a:close/>
                <a:moveTo>
                  <a:pt x="6787290" y="482410"/>
                </a:moveTo>
                <a:lnTo>
                  <a:pt x="6760654" y="581939"/>
                </a:lnTo>
                <a:lnTo>
                  <a:pt x="6787801" y="609086"/>
                </a:lnTo>
                <a:lnTo>
                  <a:pt x="6814141" y="582746"/>
                </a:lnTo>
                <a:close/>
                <a:moveTo>
                  <a:pt x="5088123" y="482305"/>
                </a:moveTo>
                <a:lnTo>
                  <a:pt x="5060976" y="583746"/>
                </a:lnTo>
                <a:lnTo>
                  <a:pt x="5088123" y="610893"/>
                </a:lnTo>
                <a:lnTo>
                  <a:pt x="5115269" y="583746"/>
                </a:lnTo>
                <a:close/>
                <a:moveTo>
                  <a:pt x="1689283" y="481732"/>
                </a:moveTo>
                <a:lnTo>
                  <a:pt x="1662136" y="583173"/>
                </a:lnTo>
                <a:lnTo>
                  <a:pt x="1689283" y="610320"/>
                </a:lnTo>
                <a:lnTo>
                  <a:pt x="1716429" y="583173"/>
                </a:lnTo>
                <a:close/>
                <a:moveTo>
                  <a:pt x="8486966" y="480498"/>
                </a:moveTo>
                <a:lnTo>
                  <a:pt x="8459819" y="581939"/>
                </a:lnTo>
                <a:lnTo>
                  <a:pt x="8486966" y="609086"/>
                </a:lnTo>
                <a:lnTo>
                  <a:pt x="8514112" y="581939"/>
                </a:lnTo>
                <a:close/>
                <a:moveTo>
                  <a:pt x="6289511" y="469542"/>
                </a:moveTo>
                <a:lnTo>
                  <a:pt x="6264460" y="494592"/>
                </a:lnTo>
                <a:lnTo>
                  <a:pt x="6194832" y="480019"/>
                </a:lnTo>
                <a:lnTo>
                  <a:pt x="6209310" y="549075"/>
                </a:lnTo>
                <a:lnTo>
                  <a:pt x="6189784" y="572507"/>
                </a:lnTo>
                <a:lnTo>
                  <a:pt x="6219883" y="567268"/>
                </a:lnTo>
                <a:lnTo>
                  <a:pt x="6272461" y="614512"/>
                </a:lnTo>
                <a:lnTo>
                  <a:pt x="6291892" y="555362"/>
                </a:lnTo>
                <a:lnTo>
                  <a:pt x="6344660" y="541074"/>
                </a:lnTo>
                <a:lnTo>
                  <a:pt x="6289511" y="505070"/>
                </a:lnTo>
                <a:close/>
                <a:moveTo>
                  <a:pt x="4736364" y="469542"/>
                </a:moveTo>
                <a:lnTo>
                  <a:pt x="4736364" y="504975"/>
                </a:lnTo>
                <a:lnTo>
                  <a:pt x="4681119" y="541074"/>
                </a:lnTo>
                <a:lnTo>
                  <a:pt x="4733793" y="555362"/>
                </a:lnTo>
                <a:lnTo>
                  <a:pt x="4753890" y="616512"/>
                </a:lnTo>
                <a:lnTo>
                  <a:pt x="4772655" y="605654"/>
                </a:lnTo>
                <a:lnTo>
                  <a:pt x="4785323" y="558505"/>
                </a:lnTo>
                <a:lnTo>
                  <a:pt x="4834662" y="571745"/>
                </a:lnTo>
                <a:lnTo>
                  <a:pt x="4798467" y="535550"/>
                </a:lnTo>
                <a:lnTo>
                  <a:pt x="4833043" y="501069"/>
                </a:lnTo>
                <a:lnTo>
                  <a:pt x="4833043" y="479543"/>
                </a:lnTo>
                <a:lnTo>
                  <a:pt x="4761415" y="494592"/>
                </a:lnTo>
                <a:close/>
                <a:moveTo>
                  <a:pt x="4590346" y="469542"/>
                </a:moveTo>
                <a:lnTo>
                  <a:pt x="4565295" y="494592"/>
                </a:lnTo>
                <a:lnTo>
                  <a:pt x="4495668" y="480019"/>
                </a:lnTo>
                <a:lnTo>
                  <a:pt x="4510146" y="549075"/>
                </a:lnTo>
                <a:lnTo>
                  <a:pt x="4490619" y="572507"/>
                </a:lnTo>
                <a:lnTo>
                  <a:pt x="4520718" y="567268"/>
                </a:lnTo>
                <a:lnTo>
                  <a:pt x="4573392" y="614417"/>
                </a:lnTo>
                <a:lnTo>
                  <a:pt x="4592823" y="555267"/>
                </a:lnTo>
                <a:lnTo>
                  <a:pt x="4645591" y="540979"/>
                </a:lnTo>
                <a:lnTo>
                  <a:pt x="4590346" y="505070"/>
                </a:lnTo>
                <a:close/>
                <a:moveTo>
                  <a:pt x="6435529" y="469446"/>
                </a:moveTo>
                <a:lnTo>
                  <a:pt x="6435529" y="504879"/>
                </a:lnTo>
                <a:lnTo>
                  <a:pt x="6380284" y="540979"/>
                </a:lnTo>
                <a:lnTo>
                  <a:pt x="6432957" y="555267"/>
                </a:lnTo>
                <a:lnTo>
                  <a:pt x="6452636" y="615233"/>
                </a:lnTo>
                <a:lnTo>
                  <a:pt x="6472300" y="603867"/>
                </a:lnTo>
                <a:lnTo>
                  <a:pt x="6479279" y="577893"/>
                </a:lnTo>
                <a:lnTo>
                  <a:pt x="6485001" y="556508"/>
                </a:lnTo>
                <a:lnTo>
                  <a:pt x="6531168" y="568896"/>
                </a:lnTo>
                <a:lnTo>
                  <a:pt x="6497727" y="535455"/>
                </a:lnTo>
                <a:lnTo>
                  <a:pt x="6498890" y="534296"/>
                </a:lnTo>
                <a:lnTo>
                  <a:pt x="6498146" y="533552"/>
                </a:lnTo>
                <a:lnTo>
                  <a:pt x="6532303" y="499489"/>
                </a:lnTo>
                <a:lnTo>
                  <a:pt x="6532303" y="479448"/>
                </a:lnTo>
                <a:lnTo>
                  <a:pt x="6460580" y="494497"/>
                </a:lnTo>
                <a:close/>
                <a:moveTo>
                  <a:pt x="5937752" y="469446"/>
                </a:moveTo>
                <a:lnTo>
                  <a:pt x="5904606" y="559553"/>
                </a:lnTo>
                <a:lnTo>
                  <a:pt x="5937752" y="587175"/>
                </a:lnTo>
                <a:lnTo>
                  <a:pt x="5970900" y="559553"/>
                </a:lnTo>
                <a:close/>
                <a:moveTo>
                  <a:pt x="4238588" y="469446"/>
                </a:moveTo>
                <a:lnTo>
                  <a:pt x="4205441" y="559553"/>
                </a:lnTo>
                <a:lnTo>
                  <a:pt x="4238588" y="587175"/>
                </a:lnTo>
                <a:lnTo>
                  <a:pt x="4271735" y="559553"/>
                </a:lnTo>
                <a:close/>
                <a:moveTo>
                  <a:pt x="5585804" y="469351"/>
                </a:moveTo>
                <a:lnTo>
                  <a:pt x="5585804" y="504879"/>
                </a:lnTo>
                <a:lnTo>
                  <a:pt x="5530654" y="540979"/>
                </a:lnTo>
                <a:lnTo>
                  <a:pt x="5583327" y="555267"/>
                </a:lnTo>
                <a:lnTo>
                  <a:pt x="5602758" y="614417"/>
                </a:lnTo>
                <a:lnTo>
                  <a:pt x="5655432" y="567268"/>
                </a:lnTo>
                <a:lnTo>
                  <a:pt x="5685531" y="572507"/>
                </a:lnTo>
                <a:lnTo>
                  <a:pt x="5666004" y="549075"/>
                </a:lnTo>
                <a:lnTo>
                  <a:pt x="5680482" y="479924"/>
                </a:lnTo>
                <a:lnTo>
                  <a:pt x="5610950" y="494497"/>
                </a:lnTo>
                <a:close/>
                <a:moveTo>
                  <a:pt x="3886734" y="469351"/>
                </a:moveTo>
                <a:lnTo>
                  <a:pt x="3886734" y="504879"/>
                </a:lnTo>
                <a:lnTo>
                  <a:pt x="3831585" y="540979"/>
                </a:lnTo>
                <a:lnTo>
                  <a:pt x="3884258" y="555267"/>
                </a:lnTo>
                <a:lnTo>
                  <a:pt x="3903689" y="614417"/>
                </a:lnTo>
                <a:lnTo>
                  <a:pt x="3956362" y="567268"/>
                </a:lnTo>
                <a:lnTo>
                  <a:pt x="3986461" y="572507"/>
                </a:lnTo>
                <a:lnTo>
                  <a:pt x="3966935" y="549075"/>
                </a:lnTo>
                <a:lnTo>
                  <a:pt x="3981413" y="479924"/>
                </a:lnTo>
                <a:lnTo>
                  <a:pt x="3911880" y="494497"/>
                </a:lnTo>
                <a:close/>
                <a:moveTo>
                  <a:pt x="3740907" y="469351"/>
                </a:moveTo>
                <a:lnTo>
                  <a:pt x="3715761" y="494497"/>
                </a:lnTo>
                <a:lnTo>
                  <a:pt x="3644037" y="479448"/>
                </a:lnTo>
                <a:lnTo>
                  <a:pt x="3644037" y="501005"/>
                </a:lnTo>
                <a:lnTo>
                  <a:pt x="3678103" y="534977"/>
                </a:lnTo>
                <a:lnTo>
                  <a:pt x="3678071" y="535010"/>
                </a:lnTo>
                <a:lnTo>
                  <a:pt x="3678613" y="535550"/>
                </a:lnTo>
                <a:lnTo>
                  <a:pt x="3643388" y="570775"/>
                </a:lnTo>
                <a:lnTo>
                  <a:pt x="3691247" y="557932"/>
                </a:lnTo>
                <a:lnTo>
                  <a:pt x="3691425" y="558595"/>
                </a:lnTo>
                <a:lnTo>
                  <a:pt x="3691758" y="558505"/>
                </a:lnTo>
                <a:lnTo>
                  <a:pt x="3704338" y="605325"/>
                </a:lnTo>
                <a:lnTo>
                  <a:pt x="3723244" y="616254"/>
                </a:lnTo>
                <a:lnTo>
                  <a:pt x="3743288" y="555267"/>
                </a:lnTo>
                <a:lnTo>
                  <a:pt x="3796056" y="540979"/>
                </a:lnTo>
                <a:lnTo>
                  <a:pt x="3740907" y="504879"/>
                </a:lnTo>
                <a:close/>
                <a:moveTo>
                  <a:pt x="5440071" y="469256"/>
                </a:moveTo>
                <a:lnTo>
                  <a:pt x="5414925" y="494402"/>
                </a:lnTo>
                <a:lnTo>
                  <a:pt x="5343202" y="479352"/>
                </a:lnTo>
                <a:lnTo>
                  <a:pt x="5343202" y="500974"/>
                </a:lnTo>
                <a:lnTo>
                  <a:pt x="5377778" y="535455"/>
                </a:lnTo>
                <a:lnTo>
                  <a:pt x="5341583" y="571650"/>
                </a:lnTo>
                <a:lnTo>
                  <a:pt x="5390922" y="558410"/>
                </a:lnTo>
                <a:lnTo>
                  <a:pt x="5403591" y="605559"/>
                </a:lnTo>
                <a:lnTo>
                  <a:pt x="5422260" y="616417"/>
                </a:lnTo>
                <a:lnTo>
                  <a:pt x="5442357" y="555267"/>
                </a:lnTo>
                <a:lnTo>
                  <a:pt x="5495126" y="540979"/>
                </a:lnTo>
                <a:lnTo>
                  <a:pt x="5440071" y="504784"/>
                </a:lnTo>
                <a:close/>
                <a:moveTo>
                  <a:pt x="2890671" y="468969"/>
                </a:moveTo>
                <a:lnTo>
                  <a:pt x="2865620" y="494019"/>
                </a:lnTo>
                <a:lnTo>
                  <a:pt x="2795992" y="479446"/>
                </a:lnTo>
                <a:lnTo>
                  <a:pt x="2810470" y="548502"/>
                </a:lnTo>
                <a:lnTo>
                  <a:pt x="2790944" y="571934"/>
                </a:lnTo>
                <a:lnTo>
                  <a:pt x="2821043" y="566695"/>
                </a:lnTo>
                <a:lnTo>
                  <a:pt x="2873621" y="613939"/>
                </a:lnTo>
                <a:lnTo>
                  <a:pt x="2893052" y="554789"/>
                </a:lnTo>
                <a:lnTo>
                  <a:pt x="2945820" y="540501"/>
                </a:lnTo>
                <a:lnTo>
                  <a:pt x="2890671" y="504497"/>
                </a:lnTo>
                <a:close/>
                <a:moveTo>
                  <a:pt x="1337524" y="468969"/>
                </a:moveTo>
                <a:lnTo>
                  <a:pt x="1337524" y="504402"/>
                </a:lnTo>
                <a:lnTo>
                  <a:pt x="1282279" y="540501"/>
                </a:lnTo>
                <a:lnTo>
                  <a:pt x="1334953" y="554789"/>
                </a:lnTo>
                <a:lnTo>
                  <a:pt x="1355050" y="615939"/>
                </a:lnTo>
                <a:lnTo>
                  <a:pt x="1373815" y="605081"/>
                </a:lnTo>
                <a:lnTo>
                  <a:pt x="1386483" y="557932"/>
                </a:lnTo>
                <a:lnTo>
                  <a:pt x="1435822" y="571172"/>
                </a:lnTo>
                <a:lnTo>
                  <a:pt x="1399627" y="534977"/>
                </a:lnTo>
                <a:lnTo>
                  <a:pt x="1434203" y="500496"/>
                </a:lnTo>
                <a:lnTo>
                  <a:pt x="1434203" y="478970"/>
                </a:lnTo>
                <a:lnTo>
                  <a:pt x="1362575" y="494019"/>
                </a:lnTo>
                <a:close/>
                <a:moveTo>
                  <a:pt x="1191506" y="468969"/>
                </a:moveTo>
                <a:lnTo>
                  <a:pt x="1166455" y="494019"/>
                </a:lnTo>
                <a:lnTo>
                  <a:pt x="1096828" y="479446"/>
                </a:lnTo>
                <a:lnTo>
                  <a:pt x="1111306" y="548502"/>
                </a:lnTo>
                <a:lnTo>
                  <a:pt x="1091779" y="571934"/>
                </a:lnTo>
                <a:lnTo>
                  <a:pt x="1121878" y="566695"/>
                </a:lnTo>
                <a:lnTo>
                  <a:pt x="1174552" y="613844"/>
                </a:lnTo>
                <a:lnTo>
                  <a:pt x="1193983" y="554694"/>
                </a:lnTo>
                <a:lnTo>
                  <a:pt x="1246751" y="540406"/>
                </a:lnTo>
                <a:lnTo>
                  <a:pt x="1191506" y="504497"/>
                </a:lnTo>
                <a:close/>
                <a:moveTo>
                  <a:pt x="3036689" y="468873"/>
                </a:moveTo>
                <a:lnTo>
                  <a:pt x="3036689" y="504306"/>
                </a:lnTo>
                <a:lnTo>
                  <a:pt x="2981444" y="540406"/>
                </a:lnTo>
                <a:lnTo>
                  <a:pt x="3034117" y="554694"/>
                </a:lnTo>
                <a:lnTo>
                  <a:pt x="3054215" y="615939"/>
                </a:lnTo>
                <a:lnTo>
                  <a:pt x="3072979" y="605081"/>
                </a:lnTo>
                <a:lnTo>
                  <a:pt x="3085648" y="557932"/>
                </a:lnTo>
                <a:lnTo>
                  <a:pt x="3134999" y="571055"/>
                </a:lnTo>
                <a:lnTo>
                  <a:pt x="3099303" y="535359"/>
                </a:lnTo>
                <a:lnTo>
                  <a:pt x="3099334" y="535329"/>
                </a:lnTo>
                <a:lnTo>
                  <a:pt x="3098887" y="534882"/>
                </a:lnTo>
                <a:lnTo>
                  <a:pt x="3133463" y="500401"/>
                </a:lnTo>
                <a:lnTo>
                  <a:pt x="3133463" y="478875"/>
                </a:lnTo>
                <a:lnTo>
                  <a:pt x="3061740" y="493924"/>
                </a:lnTo>
                <a:close/>
                <a:moveTo>
                  <a:pt x="2538912" y="468873"/>
                </a:moveTo>
                <a:lnTo>
                  <a:pt x="2505766" y="558980"/>
                </a:lnTo>
                <a:lnTo>
                  <a:pt x="2538912" y="586602"/>
                </a:lnTo>
                <a:lnTo>
                  <a:pt x="2572060" y="558980"/>
                </a:lnTo>
                <a:close/>
                <a:moveTo>
                  <a:pt x="839748" y="468873"/>
                </a:moveTo>
                <a:lnTo>
                  <a:pt x="806601" y="558980"/>
                </a:lnTo>
                <a:lnTo>
                  <a:pt x="839748" y="586602"/>
                </a:lnTo>
                <a:lnTo>
                  <a:pt x="872895" y="558980"/>
                </a:lnTo>
                <a:close/>
                <a:moveTo>
                  <a:pt x="2186964" y="468778"/>
                </a:moveTo>
                <a:lnTo>
                  <a:pt x="2186964" y="504306"/>
                </a:lnTo>
                <a:lnTo>
                  <a:pt x="2131814" y="540406"/>
                </a:lnTo>
                <a:lnTo>
                  <a:pt x="2184487" y="554694"/>
                </a:lnTo>
                <a:lnTo>
                  <a:pt x="2203918" y="613844"/>
                </a:lnTo>
                <a:lnTo>
                  <a:pt x="2256592" y="566695"/>
                </a:lnTo>
                <a:lnTo>
                  <a:pt x="2286691" y="571934"/>
                </a:lnTo>
                <a:lnTo>
                  <a:pt x="2267164" y="548502"/>
                </a:lnTo>
                <a:lnTo>
                  <a:pt x="2281642" y="479351"/>
                </a:lnTo>
                <a:lnTo>
                  <a:pt x="2212110" y="493924"/>
                </a:lnTo>
                <a:close/>
                <a:moveTo>
                  <a:pt x="487894" y="468778"/>
                </a:moveTo>
                <a:lnTo>
                  <a:pt x="487894" y="504306"/>
                </a:lnTo>
                <a:lnTo>
                  <a:pt x="432745" y="540406"/>
                </a:lnTo>
                <a:lnTo>
                  <a:pt x="485418" y="554694"/>
                </a:lnTo>
                <a:lnTo>
                  <a:pt x="504849" y="613844"/>
                </a:lnTo>
                <a:lnTo>
                  <a:pt x="557522" y="566695"/>
                </a:lnTo>
                <a:lnTo>
                  <a:pt x="587621" y="571934"/>
                </a:lnTo>
                <a:lnTo>
                  <a:pt x="568095" y="548502"/>
                </a:lnTo>
                <a:lnTo>
                  <a:pt x="582573" y="479351"/>
                </a:lnTo>
                <a:lnTo>
                  <a:pt x="513040" y="493924"/>
                </a:lnTo>
                <a:close/>
                <a:moveTo>
                  <a:pt x="342067" y="468778"/>
                </a:moveTo>
                <a:lnTo>
                  <a:pt x="316921" y="493924"/>
                </a:lnTo>
                <a:lnTo>
                  <a:pt x="245197" y="478875"/>
                </a:lnTo>
                <a:lnTo>
                  <a:pt x="245197" y="500496"/>
                </a:lnTo>
                <a:lnTo>
                  <a:pt x="279773" y="534977"/>
                </a:lnTo>
                <a:lnTo>
                  <a:pt x="243578" y="571172"/>
                </a:lnTo>
                <a:lnTo>
                  <a:pt x="292918" y="557932"/>
                </a:lnTo>
                <a:lnTo>
                  <a:pt x="305586" y="605081"/>
                </a:lnTo>
                <a:lnTo>
                  <a:pt x="324350" y="615844"/>
                </a:lnTo>
                <a:lnTo>
                  <a:pt x="344448" y="554694"/>
                </a:lnTo>
                <a:lnTo>
                  <a:pt x="397216" y="540406"/>
                </a:lnTo>
                <a:lnTo>
                  <a:pt x="342067" y="504306"/>
                </a:lnTo>
                <a:close/>
                <a:moveTo>
                  <a:pt x="2041231" y="468683"/>
                </a:moveTo>
                <a:lnTo>
                  <a:pt x="2016085" y="493829"/>
                </a:lnTo>
                <a:lnTo>
                  <a:pt x="1944362" y="478779"/>
                </a:lnTo>
                <a:lnTo>
                  <a:pt x="1944362" y="500401"/>
                </a:lnTo>
                <a:lnTo>
                  <a:pt x="1978938" y="534882"/>
                </a:lnTo>
                <a:lnTo>
                  <a:pt x="1942743" y="571077"/>
                </a:lnTo>
                <a:lnTo>
                  <a:pt x="1992082" y="557837"/>
                </a:lnTo>
                <a:lnTo>
                  <a:pt x="2004751" y="604986"/>
                </a:lnTo>
                <a:lnTo>
                  <a:pt x="2023420" y="615844"/>
                </a:lnTo>
                <a:lnTo>
                  <a:pt x="2043517" y="554694"/>
                </a:lnTo>
                <a:lnTo>
                  <a:pt x="2096286" y="540406"/>
                </a:lnTo>
                <a:lnTo>
                  <a:pt x="2041231" y="504211"/>
                </a:lnTo>
                <a:close/>
                <a:moveTo>
                  <a:pt x="9688354" y="467735"/>
                </a:moveTo>
                <a:lnTo>
                  <a:pt x="9663303" y="492785"/>
                </a:lnTo>
                <a:lnTo>
                  <a:pt x="9593675" y="478212"/>
                </a:lnTo>
                <a:lnTo>
                  <a:pt x="9608153" y="547268"/>
                </a:lnTo>
                <a:lnTo>
                  <a:pt x="9588627" y="570700"/>
                </a:lnTo>
                <a:lnTo>
                  <a:pt x="9618726" y="565461"/>
                </a:lnTo>
                <a:lnTo>
                  <a:pt x="9671304" y="612705"/>
                </a:lnTo>
                <a:lnTo>
                  <a:pt x="9690735" y="553555"/>
                </a:lnTo>
                <a:lnTo>
                  <a:pt x="9743503" y="539267"/>
                </a:lnTo>
                <a:lnTo>
                  <a:pt x="9688354" y="503263"/>
                </a:lnTo>
                <a:close/>
                <a:moveTo>
                  <a:pt x="8135207" y="467735"/>
                </a:moveTo>
                <a:lnTo>
                  <a:pt x="8135207" y="503168"/>
                </a:lnTo>
                <a:lnTo>
                  <a:pt x="8079962" y="539267"/>
                </a:lnTo>
                <a:lnTo>
                  <a:pt x="8132636" y="553555"/>
                </a:lnTo>
                <a:lnTo>
                  <a:pt x="8152733" y="614705"/>
                </a:lnTo>
                <a:lnTo>
                  <a:pt x="8171498" y="603847"/>
                </a:lnTo>
                <a:lnTo>
                  <a:pt x="8184166" y="556698"/>
                </a:lnTo>
                <a:lnTo>
                  <a:pt x="8233505" y="569938"/>
                </a:lnTo>
                <a:lnTo>
                  <a:pt x="8197310" y="533743"/>
                </a:lnTo>
                <a:lnTo>
                  <a:pt x="8231886" y="499262"/>
                </a:lnTo>
                <a:lnTo>
                  <a:pt x="8231886" y="477736"/>
                </a:lnTo>
                <a:lnTo>
                  <a:pt x="8160258" y="492785"/>
                </a:lnTo>
                <a:close/>
                <a:moveTo>
                  <a:pt x="7989189" y="467735"/>
                </a:moveTo>
                <a:lnTo>
                  <a:pt x="7964138" y="492785"/>
                </a:lnTo>
                <a:lnTo>
                  <a:pt x="7894511" y="478212"/>
                </a:lnTo>
                <a:lnTo>
                  <a:pt x="7908989" y="547268"/>
                </a:lnTo>
                <a:lnTo>
                  <a:pt x="7889462" y="570700"/>
                </a:lnTo>
                <a:lnTo>
                  <a:pt x="7919561" y="565461"/>
                </a:lnTo>
                <a:lnTo>
                  <a:pt x="7972235" y="612610"/>
                </a:lnTo>
                <a:lnTo>
                  <a:pt x="7991666" y="553460"/>
                </a:lnTo>
                <a:lnTo>
                  <a:pt x="8044434" y="539172"/>
                </a:lnTo>
                <a:lnTo>
                  <a:pt x="7989189" y="503263"/>
                </a:lnTo>
                <a:close/>
                <a:moveTo>
                  <a:pt x="9336595" y="467639"/>
                </a:moveTo>
                <a:lnTo>
                  <a:pt x="9303449" y="557746"/>
                </a:lnTo>
                <a:lnTo>
                  <a:pt x="9336595" y="585368"/>
                </a:lnTo>
                <a:lnTo>
                  <a:pt x="9369743" y="557746"/>
                </a:lnTo>
                <a:close/>
                <a:moveTo>
                  <a:pt x="7637431" y="467639"/>
                </a:moveTo>
                <a:lnTo>
                  <a:pt x="7604284" y="557746"/>
                </a:lnTo>
                <a:lnTo>
                  <a:pt x="7637431" y="585368"/>
                </a:lnTo>
                <a:lnTo>
                  <a:pt x="7670578" y="557746"/>
                </a:lnTo>
                <a:close/>
                <a:moveTo>
                  <a:pt x="8984647" y="467544"/>
                </a:moveTo>
                <a:lnTo>
                  <a:pt x="8984647" y="503072"/>
                </a:lnTo>
                <a:lnTo>
                  <a:pt x="8929497" y="539172"/>
                </a:lnTo>
                <a:lnTo>
                  <a:pt x="8982170" y="553460"/>
                </a:lnTo>
                <a:lnTo>
                  <a:pt x="9001601" y="612610"/>
                </a:lnTo>
                <a:lnTo>
                  <a:pt x="9054275" y="565461"/>
                </a:lnTo>
                <a:lnTo>
                  <a:pt x="9084374" y="570700"/>
                </a:lnTo>
                <a:lnTo>
                  <a:pt x="9064847" y="547268"/>
                </a:lnTo>
                <a:lnTo>
                  <a:pt x="9079325" y="478117"/>
                </a:lnTo>
                <a:lnTo>
                  <a:pt x="9009793" y="492690"/>
                </a:lnTo>
                <a:close/>
                <a:moveTo>
                  <a:pt x="7285577" y="467544"/>
                </a:moveTo>
                <a:lnTo>
                  <a:pt x="7285577" y="503072"/>
                </a:lnTo>
                <a:lnTo>
                  <a:pt x="7230428" y="539172"/>
                </a:lnTo>
                <a:lnTo>
                  <a:pt x="7283101" y="553460"/>
                </a:lnTo>
                <a:lnTo>
                  <a:pt x="7302532" y="612610"/>
                </a:lnTo>
                <a:lnTo>
                  <a:pt x="7355205" y="565461"/>
                </a:lnTo>
                <a:lnTo>
                  <a:pt x="7385304" y="570700"/>
                </a:lnTo>
                <a:lnTo>
                  <a:pt x="7365778" y="547268"/>
                </a:lnTo>
                <a:lnTo>
                  <a:pt x="7380256" y="478117"/>
                </a:lnTo>
                <a:lnTo>
                  <a:pt x="7310723" y="492690"/>
                </a:lnTo>
                <a:close/>
                <a:moveTo>
                  <a:pt x="7139750" y="467544"/>
                </a:moveTo>
                <a:lnTo>
                  <a:pt x="7114604" y="492690"/>
                </a:lnTo>
                <a:lnTo>
                  <a:pt x="7042880" y="477641"/>
                </a:lnTo>
                <a:lnTo>
                  <a:pt x="7042880" y="499262"/>
                </a:lnTo>
                <a:lnTo>
                  <a:pt x="7077456" y="533743"/>
                </a:lnTo>
                <a:lnTo>
                  <a:pt x="7076295" y="534904"/>
                </a:lnTo>
                <a:lnTo>
                  <a:pt x="7076943" y="535550"/>
                </a:lnTo>
                <a:lnTo>
                  <a:pt x="7043030" y="569464"/>
                </a:lnTo>
                <a:lnTo>
                  <a:pt x="7090601" y="556698"/>
                </a:lnTo>
                <a:lnTo>
                  <a:pt x="7103269" y="603847"/>
                </a:lnTo>
                <a:lnTo>
                  <a:pt x="7122033" y="614610"/>
                </a:lnTo>
                <a:lnTo>
                  <a:pt x="7142131" y="553460"/>
                </a:lnTo>
                <a:lnTo>
                  <a:pt x="7194899" y="539172"/>
                </a:lnTo>
                <a:lnTo>
                  <a:pt x="7139750" y="503072"/>
                </a:lnTo>
                <a:close/>
                <a:moveTo>
                  <a:pt x="8838914" y="467449"/>
                </a:moveTo>
                <a:lnTo>
                  <a:pt x="8813768" y="492595"/>
                </a:lnTo>
                <a:lnTo>
                  <a:pt x="8742045" y="477545"/>
                </a:lnTo>
                <a:lnTo>
                  <a:pt x="8742045" y="499167"/>
                </a:lnTo>
                <a:lnTo>
                  <a:pt x="8776621" y="533648"/>
                </a:lnTo>
                <a:lnTo>
                  <a:pt x="8740426" y="569843"/>
                </a:lnTo>
                <a:lnTo>
                  <a:pt x="8789765" y="556603"/>
                </a:lnTo>
                <a:lnTo>
                  <a:pt x="8802434" y="603752"/>
                </a:lnTo>
                <a:lnTo>
                  <a:pt x="8821103" y="614610"/>
                </a:lnTo>
                <a:lnTo>
                  <a:pt x="8841200" y="553460"/>
                </a:lnTo>
                <a:lnTo>
                  <a:pt x="8893969" y="539172"/>
                </a:lnTo>
                <a:lnTo>
                  <a:pt x="8838914" y="502977"/>
                </a:lnTo>
                <a:close/>
                <a:moveTo>
                  <a:pt x="6110631" y="462207"/>
                </a:moveTo>
                <a:lnTo>
                  <a:pt x="6079294" y="488306"/>
                </a:lnTo>
                <a:lnTo>
                  <a:pt x="6060911" y="594700"/>
                </a:lnTo>
                <a:lnTo>
                  <a:pt x="6167400" y="576317"/>
                </a:lnTo>
                <a:lnTo>
                  <a:pt x="6193499" y="545075"/>
                </a:lnTo>
                <a:lnTo>
                  <a:pt x="6179116" y="476590"/>
                </a:lnTo>
                <a:close/>
                <a:moveTo>
                  <a:pt x="5764683" y="462207"/>
                </a:moveTo>
                <a:lnTo>
                  <a:pt x="5696199" y="476590"/>
                </a:lnTo>
                <a:lnTo>
                  <a:pt x="5681816" y="545075"/>
                </a:lnTo>
                <a:lnTo>
                  <a:pt x="5707914" y="576317"/>
                </a:lnTo>
                <a:lnTo>
                  <a:pt x="5814404" y="594700"/>
                </a:lnTo>
                <a:lnTo>
                  <a:pt x="5795925" y="488211"/>
                </a:lnTo>
                <a:close/>
                <a:moveTo>
                  <a:pt x="4411467" y="462207"/>
                </a:moveTo>
                <a:lnTo>
                  <a:pt x="4380129" y="488306"/>
                </a:lnTo>
                <a:lnTo>
                  <a:pt x="4361746" y="594700"/>
                </a:lnTo>
                <a:lnTo>
                  <a:pt x="4468236" y="576317"/>
                </a:lnTo>
                <a:lnTo>
                  <a:pt x="4494334" y="545075"/>
                </a:lnTo>
                <a:lnTo>
                  <a:pt x="4479951" y="476590"/>
                </a:lnTo>
                <a:close/>
                <a:moveTo>
                  <a:pt x="4065519" y="462207"/>
                </a:moveTo>
                <a:lnTo>
                  <a:pt x="3997034" y="476590"/>
                </a:lnTo>
                <a:lnTo>
                  <a:pt x="3982651" y="545075"/>
                </a:lnTo>
                <a:lnTo>
                  <a:pt x="4008749" y="576317"/>
                </a:lnTo>
                <a:lnTo>
                  <a:pt x="4115239" y="594700"/>
                </a:lnTo>
                <a:lnTo>
                  <a:pt x="4096761" y="488211"/>
                </a:lnTo>
                <a:close/>
                <a:moveTo>
                  <a:pt x="2711791" y="461634"/>
                </a:moveTo>
                <a:lnTo>
                  <a:pt x="2680454" y="487733"/>
                </a:lnTo>
                <a:lnTo>
                  <a:pt x="2662071" y="594127"/>
                </a:lnTo>
                <a:lnTo>
                  <a:pt x="2768560" y="575744"/>
                </a:lnTo>
                <a:lnTo>
                  <a:pt x="2794659" y="544502"/>
                </a:lnTo>
                <a:lnTo>
                  <a:pt x="2780276" y="476017"/>
                </a:lnTo>
                <a:close/>
                <a:moveTo>
                  <a:pt x="2365843" y="461634"/>
                </a:moveTo>
                <a:lnTo>
                  <a:pt x="2297359" y="476017"/>
                </a:lnTo>
                <a:lnTo>
                  <a:pt x="2282976" y="544502"/>
                </a:lnTo>
                <a:lnTo>
                  <a:pt x="2309074" y="575744"/>
                </a:lnTo>
                <a:lnTo>
                  <a:pt x="2415564" y="594127"/>
                </a:lnTo>
                <a:lnTo>
                  <a:pt x="2397085" y="487638"/>
                </a:lnTo>
                <a:close/>
                <a:moveTo>
                  <a:pt x="1012627" y="461634"/>
                </a:moveTo>
                <a:lnTo>
                  <a:pt x="981289" y="487733"/>
                </a:lnTo>
                <a:lnTo>
                  <a:pt x="962906" y="594127"/>
                </a:lnTo>
                <a:lnTo>
                  <a:pt x="1069396" y="575744"/>
                </a:lnTo>
                <a:lnTo>
                  <a:pt x="1095494" y="544502"/>
                </a:lnTo>
                <a:lnTo>
                  <a:pt x="1081111" y="476017"/>
                </a:lnTo>
                <a:close/>
                <a:moveTo>
                  <a:pt x="666679" y="461634"/>
                </a:moveTo>
                <a:lnTo>
                  <a:pt x="598194" y="476017"/>
                </a:lnTo>
                <a:lnTo>
                  <a:pt x="583811" y="544502"/>
                </a:lnTo>
                <a:lnTo>
                  <a:pt x="609909" y="575744"/>
                </a:lnTo>
                <a:lnTo>
                  <a:pt x="716399" y="594127"/>
                </a:lnTo>
                <a:lnTo>
                  <a:pt x="697921" y="487638"/>
                </a:lnTo>
                <a:close/>
                <a:moveTo>
                  <a:pt x="9509474" y="460400"/>
                </a:moveTo>
                <a:lnTo>
                  <a:pt x="9478137" y="486499"/>
                </a:lnTo>
                <a:lnTo>
                  <a:pt x="9459754" y="592893"/>
                </a:lnTo>
                <a:lnTo>
                  <a:pt x="9566243" y="574510"/>
                </a:lnTo>
                <a:lnTo>
                  <a:pt x="9592342" y="543268"/>
                </a:lnTo>
                <a:lnTo>
                  <a:pt x="9577959" y="474783"/>
                </a:lnTo>
                <a:close/>
                <a:moveTo>
                  <a:pt x="9163526" y="460400"/>
                </a:moveTo>
                <a:lnTo>
                  <a:pt x="9095042" y="474783"/>
                </a:lnTo>
                <a:lnTo>
                  <a:pt x="9080659" y="543268"/>
                </a:lnTo>
                <a:lnTo>
                  <a:pt x="9106757" y="574510"/>
                </a:lnTo>
                <a:lnTo>
                  <a:pt x="9213247" y="592893"/>
                </a:lnTo>
                <a:lnTo>
                  <a:pt x="9194768" y="486404"/>
                </a:lnTo>
                <a:close/>
                <a:moveTo>
                  <a:pt x="7810310" y="460400"/>
                </a:moveTo>
                <a:lnTo>
                  <a:pt x="7778972" y="486499"/>
                </a:lnTo>
                <a:lnTo>
                  <a:pt x="7760589" y="592893"/>
                </a:lnTo>
                <a:lnTo>
                  <a:pt x="7867079" y="574510"/>
                </a:lnTo>
                <a:lnTo>
                  <a:pt x="7893177" y="543268"/>
                </a:lnTo>
                <a:lnTo>
                  <a:pt x="7878794" y="474783"/>
                </a:lnTo>
                <a:close/>
                <a:moveTo>
                  <a:pt x="7464362" y="460400"/>
                </a:moveTo>
                <a:lnTo>
                  <a:pt x="7395877" y="474783"/>
                </a:lnTo>
                <a:lnTo>
                  <a:pt x="7381494" y="543268"/>
                </a:lnTo>
                <a:lnTo>
                  <a:pt x="7407592" y="574510"/>
                </a:lnTo>
                <a:lnTo>
                  <a:pt x="7514082" y="592893"/>
                </a:lnTo>
                <a:lnTo>
                  <a:pt x="7495604" y="486404"/>
                </a:lnTo>
                <a:close/>
                <a:moveTo>
                  <a:pt x="6969786" y="449348"/>
                </a:moveTo>
                <a:lnTo>
                  <a:pt x="6925978" y="493158"/>
                </a:lnTo>
                <a:lnTo>
                  <a:pt x="6894957" y="609086"/>
                </a:lnTo>
                <a:lnTo>
                  <a:pt x="7012781" y="577463"/>
                </a:lnTo>
                <a:lnTo>
                  <a:pt x="7055388" y="534857"/>
                </a:lnTo>
                <a:lnTo>
                  <a:pt x="7027603" y="507165"/>
                </a:lnTo>
                <a:lnTo>
                  <a:pt x="7027603" y="477733"/>
                </a:lnTo>
                <a:lnTo>
                  <a:pt x="6998171" y="477733"/>
                </a:lnTo>
                <a:close/>
                <a:moveTo>
                  <a:pt x="6604884" y="449348"/>
                </a:moveTo>
                <a:lnTo>
                  <a:pt x="6576499" y="477733"/>
                </a:lnTo>
                <a:lnTo>
                  <a:pt x="6547390" y="477733"/>
                </a:lnTo>
                <a:lnTo>
                  <a:pt x="6547390" y="505358"/>
                </a:lnTo>
                <a:lnTo>
                  <a:pt x="6547067" y="505681"/>
                </a:lnTo>
                <a:lnTo>
                  <a:pt x="6547067" y="507165"/>
                </a:lnTo>
                <a:lnTo>
                  <a:pt x="6519701" y="534440"/>
                </a:lnTo>
                <a:lnTo>
                  <a:pt x="6562725" y="577558"/>
                </a:lnTo>
                <a:lnTo>
                  <a:pt x="6679680" y="608948"/>
                </a:lnTo>
                <a:lnTo>
                  <a:pt x="6648699" y="493164"/>
                </a:lnTo>
                <a:close/>
                <a:moveTo>
                  <a:pt x="5270622" y="449348"/>
                </a:moveTo>
                <a:lnTo>
                  <a:pt x="5226807" y="493164"/>
                </a:lnTo>
                <a:lnTo>
                  <a:pt x="5195279" y="610988"/>
                </a:lnTo>
                <a:lnTo>
                  <a:pt x="5313103" y="579365"/>
                </a:lnTo>
                <a:lnTo>
                  <a:pt x="5356918" y="535550"/>
                </a:lnTo>
                <a:lnTo>
                  <a:pt x="5328438" y="507165"/>
                </a:lnTo>
                <a:lnTo>
                  <a:pt x="5328438" y="477733"/>
                </a:lnTo>
                <a:lnTo>
                  <a:pt x="5299006" y="477733"/>
                </a:lnTo>
                <a:close/>
                <a:moveTo>
                  <a:pt x="3206364" y="449348"/>
                </a:moveTo>
                <a:lnTo>
                  <a:pt x="3177979" y="477733"/>
                </a:lnTo>
                <a:lnTo>
                  <a:pt x="3148547" y="477733"/>
                </a:lnTo>
                <a:lnTo>
                  <a:pt x="3148547" y="507165"/>
                </a:lnTo>
                <a:lnTo>
                  <a:pt x="3120241" y="535471"/>
                </a:lnTo>
                <a:lnTo>
                  <a:pt x="3163562" y="578792"/>
                </a:lnTo>
                <a:lnTo>
                  <a:pt x="3281386" y="610415"/>
                </a:lnTo>
                <a:lnTo>
                  <a:pt x="3249952" y="492937"/>
                </a:lnTo>
                <a:close/>
                <a:moveTo>
                  <a:pt x="3571441" y="449270"/>
                </a:moveTo>
                <a:lnTo>
                  <a:pt x="3527642" y="493068"/>
                </a:lnTo>
                <a:lnTo>
                  <a:pt x="3496291" y="610231"/>
                </a:lnTo>
                <a:lnTo>
                  <a:pt x="3613428" y="578792"/>
                </a:lnTo>
                <a:lnTo>
                  <a:pt x="3657243" y="534977"/>
                </a:lnTo>
                <a:lnTo>
                  <a:pt x="3628763" y="506592"/>
                </a:lnTo>
                <a:lnTo>
                  <a:pt x="3628763" y="477638"/>
                </a:lnTo>
                <a:lnTo>
                  <a:pt x="3599841" y="477638"/>
                </a:lnTo>
                <a:lnTo>
                  <a:pt x="3599363" y="477160"/>
                </a:lnTo>
                <a:lnTo>
                  <a:pt x="3599331" y="477160"/>
                </a:lnTo>
                <a:close/>
                <a:moveTo>
                  <a:pt x="4905719" y="449253"/>
                </a:moveTo>
                <a:lnTo>
                  <a:pt x="4877334" y="477638"/>
                </a:lnTo>
                <a:lnTo>
                  <a:pt x="4847902" y="477638"/>
                </a:lnTo>
                <a:lnTo>
                  <a:pt x="4847902" y="507070"/>
                </a:lnTo>
                <a:lnTo>
                  <a:pt x="4819422" y="535455"/>
                </a:lnTo>
                <a:lnTo>
                  <a:pt x="4863237" y="579270"/>
                </a:lnTo>
                <a:lnTo>
                  <a:pt x="4981062" y="610893"/>
                </a:lnTo>
                <a:lnTo>
                  <a:pt x="4949534" y="493068"/>
                </a:lnTo>
                <a:close/>
                <a:moveTo>
                  <a:pt x="1871782" y="448775"/>
                </a:moveTo>
                <a:lnTo>
                  <a:pt x="1827967" y="492591"/>
                </a:lnTo>
                <a:lnTo>
                  <a:pt x="1796439" y="610415"/>
                </a:lnTo>
                <a:lnTo>
                  <a:pt x="1914263" y="578792"/>
                </a:lnTo>
                <a:lnTo>
                  <a:pt x="1958078" y="534977"/>
                </a:lnTo>
                <a:lnTo>
                  <a:pt x="1929598" y="506592"/>
                </a:lnTo>
                <a:lnTo>
                  <a:pt x="1929598" y="477160"/>
                </a:lnTo>
                <a:lnTo>
                  <a:pt x="1900166" y="477160"/>
                </a:lnTo>
                <a:close/>
                <a:moveTo>
                  <a:pt x="1506879" y="448680"/>
                </a:moveTo>
                <a:lnTo>
                  <a:pt x="1478494" y="477065"/>
                </a:lnTo>
                <a:lnTo>
                  <a:pt x="1449062" y="477065"/>
                </a:lnTo>
                <a:lnTo>
                  <a:pt x="1449062" y="506497"/>
                </a:lnTo>
                <a:lnTo>
                  <a:pt x="1420582" y="534882"/>
                </a:lnTo>
                <a:lnTo>
                  <a:pt x="1464397" y="578697"/>
                </a:lnTo>
                <a:lnTo>
                  <a:pt x="1582222" y="610320"/>
                </a:lnTo>
                <a:lnTo>
                  <a:pt x="1550694" y="492495"/>
                </a:lnTo>
                <a:close/>
                <a:moveTo>
                  <a:pt x="172617" y="448680"/>
                </a:moveTo>
                <a:lnTo>
                  <a:pt x="128802" y="492495"/>
                </a:lnTo>
                <a:lnTo>
                  <a:pt x="97274" y="610320"/>
                </a:lnTo>
                <a:lnTo>
                  <a:pt x="215098" y="578697"/>
                </a:lnTo>
                <a:lnTo>
                  <a:pt x="258913" y="534882"/>
                </a:lnTo>
                <a:lnTo>
                  <a:pt x="230434" y="506497"/>
                </a:lnTo>
                <a:lnTo>
                  <a:pt x="230434" y="477065"/>
                </a:lnTo>
                <a:lnTo>
                  <a:pt x="201001" y="477065"/>
                </a:lnTo>
                <a:close/>
                <a:moveTo>
                  <a:pt x="8669465" y="447541"/>
                </a:moveTo>
                <a:lnTo>
                  <a:pt x="8625650" y="491357"/>
                </a:lnTo>
                <a:lnTo>
                  <a:pt x="8594122" y="609181"/>
                </a:lnTo>
                <a:lnTo>
                  <a:pt x="8711946" y="577558"/>
                </a:lnTo>
                <a:lnTo>
                  <a:pt x="8755761" y="533743"/>
                </a:lnTo>
                <a:lnTo>
                  <a:pt x="8727281" y="505358"/>
                </a:lnTo>
                <a:lnTo>
                  <a:pt x="8727281" y="475926"/>
                </a:lnTo>
                <a:lnTo>
                  <a:pt x="8697849" y="475926"/>
                </a:lnTo>
                <a:close/>
                <a:moveTo>
                  <a:pt x="8304562" y="447446"/>
                </a:moveTo>
                <a:lnTo>
                  <a:pt x="8276177" y="475831"/>
                </a:lnTo>
                <a:lnTo>
                  <a:pt x="8246745" y="475831"/>
                </a:lnTo>
                <a:lnTo>
                  <a:pt x="8246745" y="505263"/>
                </a:lnTo>
                <a:lnTo>
                  <a:pt x="8218265" y="533648"/>
                </a:lnTo>
                <a:lnTo>
                  <a:pt x="8262080" y="577463"/>
                </a:lnTo>
                <a:lnTo>
                  <a:pt x="8379905" y="609086"/>
                </a:lnTo>
                <a:lnTo>
                  <a:pt x="8348377" y="491261"/>
                </a:lnTo>
                <a:close/>
                <a:moveTo>
                  <a:pt x="6362568" y="396580"/>
                </a:moveTo>
                <a:lnTo>
                  <a:pt x="6304370" y="454778"/>
                </a:lnTo>
                <a:lnTo>
                  <a:pt x="6304370" y="496973"/>
                </a:lnTo>
                <a:lnTo>
                  <a:pt x="6362568" y="534978"/>
                </a:lnTo>
                <a:lnTo>
                  <a:pt x="6420765" y="496973"/>
                </a:lnTo>
                <a:lnTo>
                  <a:pt x="6420765" y="454778"/>
                </a:lnTo>
                <a:close/>
                <a:moveTo>
                  <a:pt x="4663403" y="396580"/>
                </a:moveTo>
                <a:lnTo>
                  <a:pt x="4605205" y="454778"/>
                </a:lnTo>
                <a:lnTo>
                  <a:pt x="4605205" y="496973"/>
                </a:lnTo>
                <a:lnTo>
                  <a:pt x="4663403" y="534978"/>
                </a:lnTo>
                <a:lnTo>
                  <a:pt x="4721600" y="496973"/>
                </a:lnTo>
                <a:lnTo>
                  <a:pt x="4721600" y="454778"/>
                </a:lnTo>
                <a:close/>
                <a:moveTo>
                  <a:pt x="3813773" y="396485"/>
                </a:moveTo>
                <a:lnTo>
                  <a:pt x="3755575" y="454683"/>
                </a:lnTo>
                <a:lnTo>
                  <a:pt x="3755575" y="496973"/>
                </a:lnTo>
                <a:lnTo>
                  <a:pt x="3813773" y="535073"/>
                </a:lnTo>
                <a:lnTo>
                  <a:pt x="3871971" y="496973"/>
                </a:lnTo>
                <a:lnTo>
                  <a:pt x="3871971" y="454683"/>
                </a:lnTo>
                <a:close/>
                <a:moveTo>
                  <a:pt x="5512938" y="396390"/>
                </a:moveTo>
                <a:lnTo>
                  <a:pt x="5454740" y="454587"/>
                </a:lnTo>
                <a:lnTo>
                  <a:pt x="5454740" y="496878"/>
                </a:lnTo>
                <a:lnTo>
                  <a:pt x="5512938" y="534978"/>
                </a:lnTo>
                <a:lnTo>
                  <a:pt x="5571135" y="496878"/>
                </a:lnTo>
                <a:lnTo>
                  <a:pt x="5571135" y="454587"/>
                </a:lnTo>
                <a:close/>
                <a:moveTo>
                  <a:pt x="2963728" y="396007"/>
                </a:moveTo>
                <a:lnTo>
                  <a:pt x="2905530" y="454205"/>
                </a:lnTo>
                <a:lnTo>
                  <a:pt x="2905530" y="496400"/>
                </a:lnTo>
                <a:lnTo>
                  <a:pt x="2963728" y="534405"/>
                </a:lnTo>
                <a:lnTo>
                  <a:pt x="3021925" y="496400"/>
                </a:lnTo>
                <a:lnTo>
                  <a:pt x="3021925" y="454205"/>
                </a:lnTo>
                <a:close/>
                <a:moveTo>
                  <a:pt x="1264563" y="396007"/>
                </a:moveTo>
                <a:lnTo>
                  <a:pt x="1206365" y="454205"/>
                </a:lnTo>
                <a:lnTo>
                  <a:pt x="1206365" y="496400"/>
                </a:lnTo>
                <a:lnTo>
                  <a:pt x="1264563" y="534405"/>
                </a:lnTo>
                <a:lnTo>
                  <a:pt x="1322760" y="496400"/>
                </a:lnTo>
                <a:lnTo>
                  <a:pt x="1322760" y="454205"/>
                </a:lnTo>
                <a:close/>
                <a:moveTo>
                  <a:pt x="414933" y="395912"/>
                </a:moveTo>
                <a:lnTo>
                  <a:pt x="356735" y="454110"/>
                </a:lnTo>
                <a:lnTo>
                  <a:pt x="356735" y="496400"/>
                </a:lnTo>
                <a:lnTo>
                  <a:pt x="414933" y="534500"/>
                </a:lnTo>
                <a:lnTo>
                  <a:pt x="473131" y="496400"/>
                </a:lnTo>
                <a:lnTo>
                  <a:pt x="473131" y="454110"/>
                </a:lnTo>
                <a:close/>
                <a:moveTo>
                  <a:pt x="2114098" y="395817"/>
                </a:moveTo>
                <a:lnTo>
                  <a:pt x="2055900" y="454014"/>
                </a:lnTo>
                <a:lnTo>
                  <a:pt x="2055900" y="496305"/>
                </a:lnTo>
                <a:lnTo>
                  <a:pt x="2114098" y="534405"/>
                </a:lnTo>
                <a:lnTo>
                  <a:pt x="2172295" y="496305"/>
                </a:lnTo>
                <a:lnTo>
                  <a:pt x="2172295" y="454014"/>
                </a:lnTo>
                <a:close/>
                <a:moveTo>
                  <a:pt x="9761411" y="394773"/>
                </a:moveTo>
                <a:lnTo>
                  <a:pt x="9703213" y="452971"/>
                </a:lnTo>
                <a:lnTo>
                  <a:pt x="9703213" y="495166"/>
                </a:lnTo>
                <a:lnTo>
                  <a:pt x="9761411" y="533171"/>
                </a:lnTo>
                <a:lnTo>
                  <a:pt x="9819608" y="495166"/>
                </a:lnTo>
                <a:lnTo>
                  <a:pt x="9819608" y="452971"/>
                </a:lnTo>
                <a:close/>
                <a:moveTo>
                  <a:pt x="8062246" y="394773"/>
                </a:moveTo>
                <a:lnTo>
                  <a:pt x="8004048" y="452971"/>
                </a:lnTo>
                <a:lnTo>
                  <a:pt x="8004048" y="495166"/>
                </a:lnTo>
                <a:lnTo>
                  <a:pt x="8062246" y="533171"/>
                </a:lnTo>
                <a:lnTo>
                  <a:pt x="8120443" y="495166"/>
                </a:lnTo>
                <a:lnTo>
                  <a:pt x="8120443" y="452971"/>
                </a:lnTo>
                <a:close/>
                <a:moveTo>
                  <a:pt x="7212616" y="394678"/>
                </a:moveTo>
                <a:lnTo>
                  <a:pt x="7154418" y="452876"/>
                </a:lnTo>
                <a:lnTo>
                  <a:pt x="7154418" y="495166"/>
                </a:lnTo>
                <a:lnTo>
                  <a:pt x="7212616" y="533266"/>
                </a:lnTo>
                <a:lnTo>
                  <a:pt x="7270814" y="495166"/>
                </a:lnTo>
                <a:lnTo>
                  <a:pt x="7270814" y="452876"/>
                </a:lnTo>
                <a:close/>
                <a:moveTo>
                  <a:pt x="8911781" y="394583"/>
                </a:moveTo>
                <a:lnTo>
                  <a:pt x="8853583" y="452780"/>
                </a:lnTo>
                <a:lnTo>
                  <a:pt x="8853583" y="495071"/>
                </a:lnTo>
                <a:lnTo>
                  <a:pt x="8911781" y="533171"/>
                </a:lnTo>
                <a:lnTo>
                  <a:pt x="8969978" y="495071"/>
                </a:lnTo>
                <a:lnTo>
                  <a:pt x="8969978" y="452780"/>
                </a:lnTo>
                <a:close/>
                <a:moveTo>
                  <a:pt x="6699467" y="389913"/>
                </a:moveTo>
                <a:lnTo>
                  <a:pt x="6684703" y="415344"/>
                </a:lnTo>
                <a:lnTo>
                  <a:pt x="6646804" y="425495"/>
                </a:lnTo>
                <a:lnTo>
                  <a:pt x="6662452" y="483737"/>
                </a:lnTo>
                <a:lnTo>
                  <a:pt x="6748633" y="569918"/>
                </a:lnTo>
                <a:lnTo>
                  <a:pt x="6755499" y="544430"/>
                </a:lnTo>
                <a:lnTo>
                  <a:pt x="6779812" y="453844"/>
                </a:lnTo>
                <a:lnTo>
                  <a:pt x="6763856" y="394199"/>
                </a:lnTo>
                <a:lnTo>
                  <a:pt x="6724994" y="404581"/>
                </a:lnTo>
                <a:close/>
                <a:moveTo>
                  <a:pt x="3476949" y="389829"/>
                </a:moveTo>
                <a:lnTo>
                  <a:pt x="3451442" y="404486"/>
                </a:lnTo>
                <a:lnTo>
                  <a:pt x="3412580" y="394104"/>
                </a:lnTo>
                <a:lnTo>
                  <a:pt x="3396673" y="453825"/>
                </a:lnTo>
                <a:lnTo>
                  <a:pt x="3428067" y="570796"/>
                </a:lnTo>
                <a:lnTo>
                  <a:pt x="3513987" y="484875"/>
                </a:lnTo>
                <a:lnTo>
                  <a:pt x="3529880" y="425466"/>
                </a:lnTo>
                <a:lnTo>
                  <a:pt x="3491733" y="415249"/>
                </a:lnTo>
                <a:lnTo>
                  <a:pt x="3491351" y="414590"/>
                </a:lnTo>
                <a:lnTo>
                  <a:pt x="3491317" y="414581"/>
                </a:lnTo>
                <a:close/>
                <a:moveTo>
                  <a:pt x="5176134" y="389817"/>
                </a:moveTo>
                <a:lnTo>
                  <a:pt x="5150607" y="404486"/>
                </a:lnTo>
                <a:lnTo>
                  <a:pt x="5111745" y="394104"/>
                </a:lnTo>
                <a:lnTo>
                  <a:pt x="5095743" y="453921"/>
                </a:lnTo>
                <a:lnTo>
                  <a:pt x="5127366" y="571745"/>
                </a:lnTo>
                <a:lnTo>
                  <a:pt x="5213567" y="485544"/>
                </a:lnTo>
                <a:lnTo>
                  <a:pt x="5229664" y="425631"/>
                </a:lnTo>
                <a:lnTo>
                  <a:pt x="5190897" y="415249"/>
                </a:lnTo>
                <a:close/>
                <a:moveTo>
                  <a:pt x="5000207" y="389817"/>
                </a:moveTo>
                <a:lnTo>
                  <a:pt x="4985443" y="415249"/>
                </a:lnTo>
                <a:lnTo>
                  <a:pt x="4946676" y="425631"/>
                </a:lnTo>
                <a:lnTo>
                  <a:pt x="4962774" y="485544"/>
                </a:lnTo>
                <a:lnTo>
                  <a:pt x="5048975" y="571745"/>
                </a:lnTo>
                <a:lnTo>
                  <a:pt x="5080598" y="453921"/>
                </a:lnTo>
                <a:lnTo>
                  <a:pt x="5064596" y="394104"/>
                </a:lnTo>
                <a:lnTo>
                  <a:pt x="5025734" y="404486"/>
                </a:lnTo>
                <a:close/>
                <a:moveTo>
                  <a:pt x="3301042" y="389817"/>
                </a:moveTo>
                <a:lnTo>
                  <a:pt x="3286278" y="415249"/>
                </a:lnTo>
                <a:lnTo>
                  <a:pt x="3247512" y="425631"/>
                </a:lnTo>
                <a:lnTo>
                  <a:pt x="3263586" y="485458"/>
                </a:lnTo>
                <a:lnTo>
                  <a:pt x="3349300" y="571172"/>
                </a:lnTo>
                <a:lnTo>
                  <a:pt x="3381018" y="453443"/>
                </a:lnTo>
                <a:lnTo>
                  <a:pt x="3365163" y="394176"/>
                </a:lnTo>
                <a:lnTo>
                  <a:pt x="3326569" y="404486"/>
                </a:lnTo>
                <a:close/>
                <a:moveTo>
                  <a:pt x="6875394" y="389722"/>
                </a:moveTo>
                <a:lnTo>
                  <a:pt x="6849867" y="404391"/>
                </a:lnTo>
                <a:lnTo>
                  <a:pt x="6811005" y="394008"/>
                </a:lnTo>
                <a:lnTo>
                  <a:pt x="6802417" y="426112"/>
                </a:lnTo>
                <a:lnTo>
                  <a:pt x="6795516" y="452018"/>
                </a:lnTo>
                <a:lnTo>
                  <a:pt x="6827139" y="569843"/>
                </a:lnTo>
                <a:lnTo>
                  <a:pt x="6913300" y="483682"/>
                </a:lnTo>
                <a:lnTo>
                  <a:pt x="6928829" y="425631"/>
                </a:lnTo>
                <a:lnTo>
                  <a:pt x="6890157" y="415154"/>
                </a:lnTo>
                <a:close/>
                <a:moveTo>
                  <a:pt x="1777294" y="389244"/>
                </a:moveTo>
                <a:lnTo>
                  <a:pt x="1751767" y="403913"/>
                </a:lnTo>
                <a:lnTo>
                  <a:pt x="1712905" y="393531"/>
                </a:lnTo>
                <a:lnTo>
                  <a:pt x="1696903" y="453348"/>
                </a:lnTo>
                <a:lnTo>
                  <a:pt x="1728526" y="571172"/>
                </a:lnTo>
                <a:lnTo>
                  <a:pt x="1814727" y="484971"/>
                </a:lnTo>
                <a:lnTo>
                  <a:pt x="1830824" y="425058"/>
                </a:lnTo>
                <a:lnTo>
                  <a:pt x="1792057" y="414676"/>
                </a:lnTo>
                <a:close/>
                <a:moveTo>
                  <a:pt x="1601367" y="389244"/>
                </a:moveTo>
                <a:lnTo>
                  <a:pt x="1586603" y="414676"/>
                </a:lnTo>
                <a:lnTo>
                  <a:pt x="1547836" y="425058"/>
                </a:lnTo>
                <a:lnTo>
                  <a:pt x="1563934" y="484971"/>
                </a:lnTo>
                <a:lnTo>
                  <a:pt x="1650135" y="571172"/>
                </a:lnTo>
                <a:lnTo>
                  <a:pt x="1681758" y="453348"/>
                </a:lnTo>
                <a:lnTo>
                  <a:pt x="1665756" y="393531"/>
                </a:lnTo>
                <a:lnTo>
                  <a:pt x="1626894" y="403913"/>
                </a:lnTo>
                <a:close/>
                <a:moveTo>
                  <a:pt x="6025954" y="388293"/>
                </a:moveTo>
                <a:lnTo>
                  <a:pt x="5959470" y="410106"/>
                </a:lnTo>
                <a:lnTo>
                  <a:pt x="5945468" y="448206"/>
                </a:lnTo>
                <a:lnTo>
                  <a:pt x="5982806" y="549647"/>
                </a:lnTo>
                <a:lnTo>
                  <a:pt x="6065769" y="480495"/>
                </a:lnTo>
                <a:lnTo>
                  <a:pt x="6072627" y="440395"/>
                </a:lnTo>
                <a:close/>
                <a:moveTo>
                  <a:pt x="5849265" y="388293"/>
                </a:moveTo>
                <a:lnTo>
                  <a:pt x="5802593" y="440395"/>
                </a:lnTo>
                <a:lnTo>
                  <a:pt x="5809451" y="480495"/>
                </a:lnTo>
                <a:lnTo>
                  <a:pt x="5892414" y="549647"/>
                </a:lnTo>
                <a:lnTo>
                  <a:pt x="5929752" y="448301"/>
                </a:lnTo>
                <a:lnTo>
                  <a:pt x="5915750" y="410106"/>
                </a:lnTo>
                <a:close/>
                <a:moveTo>
                  <a:pt x="4326789" y="388293"/>
                </a:moveTo>
                <a:lnTo>
                  <a:pt x="4260305" y="410106"/>
                </a:lnTo>
                <a:lnTo>
                  <a:pt x="4246303" y="448206"/>
                </a:lnTo>
                <a:lnTo>
                  <a:pt x="4283641" y="549647"/>
                </a:lnTo>
                <a:lnTo>
                  <a:pt x="4366604" y="480495"/>
                </a:lnTo>
                <a:lnTo>
                  <a:pt x="4373462" y="440395"/>
                </a:lnTo>
                <a:close/>
                <a:moveTo>
                  <a:pt x="4150101" y="388293"/>
                </a:moveTo>
                <a:lnTo>
                  <a:pt x="4103428" y="440395"/>
                </a:lnTo>
                <a:lnTo>
                  <a:pt x="4110286" y="480495"/>
                </a:lnTo>
                <a:lnTo>
                  <a:pt x="4193249" y="549647"/>
                </a:lnTo>
                <a:lnTo>
                  <a:pt x="4230587" y="448301"/>
                </a:lnTo>
                <a:lnTo>
                  <a:pt x="4216585" y="410106"/>
                </a:lnTo>
                <a:close/>
                <a:moveTo>
                  <a:pt x="8574977" y="388010"/>
                </a:moveTo>
                <a:lnTo>
                  <a:pt x="8549450" y="402679"/>
                </a:lnTo>
                <a:lnTo>
                  <a:pt x="8510588" y="392297"/>
                </a:lnTo>
                <a:lnTo>
                  <a:pt x="8494586" y="452114"/>
                </a:lnTo>
                <a:lnTo>
                  <a:pt x="8526209" y="569938"/>
                </a:lnTo>
                <a:lnTo>
                  <a:pt x="8612410" y="483737"/>
                </a:lnTo>
                <a:lnTo>
                  <a:pt x="8628507" y="423824"/>
                </a:lnTo>
                <a:lnTo>
                  <a:pt x="8589740" y="413442"/>
                </a:lnTo>
                <a:close/>
                <a:moveTo>
                  <a:pt x="8399050" y="388010"/>
                </a:moveTo>
                <a:lnTo>
                  <a:pt x="8384286" y="413442"/>
                </a:lnTo>
                <a:lnTo>
                  <a:pt x="8345519" y="423824"/>
                </a:lnTo>
                <a:lnTo>
                  <a:pt x="8361617" y="483737"/>
                </a:lnTo>
                <a:lnTo>
                  <a:pt x="8447818" y="569938"/>
                </a:lnTo>
                <a:lnTo>
                  <a:pt x="8479441" y="452114"/>
                </a:lnTo>
                <a:lnTo>
                  <a:pt x="8463439" y="392297"/>
                </a:lnTo>
                <a:lnTo>
                  <a:pt x="8424577" y="402679"/>
                </a:lnTo>
                <a:close/>
                <a:moveTo>
                  <a:pt x="2627114" y="387720"/>
                </a:moveTo>
                <a:lnTo>
                  <a:pt x="2560630" y="409533"/>
                </a:lnTo>
                <a:lnTo>
                  <a:pt x="2546628" y="447633"/>
                </a:lnTo>
                <a:lnTo>
                  <a:pt x="2583966" y="549074"/>
                </a:lnTo>
                <a:lnTo>
                  <a:pt x="2666929" y="479922"/>
                </a:lnTo>
                <a:lnTo>
                  <a:pt x="2673787" y="439822"/>
                </a:lnTo>
                <a:close/>
                <a:moveTo>
                  <a:pt x="2450425" y="387720"/>
                </a:moveTo>
                <a:lnTo>
                  <a:pt x="2403753" y="439822"/>
                </a:lnTo>
                <a:lnTo>
                  <a:pt x="2410611" y="479922"/>
                </a:lnTo>
                <a:lnTo>
                  <a:pt x="2493574" y="549074"/>
                </a:lnTo>
                <a:lnTo>
                  <a:pt x="2530912" y="447728"/>
                </a:lnTo>
                <a:lnTo>
                  <a:pt x="2516910" y="409533"/>
                </a:lnTo>
                <a:close/>
                <a:moveTo>
                  <a:pt x="927949" y="387720"/>
                </a:moveTo>
                <a:lnTo>
                  <a:pt x="861465" y="409533"/>
                </a:lnTo>
                <a:lnTo>
                  <a:pt x="847463" y="447633"/>
                </a:lnTo>
                <a:lnTo>
                  <a:pt x="884801" y="549074"/>
                </a:lnTo>
                <a:lnTo>
                  <a:pt x="967764" y="479922"/>
                </a:lnTo>
                <a:lnTo>
                  <a:pt x="974622" y="439822"/>
                </a:lnTo>
                <a:close/>
                <a:moveTo>
                  <a:pt x="751261" y="387720"/>
                </a:moveTo>
                <a:lnTo>
                  <a:pt x="704588" y="439822"/>
                </a:lnTo>
                <a:lnTo>
                  <a:pt x="711446" y="479922"/>
                </a:lnTo>
                <a:lnTo>
                  <a:pt x="794409" y="549074"/>
                </a:lnTo>
                <a:lnTo>
                  <a:pt x="831747" y="447728"/>
                </a:lnTo>
                <a:lnTo>
                  <a:pt x="817745" y="409533"/>
                </a:lnTo>
                <a:close/>
                <a:moveTo>
                  <a:pt x="9424797" y="386486"/>
                </a:moveTo>
                <a:lnTo>
                  <a:pt x="9358313" y="408299"/>
                </a:lnTo>
                <a:lnTo>
                  <a:pt x="9344311" y="446399"/>
                </a:lnTo>
                <a:lnTo>
                  <a:pt x="9381649" y="547840"/>
                </a:lnTo>
                <a:lnTo>
                  <a:pt x="9464612" y="478688"/>
                </a:lnTo>
                <a:lnTo>
                  <a:pt x="9471470" y="438588"/>
                </a:lnTo>
                <a:close/>
                <a:moveTo>
                  <a:pt x="9248108" y="386486"/>
                </a:moveTo>
                <a:lnTo>
                  <a:pt x="9201436" y="438588"/>
                </a:lnTo>
                <a:lnTo>
                  <a:pt x="9208294" y="478688"/>
                </a:lnTo>
                <a:lnTo>
                  <a:pt x="9291257" y="547840"/>
                </a:lnTo>
                <a:lnTo>
                  <a:pt x="9328595" y="446494"/>
                </a:lnTo>
                <a:lnTo>
                  <a:pt x="9314593" y="408299"/>
                </a:lnTo>
                <a:close/>
                <a:moveTo>
                  <a:pt x="7725632" y="386486"/>
                </a:moveTo>
                <a:lnTo>
                  <a:pt x="7659148" y="408299"/>
                </a:lnTo>
                <a:lnTo>
                  <a:pt x="7645146" y="446399"/>
                </a:lnTo>
                <a:lnTo>
                  <a:pt x="7682484" y="547840"/>
                </a:lnTo>
                <a:lnTo>
                  <a:pt x="7765447" y="478688"/>
                </a:lnTo>
                <a:lnTo>
                  <a:pt x="7772305" y="438588"/>
                </a:lnTo>
                <a:close/>
                <a:moveTo>
                  <a:pt x="7548944" y="386486"/>
                </a:moveTo>
                <a:lnTo>
                  <a:pt x="7502271" y="438588"/>
                </a:lnTo>
                <a:lnTo>
                  <a:pt x="7509129" y="478688"/>
                </a:lnTo>
                <a:lnTo>
                  <a:pt x="7592092" y="547840"/>
                </a:lnTo>
                <a:lnTo>
                  <a:pt x="7629430" y="446494"/>
                </a:lnTo>
                <a:lnTo>
                  <a:pt x="7615428" y="408299"/>
                </a:lnTo>
                <a:close/>
                <a:moveTo>
                  <a:pt x="3388851" y="369229"/>
                </a:moveTo>
                <a:lnTo>
                  <a:pt x="3378480" y="386198"/>
                </a:lnTo>
                <a:lnTo>
                  <a:pt x="3388687" y="424425"/>
                </a:lnTo>
                <a:lnTo>
                  <a:pt x="3399020" y="385720"/>
                </a:lnTo>
                <a:close/>
                <a:moveTo>
                  <a:pt x="6787287" y="369148"/>
                </a:moveTo>
                <a:lnTo>
                  <a:pt x="6777521" y="385131"/>
                </a:lnTo>
                <a:lnTo>
                  <a:pt x="6787801" y="423634"/>
                </a:lnTo>
                <a:lnTo>
                  <a:pt x="6797798" y="386192"/>
                </a:lnTo>
                <a:close/>
                <a:moveTo>
                  <a:pt x="5088218" y="369053"/>
                </a:moveTo>
                <a:lnTo>
                  <a:pt x="5077740" y="386198"/>
                </a:lnTo>
                <a:lnTo>
                  <a:pt x="5088218" y="425441"/>
                </a:lnTo>
                <a:lnTo>
                  <a:pt x="5098695" y="386198"/>
                </a:lnTo>
                <a:close/>
                <a:moveTo>
                  <a:pt x="1689378" y="368480"/>
                </a:moveTo>
                <a:lnTo>
                  <a:pt x="1678900" y="385625"/>
                </a:lnTo>
                <a:lnTo>
                  <a:pt x="1689378" y="424868"/>
                </a:lnTo>
                <a:lnTo>
                  <a:pt x="1699855" y="385625"/>
                </a:lnTo>
                <a:close/>
                <a:moveTo>
                  <a:pt x="8487061" y="367246"/>
                </a:moveTo>
                <a:lnTo>
                  <a:pt x="8476583" y="384391"/>
                </a:lnTo>
                <a:lnTo>
                  <a:pt x="8487061" y="423634"/>
                </a:lnTo>
                <a:lnTo>
                  <a:pt x="8497538" y="384391"/>
                </a:lnTo>
                <a:close/>
                <a:moveTo>
                  <a:pt x="6392762" y="366291"/>
                </a:moveTo>
                <a:lnTo>
                  <a:pt x="6372950" y="386103"/>
                </a:lnTo>
                <a:lnTo>
                  <a:pt x="6420765" y="433918"/>
                </a:lnTo>
                <a:lnTo>
                  <a:pt x="6420765" y="366291"/>
                </a:lnTo>
                <a:close/>
                <a:moveTo>
                  <a:pt x="6304275" y="366291"/>
                </a:moveTo>
                <a:lnTo>
                  <a:pt x="6304275" y="433918"/>
                </a:lnTo>
                <a:lnTo>
                  <a:pt x="6352090" y="386103"/>
                </a:lnTo>
                <a:lnTo>
                  <a:pt x="6332278" y="366291"/>
                </a:lnTo>
                <a:close/>
                <a:moveTo>
                  <a:pt x="4693597" y="366291"/>
                </a:moveTo>
                <a:lnTo>
                  <a:pt x="4673785" y="386103"/>
                </a:lnTo>
                <a:lnTo>
                  <a:pt x="4721600" y="433918"/>
                </a:lnTo>
                <a:lnTo>
                  <a:pt x="4721600" y="366291"/>
                </a:lnTo>
                <a:close/>
                <a:moveTo>
                  <a:pt x="4605110" y="366291"/>
                </a:moveTo>
                <a:lnTo>
                  <a:pt x="4605110" y="433918"/>
                </a:lnTo>
                <a:lnTo>
                  <a:pt x="4652925" y="386103"/>
                </a:lnTo>
                <a:lnTo>
                  <a:pt x="4633113" y="366291"/>
                </a:lnTo>
                <a:close/>
                <a:moveTo>
                  <a:pt x="6435339" y="366195"/>
                </a:moveTo>
                <a:lnTo>
                  <a:pt x="6435339" y="448587"/>
                </a:lnTo>
                <a:lnTo>
                  <a:pt x="6465247" y="478495"/>
                </a:lnTo>
                <a:lnTo>
                  <a:pt x="6532208" y="464493"/>
                </a:lnTo>
                <a:lnTo>
                  <a:pt x="6532208" y="463065"/>
                </a:lnTo>
                <a:lnTo>
                  <a:pt x="6532721" y="463065"/>
                </a:lnTo>
                <a:lnTo>
                  <a:pt x="6532721" y="461067"/>
                </a:lnTo>
                <a:lnTo>
                  <a:pt x="6534055" y="461067"/>
                </a:lnTo>
                <a:lnTo>
                  <a:pt x="6547639" y="396104"/>
                </a:lnTo>
                <a:lnTo>
                  <a:pt x="6517730" y="366195"/>
                </a:lnTo>
                <a:close/>
                <a:moveTo>
                  <a:pt x="6207310" y="366195"/>
                </a:moveTo>
                <a:lnTo>
                  <a:pt x="6177402" y="396009"/>
                </a:lnTo>
                <a:lnTo>
                  <a:pt x="6191689" y="464112"/>
                </a:lnTo>
                <a:lnTo>
                  <a:pt x="6259793" y="478400"/>
                </a:lnTo>
                <a:lnTo>
                  <a:pt x="6289606" y="448587"/>
                </a:lnTo>
                <a:lnTo>
                  <a:pt x="6289701" y="448587"/>
                </a:lnTo>
                <a:lnTo>
                  <a:pt x="6289701" y="366195"/>
                </a:lnTo>
                <a:close/>
                <a:moveTo>
                  <a:pt x="5585804" y="366195"/>
                </a:moveTo>
                <a:lnTo>
                  <a:pt x="5585804" y="448491"/>
                </a:lnTo>
                <a:lnTo>
                  <a:pt x="5615712" y="478400"/>
                </a:lnTo>
                <a:lnTo>
                  <a:pt x="5683816" y="464112"/>
                </a:lnTo>
                <a:lnTo>
                  <a:pt x="5698104" y="396104"/>
                </a:lnTo>
                <a:lnTo>
                  <a:pt x="5668195" y="366195"/>
                </a:lnTo>
                <a:close/>
                <a:moveTo>
                  <a:pt x="5543132" y="366195"/>
                </a:moveTo>
                <a:lnTo>
                  <a:pt x="5523320" y="386007"/>
                </a:lnTo>
                <a:lnTo>
                  <a:pt x="5571135" y="433823"/>
                </a:lnTo>
                <a:lnTo>
                  <a:pt x="5571135" y="366195"/>
                </a:lnTo>
                <a:close/>
                <a:moveTo>
                  <a:pt x="5454740" y="366195"/>
                </a:moveTo>
                <a:lnTo>
                  <a:pt x="5454740" y="433823"/>
                </a:lnTo>
                <a:lnTo>
                  <a:pt x="5502556" y="386007"/>
                </a:lnTo>
                <a:lnTo>
                  <a:pt x="5482743" y="366195"/>
                </a:lnTo>
                <a:close/>
                <a:moveTo>
                  <a:pt x="5357680" y="366195"/>
                </a:moveTo>
                <a:lnTo>
                  <a:pt x="5327772" y="396104"/>
                </a:lnTo>
                <a:lnTo>
                  <a:pt x="5341773" y="462969"/>
                </a:lnTo>
                <a:lnTo>
                  <a:pt x="5343202" y="462969"/>
                </a:lnTo>
                <a:lnTo>
                  <a:pt x="5343202" y="464398"/>
                </a:lnTo>
                <a:lnTo>
                  <a:pt x="5410068" y="478400"/>
                </a:lnTo>
                <a:lnTo>
                  <a:pt x="5439976" y="448491"/>
                </a:lnTo>
                <a:lnTo>
                  <a:pt x="5439976" y="366195"/>
                </a:lnTo>
                <a:close/>
                <a:moveTo>
                  <a:pt x="4508145" y="366195"/>
                </a:moveTo>
                <a:lnTo>
                  <a:pt x="4478237" y="396009"/>
                </a:lnTo>
                <a:lnTo>
                  <a:pt x="4492524" y="464112"/>
                </a:lnTo>
                <a:lnTo>
                  <a:pt x="4560628" y="478400"/>
                </a:lnTo>
                <a:lnTo>
                  <a:pt x="4590441" y="448587"/>
                </a:lnTo>
                <a:lnTo>
                  <a:pt x="4590441" y="366291"/>
                </a:lnTo>
                <a:lnTo>
                  <a:pt x="4590441" y="366195"/>
                </a:lnTo>
                <a:close/>
                <a:moveTo>
                  <a:pt x="3886639" y="366195"/>
                </a:moveTo>
                <a:lnTo>
                  <a:pt x="3886639" y="448491"/>
                </a:lnTo>
                <a:lnTo>
                  <a:pt x="3916548" y="478400"/>
                </a:lnTo>
                <a:lnTo>
                  <a:pt x="3984651" y="464112"/>
                </a:lnTo>
                <a:lnTo>
                  <a:pt x="3998939" y="396104"/>
                </a:lnTo>
                <a:lnTo>
                  <a:pt x="3969030" y="366195"/>
                </a:lnTo>
                <a:close/>
                <a:moveTo>
                  <a:pt x="3843967" y="366195"/>
                </a:moveTo>
                <a:lnTo>
                  <a:pt x="3824155" y="386007"/>
                </a:lnTo>
                <a:lnTo>
                  <a:pt x="3871971" y="433823"/>
                </a:lnTo>
                <a:lnTo>
                  <a:pt x="3871971" y="366195"/>
                </a:lnTo>
                <a:close/>
                <a:moveTo>
                  <a:pt x="3755480" y="366195"/>
                </a:moveTo>
                <a:lnTo>
                  <a:pt x="3755480" y="433823"/>
                </a:lnTo>
                <a:lnTo>
                  <a:pt x="3803295" y="386007"/>
                </a:lnTo>
                <a:lnTo>
                  <a:pt x="3783483" y="366195"/>
                </a:lnTo>
                <a:close/>
                <a:moveTo>
                  <a:pt x="3658515" y="366195"/>
                </a:moveTo>
                <a:lnTo>
                  <a:pt x="3628607" y="396104"/>
                </a:lnTo>
                <a:lnTo>
                  <a:pt x="3642604" y="462492"/>
                </a:lnTo>
                <a:lnTo>
                  <a:pt x="3643527" y="462492"/>
                </a:lnTo>
                <a:lnTo>
                  <a:pt x="3643527" y="462969"/>
                </a:lnTo>
                <a:lnTo>
                  <a:pt x="3644133" y="462969"/>
                </a:lnTo>
                <a:lnTo>
                  <a:pt x="3644133" y="464398"/>
                </a:lnTo>
                <a:lnTo>
                  <a:pt x="3710998" y="478400"/>
                </a:lnTo>
                <a:lnTo>
                  <a:pt x="3740907" y="448491"/>
                </a:lnTo>
                <a:lnTo>
                  <a:pt x="3740907" y="366195"/>
                </a:lnTo>
                <a:close/>
                <a:moveTo>
                  <a:pt x="4736269" y="366100"/>
                </a:moveTo>
                <a:lnTo>
                  <a:pt x="4736269" y="448491"/>
                </a:lnTo>
                <a:lnTo>
                  <a:pt x="4766178" y="478400"/>
                </a:lnTo>
                <a:lnTo>
                  <a:pt x="4833043" y="464398"/>
                </a:lnTo>
                <a:lnTo>
                  <a:pt x="4833043" y="462969"/>
                </a:lnTo>
                <a:lnTo>
                  <a:pt x="4834472" y="462969"/>
                </a:lnTo>
                <a:lnTo>
                  <a:pt x="4848569" y="396009"/>
                </a:lnTo>
                <a:lnTo>
                  <a:pt x="4818660" y="366100"/>
                </a:lnTo>
                <a:close/>
                <a:moveTo>
                  <a:pt x="2993922" y="365718"/>
                </a:moveTo>
                <a:lnTo>
                  <a:pt x="2974110" y="385530"/>
                </a:lnTo>
                <a:lnTo>
                  <a:pt x="3021925" y="433345"/>
                </a:lnTo>
                <a:lnTo>
                  <a:pt x="3021925" y="365718"/>
                </a:lnTo>
                <a:close/>
                <a:moveTo>
                  <a:pt x="2905435" y="365718"/>
                </a:moveTo>
                <a:lnTo>
                  <a:pt x="2905435" y="433345"/>
                </a:lnTo>
                <a:lnTo>
                  <a:pt x="2953250" y="385530"/>
                </a:lnTo>
                <a:lnTo>
                  <a:pt x="2933438" y="365718"/>
                </a:lnTo>
                <a:close/>
                <a:moveTo>
                  <a:pt x="1294757" y="365718"/>
                </a:moveTo>
                <a:lnTo>
                  <a:pt x="1274945" y="385530"/>
                </a:lnTo>
                <a:lnTo>
                  <a:pt x="1322760" y="433345"/>
                </a:lnTo>
                <a:lnTo>
                  <a:pt x="1322760" y="365718"/>
                </a:lnTo>
                <a:close/>
                <a:moveTo>
                  <a:pt x="1206270" y="365718"/>
                </a:moveTo>
                <a:lnTo>
                  <a:pt x="1206270" y="433345"/>
                </a:lnTo>
                <a:lnTo>
                  <a:pt x="1254085" y="385530"/>
                </a:lnTo>
                <a:lnTo>
                  <a:pt x="1234273" y="365718"/>
                </a:lnTo>
                <a:close/>
                <a:moveTo>
                  <a:pt x="3036499" y="365622"/>
                </a:moveTo>
                <a:lnTo>
                  <a:pt x="3036499" y="448014"/>
                </a:lnTo>
                <a:lnTo>
                  <a:pt x="3066407" y="477922"/>
                </a:lnTo>
                <a:lnTo>
                  <a:pt x="3133368" y="463920"/>
                </a:lnTo>
                <a:lnTo>
                  <a:pt x="3133368" y="462492"/>
                </a:lnTo>
                <a:lnTo>
                  <a:pt x="3134797" y="462492"/>
                </a:lnTo>
                <a:lnTo>
                  <a:pt x="3148799" y="395531"/>
                </a:lnTo>
                <a:lnTo>
                  <a:pt x="3118890" y="365622"/>
                </a:lnTo>
                <a:close/>
                <a:moveTo>
                  <a:pt x="2808470" y="365622"/>
                </a:moveTo>
                <a:lnTo>
                  <a:pt x="2778562" y="395436"/>
                </a:lnTo>
                <a:lnTo>
                  <a:pt x="2792849" y="463539"/>
                </a:lnTo>
                <a:lnTo>
                  <a:pt x="2860953" y="477827"/>
                </a:lnTo>
                <a:lnTo>
                  <a:pt x="2890766" y="448014"/>
                </a:lnTo>
                <a:lnTo>
                  <a:pt x="2890861" y="448014"/>
                </a:lnTo>
                <a:lnTo>
                  <a:pt x="2890861" y="365622"/>
                </a:lnTo>
                <a:close/>
                <a:moveTo>
                  <a:pt x="2186964" y="365622"/>
                </a:moveTo>
                <a:lnTo>
                  <a:pt x="2186964" y="447918"/>
                </a:lnTo>
                <a:lnTo>
                  <a:pt x="2216872" y="477827"/>
                </a:lnTo>
                <a:lnTo>
                  <a:pt x="2284976" y="463539"/>
                </a:lnTo>
                <a:lnTo>
                  <a:pt x="2299264" y="395531"/>
                </a:lnTo>
                <a:lnTo>
                  <a:pt x="2269355" y="365622"/>
                </a:lnTo>
                <a:close/>
                <a:moveTo>
                  <a:pt x="2144292" y="365622"/>
                </a:moveTo>
                <a:lnTo>
                  <a:pt x="2124480" y="385434"/>
                </a:lnTo>
                <a:lnTo>
                  <a:pt x="2172295" y="433250"/>
                </a:lnTo>
                <a:lnTo>
                  <a:pt x="2172295" y="365622"/>
                </a:lnTo>
                <a:close/>
                <a:moveTo>
                  <a:pt x="2055900" y="365622"/>
                </a:moveTo>
                <a:lnTo>
                  <a:pt x="2055900" y="433250"/>
                </a:lnTo>
                <a:lnTo>
                  <a:pt x="2103716" y="385434"/>
                </a:lnTo>
                <a:lnTo>
                  <a:pt x="2083903" y="365622"/>
                </a:lnTo>
                <a:close/>
                <a:moveTo>
                  <a:pt x="1958840" y="365622"/>
                </a:moveTo>
                <a:lnTo>
                  <a:pt x="1928932" y="395531"/>
                </a:lnTo>
                <a:lnTo>
                  <a:pt x="1942933" y="462396"/>
                </a:lnTo>
                <a:lnTo>
                  <a:pt x="1944362" y="462396"/>
                </a:lnTo>
                <a:lnTo>
                  <a:pt x="1944362" y="463825"/>
                </a:lnTo>
                <a:lnTo>
                  <a:pt x="2011228" y="477827"/>
                </a:lnTo>
                <a:lnTo>
                  <a:pt x="2041136" y="447918"/>
                </a:lnTo>
                <a:lnTo>
                  <a:pt x="2041136" y="365622"/>
                </a:lnTo>
                <a:close/>
                <a:moveTo>
                  <a:pt x="1109305" y="365622"/>
                </a:moveTo>
                <a:lnTo>
                  <a:pt x="1079397" y="395436"/>
                </a:lnTo>
                <a:lnTo>
                  <a:pt x="1093684" y="463539"/>
                </a:lnTo>
                <a:lnTo>
                  <a:pt x="1161788" y="477827"/>
                </a:lnTo>
                <a:lnTo>
                  <a:pt x="1191601" y="448014"/>
                </a:lnTo>
                <a:lnTo>
                  <a:pt x="1191601" y="365718"/>
                </a:lnTo>
                <a:lnTo>
                  <a:pt x="1191601" y="365622"/>
                </a:lnTo>
                <a:close/>
                <a:moveTo>
                  <a:pt x="487799" y="365622"/>
                </a:moveTo>
                <a:lnTo>
                  <a:pt x="487799" y="447918"/>
                </a:lnTo>
                <a:lnTo>
                  <a:pt x="517708" y="477827"/>
                </a:lnTo>
                <a:lnTo>
                  <a:pt x="585811" y="463539"/>
                </a:lnTo>
                <a:lnTo>
                  <a:pt x="600099" y="395531"/>
                </a:lnTo>
                <a:lnTo>
                  <a:pt x="570190" y="365622"/>
                </a:lnTo>
                <a:close/>
                <a:moveTo>
                  <a:pt x="445127" y="365622"/>
                </a:moveTo>
                <a:lnTo>
                  <a:pt x="425315" y="385434"/>
                </a:lnTo>
                <a:lnTo>
                  <a:pt x="473131" y="433250"/>
                </a:lnTo>
                <a:lnTo>
                  <a:pt x="473131" y="365622"/>
                </a:lnTo>
                <a:close/>
                <a:moveTo>
                  <a:pt x="356640" y="365622"/>
                </a:moveTo>
                <a:lnTo>
                  <a:pt x="356640" y="433250"/>
                </a:lnTo>
                <a:lnTo>
                  <a:pt x="404455" y="385434"/>
                </a:lnTo>
                <a:lnTo>
                  <a:pt x="384643" y="365622"/>
                </a:lnTo>
                <a:close/>
                <a:moveTo>
                  <a:pt x="259675" y="365622"/>
                </a:moveTo>
                <a:lnTo>
                  <a:pt x="229767" y="395531"/>
                </a:lnTo>
                <a:lnTo>
                  <a:pt x="243864" y="462396"/>
                </a:lnTo>
                <a:lnTo>
                  <a:pt x="245293" y="462396"/>
                </a:lnTo>
                <a:lnTo>
                  <a:pt x="245293" y="463825"/>
                </a:lnTo>
                <a:lnTo>
                  <a:pt x="312158" y="477827"/>
                </a:lnTo>
                <a:lnTo>
                  <a:pt x="342067" y="447918"/>
                </a:lnTo>
                <a:lnTo>
                  <a:pt x="342067" y="365622"/>
                </a:lnTo>
                <a:close/>
                <a:moveTo>
                  <a:pt x="1337429" y="365527"/>
                </a:moveTo>
                <a:lnTo>
                  <a:pt x="1337429" y="447918"/>
                </a:lnTo>
                <a:lnTo>
                  <a:pt x="1367338" y="477827"/>
                </a:lnTo>
                <a:lnTo>
                  <a:pt x="1434203" y="463825"/>
                </a:lnTo>
                <a:lnTo>
                  <a:pt x="1434203" y="462396"/>
                </a:lnTo>
                <a:lnTo>
                  <a:pt x="1435632" y="462396"/>
                </a:lnTo>
                <a:lnTo>
                  <a:pt x="1449729" y="395436"/>
                </a:lnTo>
                <a:lnTo>
                  <a:pt x="1419820" y="365527"/>
                </a:lnTo>
                <a:close/>
                <a:moveTo>
                  <a:pt x="9791605" y="364484"/>
                </a:moveTo>
                <a:lnTo>
                  <a:pt x="9771793" y="384296"/>
                </a:lnTo>
                <a:lnTo>
                  <a:pt x="9819608" y="432111"/>
                </a:lnTo>
                <a:lnTo>
                  <a:pt x="9819608" y="364484"/>
                </a:lnTo>
                <a:close/>
                <a:moveTo>
                  <a:pt x="9703118" y="364484"/>
                </a:moveTo>
                <a:lnTo>
                  <a:pt x="9703118" y="432111"/>
                </a:lnTo>
                <a:lnTo>
                  <a:pt x="9750933" y="384296"/>
                </a:lnTo>
                <a:lnTo>
                  <a:pt x="9731121" y="364484"/>
                </a:lnTo>
                <a:close/>
                <a:moveTo>
                  <a:pt x="8092440" y="364484"/>
                </a:moveTo>
                <a:lnTo>
                  <a:pt x="8072628" y="384296"/>
                </a:lnTo>
                <a:lnTo>
                  <a:pt x="8120443" y="432111"/>
                </a:lnTo>
                <a:lnTo>
                  <a:pt x="8120443" y="364484"/>
                </a:lnTo>
                <a:close/>
                <a:moveTo>
                  <a:pt x="8003953" y="364484"/>
                </a:moveTo>
                <a:lnTo>
                  <a:pt x="8003953" y="432111"/>
                </a:lnTo>
                <a:lnTo>
                  <a:pt x="8051768" y="384296"/>
                </a:lnTo>
                <a:lnTo>
                  <a:pt x="8031956" y="364484"/>
                </a:lnTo>
                <a:close/>
                <a:moveTo>
                  <a:pt x="9606153" y="364388"/>
                </a:moveTo>
                <a:lnTo>
                  <a:pt x="9576245" y="394202"/>
                </a:lnTo>
                <a:lnTo>
                  <a:pt x="9590532" y="462305"/>
                </a:lnTo>
                <a:lnTo>
                  <a:pt x="9658636" y="476593"/>
                </a:lnTo>
                <a:lnTo>
                  <a:pt x="9688449" y="446780"/>
                </a:lnTo>
                <a:lnTo>
                  <a:pt x="9688544" y="446780"/>
                </a:lnTo>
                <a:lnTo>
                  <a:pt x="9688544" y="364388"/>
                </a:lnTo>
                <a:close/>
                <a:moveTo>
                  <a:pt x="8984647" y="364388"/>
                </a:moveTo>
                <a:lnTo>
                  <a:pt x="8984647" y="446684"/>
                </a:lnTo>
                <a:lnTo>
                  <a:pt x="9014555" y="476593"/>
                </a:lnTo>
                <a:lnTo>
                  <a:pt x="9082659" y="462305"/>
                </a:lnTo>
                <a:lnTo>
                  <a:pt x="9096947" y="394297"/>
                </a:lnTo>
                <a:lnTo>
                  <a:pt x="9067038" y="364388"/>
                </a:lnTo>
                <a:close/>
                <a:moveTo>
                  <a:pt x="8941975" y="364388"/>
                </a:moveTo>
                <a:lnTo>
                  <a:pt x="8922163" y="384200"/>
                </a:lnTo>
                <a:lnTo>
                  <a:pt x="8969978" y="432016"/>
                </a:lnTo>
                <a:lnTo>
                  <a:pt x="8969978" y="364388"/>
                </a:lnTo>
                <a:close/>
                <a:moveTo>
                  <a:pt x="8853583" y="364388"/>
                </a:moveTo>
                <a:lnTo>
                  <a:pt x="8853583" y="432016"/>
                </a:lnTo>
                <a:lnTo>
                  <a:pt x="8901399" y="384200"/>
                </a:lnTo>
                <a:lnTo>
                  <a:pt x="8881586" y="364388"/>
                </a:lnTo>
                <a:close/>
                <a:moveTo>
                  <a:pt x="8756523" y="364388"/>
                </a:moveTo>
                <a:lnTo>
                  <a:pt x="8726615" y="394297"/>
                </a:lnTo>
                <a:lnTo>
                  <a:pt x="8740616" y="461162"/>
                </a:lnTo>
                <a:lnTo>
                  <a:pt x="8742045" y="461162"/>
                </a:lnTo>
                <a:lnTo>
                  <a:pt x="8742045" y="462591"/>
                </a:lnTo>
                <a:lnTo>
                  <a:pt x="8808911" y="476593"/>
                </a:lnTo>
                <a:lnTo>
                  <a:pt x="8838819" y="446684"/>
                </a:lnTo>
                <a:lnTo>
                  <a:pt x="8838819" y="364388"/>
                </a:lnTo>
                <a:close/>
                <a:moveTo>
                  <a:pt x="7906988" y="364388"/>
                </a:moveTo>
                <a:lnTo>
                  <a:pt x="7877080" y="394202"/>
                </a:lnTo>
                <a:lnTo>
                  <a:pt x="7891367" y="462305"/>
                </a:lnTo>
                <a:lnTo>
                  <a:pt x="7959471" y="476593"/>
                </a:lnTo>
                <a:lnTo>
                  <a:pt x="7989284" y="446780"/>
                </a:lnTo>
                <a:lnTo>
                  <a:pt x="7989284" y="364484"/>
                </a:lnTo>
                <a:lnTo>
                  <a:pt x="7989284" y="364388"/>
                </a:lnTo>
                <a:close/>
                <a:moveTo>
                  <a:pt x="7285482" y="364388"/>
                </a:moveTo>
                <a:lnTo>
                  <a:pt x="7285482" y="446684"/>
                </a:lnTo>
                <a:lnTo>
                  <a:pt x="7315391" y="476593"/>
                </a:lnTo>
                <a:lnTo>
                  <a:pt x="7383494" y="462305"/>
                </a:lnTo>
                <a:lnTo>
                  <a:pt x="7397782" y="394297"/>
                </a:lnTo>
                <a:lnTo>
                  <a:pt x="7367873" y="364388"/>
                </a:lnTo>
                <a:close/>
                <a:moveTo>
                  <a:pt x="7242810" y="364388"/>
                </a:moveTo>
                <a:lnTo>
                  <a:pt x="7222998" y="384200"/>
                </a:lnTo>
                <a:lnTo>
                  <a:pt x="7270814" y="432016"/>
                </a:lnTo>
                <a:lnTo>
                  <a:pt x="7270814" y="364388"/>
                </a:lnTo>
                <a:close/>
                <a:moveTo>
                  <a:pt x="7154323" y="364388"/>
                </a:moveTo>
                <a:lnTo>
                  <a:pt x="7154323" y="432016"/>
                </a:lnTo>
                <a:lnTo>
                  <a:pt x="7202138" y="384200"/>
                </a:lnTo>
                <a:lnTo>
                  <a:pt x="7182326" y="364388"/>
                </a:lnTo>
                <a:close/>
                <a:moveTo>
                  <a:pt x="7057358" y="364388"/>
                </a:moveTo>
                <a:lnTo>
                  <a:pt x="7027450" y="394297"/>
                </a:lnTo>
                <a:lnTo>
                  <a:pt x="7041547" y="461162"/>
                </a:lnTo>
                <a:lnTo>
                  <a:pt x="7042976" y="461162"/>
                </a:lnTo>
                <a:lnTo>
                  <a:pt x="7042976" y="462591"/>
                </a:lnTo>
                <a:lnTo>
                  <a:pt x="7109841" y="476593"/>
                </a:lnTo>
                <a:lnTo>
                  <a:pt x="7139750" y="446684"/>
                </a:lnTo>
                <a:lnTo>
                  <a:pt x="7139750" y="364388"/>
                </a:lnTo>
                <a:close/>
                <a:moveTo>
                  <a:pt x="8135112" y="364293"/>
                </a:moveTo>
                <a:lnTo>
                  <a:pt x="8135112" y="446684"/>
                </a:lnTo>
                <a:lnTo>
                  <a:pt x="8165021" y="476593"/>
                </a:lnTo>
                <a:lnTo>
                  <a:pt x="8231886" y="462591"/>
                </a:lnTo>
                <a:lnTo>
                  <a:pt x="8231886" y="461162"/>
                </a:lnTo>
                <a:lnTo>
                  <a:pt x="8233315" y="461162"/>
                </a:lnTo>
                <a:lnTo>
                  <a:pt x="8247412" y="394202"/>
                </a:lnTo>
                <a:lnTo>
                  <a:pt x="8217503" y="364293"/>
                </a:lnTo>
                <a:close/>
                <a:moveTo>
                  <a:pt x="5989569" y="330572"/>
                </a:moveTo>
                <a:lnTo>
                  <a:pt x="5966232" y="392389"/>
                </a:lnTo>
                <a:lnTo>
                  <a:pt x="6017191" y="375720"/>
                </a:lnTo>
                <a:close/>
                <a:moveTo>
                  <a:pt x="4290404" y="330572"/>
                </a:moveTo>
                <a:lnTo>
                  <a:pt x="4267068" y="392389"/>
                </a:lnTo>
                <a:lnTo>
                  <a:pt x="4318026" y="375720"/>
                </a:lnTo>
                <a:close/>
                <a:moveTo>
                  <a:pt x="5885841" y="330477"/>
                </a:moveTo>
                <a:lnTo>
                  <a:pt x="5858219" y="375625"/>
                </a:lnTo>
                <a:lnTo>
                  <a:pt x="5909177" y="392294"/>
                </a:lnTo>
                <a:close/>
                <a:moveTo>
                  <a:pt x="4186677" y="330477"/>
                </a:moveTo>
                <a:lnTo>
                  <a:pt x="4159054" y="375625"/>
                </a:lnTo>
                <a:lnTo>
                  <a:pt x="4210013" y="392294"/>
                </a:lnTo>
                <a:close/>
                <a:moveTo>
                  <a:pt x="2590729" y="329999"/>
                </a:moveTo>
                <a:lnTo>
                  <a:pt x="2567392" y="391816"/>
                </a:lnTo>
                <a:lnTo>
                  <a:pt x="2618351" y="375147"/>
                </a:lnTo>
                <a:close/>
                <a:moveTo>
                  <a:pt x="891564" y="329999"/>
                </a:moveTo>
                <a:lnTo>
                  <a:pt x="868228" y="391816"/>
                </a:lnTo>
                <a:lnTo>
                  <a:pt x="919186" y="375147"/>
                </a:lnTo>
                <a:close/>
                <a:moveTo>
                  <a:pt x="2487001" y="329904"/>
                </a:moveTo>
                <a:lnTo>
                  <a:pt x="2459379" y="375052"/>
                </a:lnTo>
                <a:lnTo>
                  <a:pt x="2510337" y="391721"/>
                </a:lnTo>
                <a:close/>
                <a:moveTo>
                  <a:pt x="787837" y="329904"/>
                </a:moveTo>
                <a:lnTo>
                  <a:pt x="760214" y="375052"/>
                </a:lnTo>
                <a:lnTo>
                  <a:pt x="811173" y="391721"/>
                </a:lnTo>
                <a:close/>
                <a:moveTo>
                  <a:pt x="9388412" y="328765"/>
                </a:moveTo>
                <a:lnTo>
                  <a:pt x="9365075" y="390582"/>
                </a:lnTo>
                <a:lnTo>
                  <a:pt x="9416034" y="373913"/>
                </a:lnTo>
                <a:close/>
                <a:moveTo>
                  <a:pt x="7689247" y="328765"/>
                </a:moveTo>
                <a:lnTo>
                  <a:pt x="7665911" y="390582"/>
                </a:lnTo>
                <a:lnTo>
                  <a:pt x="7716869" y="373913"/>
                </a:lnTo>
                <a:close/>
                <a:moveTo>
                  <a:pt x="9284684" y="328670"/>
                </a:moveTo>
                <a:lnTo>
                  <a:pt x="9257062" y="373818"/>
                </a:lnTo>
                <a:lnTo>
                  <a:pt x="9308020" y="390487"/>
                </a:lnTo>
                <a:close/>
                <a:moveTo>
                  <a:pt x="7585520" y="328670"/>
                </a:moveTo>
                <a:lnTo>
                  <a:pt x="7557897" y="373818"/>
                </a:lnTo>
                <a:lnTo>
                  <a:pt x="7608856" y="390487"/>
                </a:lnTo>
                <a:close/>
                <a:moveTo>
                  <a:pt x="5760588" y="311141"/>
                </a:moveTo>
                <a:lnTo>
                  <a:pt x="5724488" y="366386"/>
                </a:lnTo>
                <a:lnTo>
                  <a:pt x="5689055" y="366386"/>
                </a:lnTo>
                <a:lnTo>
                  <a:pt x="5714106" y="391437"/>
                </a:lnTo>
                <a:lnTo>
                  <a:pt x="5699532" y="460969"/>
                </a:lnTo>
                <a:lnTo>
                  <a:pt x="5768684" y="446491"/>
                </a:lnTo>
                <a:lnTo>
                  <a:pt x="5792115" y="466017"/>
                </a:lnTo>
                <a:lnTo>
                  <a:pt x="5786877" y="436014"/>
                </a:lnTo>
                <a:lnTo>
                  <a:pt x="5834025" y="383340"/>
                </a:lnTo>
                <a:lnTo>
                  <a:pt x="5774875" y="363909"/>
                </a:lnTo>
                <a:close/>
                <a:moveTo>
                  <a:pt x="5265192" y="311141"/>
                </a:moveTo>
                <a:lnTo>
                  <a:pt x="5250905" y="363814"/>
                </a:lnTo>
                <a:lnTo>
                  <a:pt x="5189659" y="383912"/>
                </a:lnTo>
                <a:lnTo>
                  <a:pt x="5200518" y="402581"/>
                </a:lnTo>
                <a:lnTo>
                  <a:pt x="5247666" y="415249"/>
                </a:lnTo>
                <a:lnTo>
                  <a:pt x="5234427" y="464684"/>
                </a:lnTo>
                <a:lnTo>
                  <a:pt x="5270622" y="428489"/>
                </a:lnTo>
                <a:lnTo>
                  <a:pt x="5305102" y="462969"/>
                </a:lnTo>
                <a:lnTo>
                  <a:pt x="5326724" y="462969"/>
                </a:lnTo>
                <a:lnTo>
                  <a:pt x="5311674" y="391341"/>
                </a:lnTo>
                <a:lnTo>
                  <a:pt x="5336820" y="366291"/>
                </a:lnTo>
                <a:lnTo>
                  <a:pt x="5301292" y="366291"/>
                </a:lnTo>
                <a:close/>
                <a:moveTo>
                  <a:pt x="4911053" y="311141"/>
                </a:moveTo>
                <a:lnTo>
                  <a:pt x="4874953" y="366195"/>
                </a:lnTo>
                <a:lnTo>
                  <a:pt x="4839425" y="366195"/>
                </a:lnTo>
                <a:lnTo>
                  <a:pt x="4864571" y="391341"/>
                </a:lnTo>
                <a:lnTo>
                  <a:pt x="4849521" y="462969"/>
                </a:lnTo>
                <a:lnTo>
                  <a:pt x="4871143" y="462969"/>
                </a:lnTo>
                <a:lnTo>
                  <a:pt x="4905624" y="428489"/>
                </a:lnTo>
                <a:lnTo>
                  <a:pt x="4941819" y="464684"/>
                </a:lnTo>
                <a:lnTo>
                  <a:pt x="4928579" y="415249"/>
                </a:lnTo>
                <a:lnTo>
                  <a:pt x="4975728" y="402581"/>
                </a:lnTo>
                <a:lnTo>
                  <a:pt x="4986586" y="383912"/>
                </a:lnTo>
                <a:lnTo>
                  <a:pt x="4925340" y="363814"/>
                </a:lnTo>
                <a:close/>
                <a:moveTo>
                  <a:pt x="4061423" y="311141"/>
                </a:moveTo>
                <a:lnTo>
                  <a:pt x="4025323" y="366386"/>
                </a:lnTo>
                <a:lnTo>
                  <a:pt x="3989890" y="366386"/>
                </a:lnTo>
                <a:lnTo>
                  <a:pt x="4014941" y="391437"/>
                </a:lnTo>
                <a:lnTo>
                  <a:pt x="4000368" y="460969"/>
                </a:lnTo>
                <a:lnTo>
                  <a:pt x="4069519" y="446491"/>
                </a:lnTo>
                <a:lnTo>
                  <a:pt x="4092951" y="466017"/>
                </a:lnTo>
                <a:lnTo>
                  <a:pt x="4087712" y="436014"/>
                </a:lnTo>
                <a:lnTo>
                  <a:pt x="4134861" y="383340"/>
                </a:lnTo>
                <a:lnTo>
                  <a:pt x="4075710" y="363909"/>
                </a:lnTo>
                <a:close/>
                <a:moveTo>
                  <a:pt x="3566028" y="311141"/>
                </a:moveTo>
                <a:lnTo>
                  <a:pt x="3551740" y="363814"/>
                </a:lnTo>
                <a:lnTo>
                  <a:pt x="3490494" y="383912"/>
                </a:lnTo>
                <a:lnTo>
                  <a:pt x="3501118" y="402177"/>
                </a:lnTo>
                <a:lnTo>
                  <a:pt x="3547991" y="414771"/>
                </a:lnTo>
                <a:lnTo>
                  <a:pt x="3547906" y="415089"/>
                </a:lnTo>
                <a:lnTo>
                  <a:pt x="3548502" y="415249"/>
                </a:lnTo>
                <a:lnTo>
                  <a:pt x="3535624" y="463333"/>
                </a:lnTo>
                <a:lnTo>
                  <a:pt x="3570946" y="428011"/>
                </a:lnTo>
                <a:lnTo>
                  <a:pt x="3571441" y="428506"/>
                </a:lnTo>
                <a:lnTo>
                  <a:pt x="3571457" y="428489"/>
                </a:lnTo>
                <a:lnTo>
                  <a:pt x="3605460" y="462492"/>
                </a:lnTo>
                <a:lnTo>
                  <a:pt x="3627459" y="462492"/>
                </a:lnTo>
                <a:lnTo>
                  <a:pt x="3612510" y="391341"/>
                </a:lnTo>
                <a:lnTo>
                  <a:pt x="3637656" y="366195"/>
                </a:lnTo>
                <a:lnTo>
                  <a:pt x="3602127" y="366195"/>
                </a:lnTo>
                <a:close/>
                <a:moveTo>
                  <a:pt x="6610313" y="311046"/>
                </a:moveTo>
                <a:lnTo>
                  <a:pt x="6574213" y="366195"/>
                </a:lnTo>
                <a:lnTo>
                  <a:pt x="6538685" y="366195"/>
                </a:lnTo>
                <a:lnTo>
                  <a:pt x="6563831" y="391341"/>
                </a:lnTo>
                <a:lnTo>
                  <a:pt x="6549181" y="461067"/>
                </a:lnTo>
                <a:lnTo>
                  <a:pt x="6570821" y="461067"/>
                </a:lnTo>
                <a:lnTo>
                  <a:pt x="6605302" y="426587"/>
                </a:lnTo>
                <a:lnTo>
                  <a:pt x="6640196" y="461481"/>
                </a:lnTo>
                <a:lnTo>
                  <a:pt x="6627839" y="415344"/>
                </a:lnTo>
                <a:lnTo>
                  <a:pt x="6628728" y="415105"/>
                </a:lnTo>
                <a:lnTo>
                  <a:pt x="6628257" y="413347"/>
                </a:lnTo>
                <a:lnTo>
                  <a:pt x="6675406" y="400679"/>
                </a:lnTo>
                <a:lnTo>
                  <a:pt x="6685269" y="383722"/>
                </a:lnTo>
                <a:lnTo>
                  <a:pt x="6624600" y="363719"/>
                </a:lnTo>
                <a:close/>
                <a:moveTo>
                  <a:pt x="6114822" y="311046"/>
                </a:moveTo>
                <a:lnTo>
                  <a:pt x="6100535" y="363814"/>
                </a:lnTo>
                <a:lnTo>
                  <a:pt x="6041385" y="383245"/>
                </a:lnTo>
                <a:lnTo>
                  <a:pt x="6088533" y="435823"/>
                </a:lnTo>
                <a:lnTo>
                  <a:pt x="6083295" y="465922"/>
                </a:lnTo>
                <a:lnTo>
                  <a:pt x="6106821" y="446396"/>
                </a:lnTo>
                <a:lnTo>
                  <a:pt x="6175973" y="460874"/>
                </a:lnTo>
                <a:lnTo>
                  <a:pt x="6161400" y="391341"/>
                </a:lnTo>
                <a:lnTo>
                  <a:pt x="6186450" y="366291"/>
                </a:lnTo>
                <a:lnTo>
                  <a:pt x="6150922" y="366291"/>
                </a:lnTo>
                <a:close/>
                <a:moveTo>
                  <a:pt x="4415658" y="311046"/>
                </a:moveTo>
                <a:lnTo>
                  <a:pt x="4401370" y="363814"/>
                </a:lnTo>
                <a:lnTo>
                  <a:pt x="4342220" y="383245"/>
                </a:lnTo>
                <a:lnTo>
                  <a:pt x="4389369" y="435823"/>
                </a:lnTo>
                <a:lnTo>
                  <a:pt x="4384130" y="465922"/>
                </a:lnTo>
                <a:lnTo>
                  <a:pt x="4407657" y="446396"/>
                </a:lnTo>
                <a:lnTo>
                  <a:pt x="4476808" y="460874"/>
                </a:lnTo>
                <a:lnTo>
                  <a:pt x="4462235" y="391341"/>
                </a:lnTo>
                <a:lnTo>
                  <a:pt x="4487286" y="366291"/>
                </a:lnTo>
                <a:lnTo>
                  <a:pt x="4451757" y="366291"/>
                </a:lnTo>
                <a:close/>
                <a:moveTo>
                  <a:pt x="2361748" y="310568"/>
                </a:moveTo>
                <a:lnTo>
                  <a:pt x="2325648" y="365813"/>
                </a:lnTo>
                <a:lnTo>
                  <a:pt x="2290215" y="365813"/>
                </a:lnTo>
                <a:lnTo>
                  <a:pt x="2315266" y="390864"/>
                </a:lnTo>
                <a:lnTo>
                  <a:pt x="2300692" y="460396"/>
                </a:lnTo>
                <a:lnTo>
                  <a:pt x="2369844" y="445918"/>
                </a:lnTo>
                <a:lnTo>
                  <a:pt x="2393275" y="465444"/>
                </a:lnTo>
                <a:lnTo>
                  <a:pt x="2388037" y="435441"/>
                </a:lnTo>
                <a:lnTo>
                  <a:pt x="2435185" y="382767"/>
                </a:lnTo>
                <a:lnTo>
                  <a:pt x="2376035" y="363336"/>
                </a:lnTo>
                <a:close/>
                <a:moveTo>
                  <a:pt x="1866352" y="310568"/>
                </a:moveTo>
                <a:lnTo>
                  <a:pt x="1852065" y="363241"/>
                </a:lnTo>
                <a:lnTo>
                  <a:pt x="1790819" y="383339"/>
                </a:lnTo>
                <a:lnTo>
                  <a:pt x="1801678" y="402008"/>
                </a:lnTo>
                <a:lnTo>
                  <a:pt x="1848826" y="414676"/>
                </a:lnTo>
                <a:lnTo>
                  <a:pt x="1835587" y="464111"/>
                </a:lnTo>
                <a:lnTo>
                  <a:pt x="1871782" y="427916"/>
                </a:lnTo>
                <a:lnTo>
                  <a:pt x="1906262" y="462396"/>
                </a:lnTo>
                <a:lnTo>
                  <a:pt x="1927884" y="462396"/>
                </a:lnTo>
                <a:lnTo>
                  <a:pt x="1912834" y="390768"/>
                </a:lnTo>
                <a:lnTo>
                  <a:pt x="1937980" y="365718"/>
                </a:lnTo>
                <a:lnTo>
                  <a:pt x="1902452" y="365718"/>
                </a:lnTo>
                <a:close/>
                <a:moveTo>
                  <a:pt x="1512213" y="310568"/>
                </a:moveTo>
                <a:lnTo>
                  <a:pt x="1476113" y="365622"/>
                </a:lnTo>
                <a:lnTo>
                  <a:pt x="1440585" y="365622"/>
                </a:lnTo>
                <a:lnTo>
                  <a:pt x="1465731" y="390768"/>
                </a:lnTo>
                <a:lnTo>
                  <a:pt x="1450681" y="462396"/>
                </a:lnTo>
                <a:lnTo>
                  <a:pt x="1472303" y="462396"/>
                </a:lnTo>
                <a:lnTo>
                  <a:pt x="1506784" y="427916"/>
                </a:lnTo>
                <a:lnTo>
                  <a:pt x="1542979" y="464111"/>
                </a:lnTo>
                <a:lnTo>
                  <a:pt x="1529739" y="414676"/>
                </a:lnTo>
                <a:lnTo>
                  <a:pt x="1576888" y="402008"/>
                </a:lnTo>
                <a:lnTo>
                  <a:pt x="1587746" y="383339"/>
                </a:lnTo>
                <a:lnTo>
                  <a:pt x="1526500" y="363241"/>
                </a:lnTo>
                <a:close/>
                <a:moveTo>
                  <a:pt x="662583" y="310568"/>
                </a:moveTo>
                <a:lnTo>
                  <a:pt x="626483" y="365813"/>
                </a:lnTo>
                <a:lnTo>
                  <a:pt x="591050" y="365813"/>
                </a:lnTo>
                <a:lnTo>
                  <a:pt x="616101" y="390864"/>
                </a:lnTo>
                <a:lnTo>
                  <a:pt x="601528" y="460396"/>
                </a:lnTo>
                <a:lnTo>
                  <a:pt x="670679" y="445918"/>
                </a:lnTo>
                <a:lnTo>
                  <a:pt x="694111" y="465444"/>
                </a:lnTo>
                <a:lnTo>
                  <a:pt x="688872" y="435441"/>
                </a:lnTo>
                <a:lnTo>
                  <a:pt x="736021" y="382767"/>
                </a:lnTo>
                <a:lnTo>
                  <a:pt x="676870" y="363336"/>
                </a:lnTo>
                <a:close/>
                <a:moveTo>
                  <a:pt x="167188" y="310568"/>
                </a:moveTo>
                <a:lnTo>
                  <a:pt x="152900" y="363241"/>
                </a:lnTo>
                <a:lnTo>
                  <a:pt x="91654" y="383339"/>
                </a:lnTo>
                <a:lnTo>
                  <a:pt x="102513" y="402008"/>
                </a:lnTo>
                <a:lnTo>
                  <a:pt x="149662" y="414676"/>
                </a:lnTo>
                <a:lnTo>
                  <a:pt x="136422" y="464111"/>
                </a:lnTo>
                <a:lnTo>
                  <a:pt x="172617" y="427916"/>
                </a:lnTo>
                <a:lnTo>
                  <a:pt x="207097" y="462396"/>
                </a:lnTo>
                <a:lnTo>
                  <a:pt x="228719" y="462396"/>
                </a:lnTo>
                <a:lnTo>
                  <a:pt x="213670" y="390768"/>
                </a:lnTo>
                <a:lnTo>
                  <a:pt x="238816" y="365622"/>
                </a:lnTo>
                <a:lnTo>
                  <a:pt x="203287" y="365622"/>
                </a:lnTo>
                <a:close/>
                <a:moveTo>
                  <a:pt x="3211473" y="310473"/>
                </a:moveTo>
                <a:lnTo>
                  <a:pt x="3175373" y="365622"/>
                </a:lnTo>
                <a:lnTo>
                  <a:pt x="3139845" y="365622"/>
                </a:lnTo>
                <a:lnTo>
                  <a:pt x="3164991" y="390768"/>
                </a:lnTo>
                <a:lnTo>
                  <a:pt x="3149941" y="462396"/>
                </a:lnTo>
                <a:lnTo>
                  <a:pt x="3171563" y="462396"/>
                </a:lnTo>
                <a:lnTo>
                  <a:pt x="3206044" y="427916"/>
                </a:lnTo>
                <a:lnTo>
                  <a:pt x="3230061" y="451996"/>
                </a:lnTo>
                <a:lnTo>
                  <a:pt x="3242228" y="464163"/>
                </a:lnTo>
                <a:lnTo>
                  <a:pt x="3228999" y="414771"/>
                </a:lnTo>
                <a:lnTo>
                  <a:pt x="3276148" y="402103"/>
                </a:lnTo>
                <a:lnTo>
                  <a:pt x="3286840" y="383627"/>
                </a:lnTo>
                <a:lnTo>
                  <a:pt x="3226176" y="363719"/>
                </a:lnTo>
                <a:lnTo>
                  <a:pt x="3226046" y="363240"/>
                </a:lnTo>
                <a:lnTo>
                  <a:pt x="3225760" y="363146"/>
                </a:lnTo>
                <a:close/>
                <a:moveTo>
                  <a:pt x="2715982" y="310473"/>
                </a:moveTo>
                <a:lnTo>
                  <a:pt x="2701695" y="363241"/>
                </a:lnTo>
                <a:lnTo>
                  <a:pt x="2642545" y="382672"/>
                </a:lnTo>
                <a:lnTo>
                  <a:pt x="2689693" y="435250"/>
                </a:lnTo>
                <a:lnTo>
                  <a:pt x="2684455" y="465349"/>
                </a:lnTo>
                <a:lnTo>
                  <a:pt x="2707981" y="445823"/>
                </a:lnTo>
                <a:lnTo>
                  <a:pt x="2777133" y="460301"/>
                </a:lnTo>
                <a:lnTo>
                  <a:pt x="2762560" y="390768"/>
                </a:lnTo>
                <a:lnTo>
                  <a:pt x="2787610" y="365718"/>
                </a:lnTo>
                <a:lnTo>
                  <a:pt x="2752082" y="365718"/>
                </a:lnTo>
                <a:close/>
                <a:moveTo>
                  <a:pt x="1016818" y="310473"/>
                </a:moveTo>
                <a:lnTo>
                  <a:pt x="1002530" y="363241"/>
                </a:lnTo>
                <a:lnTo>
                  <a:pt x="943380" y="382672"/>
                </a:lnTo>
                <a:lnTo>
                  <a:pt x="990529" y="435250"/>
                </a:lnTo>
                <a:lnTo>
                  <a:pt x="985290" y="465349"/>
                </a:lnTo>
                <a:lnTo>
                  <a:pt x="1008817" y="445823"/>
                </a:lnTo>
                <a:lnTo>
                  <a:pt x="1077968" y="460301"/>
                </a:lnTo>
                <a:lnTo>
                  <a:pt x="1063395" y="390768"/>
                </a:lnTo>
                <a:lnTo>
                  <a:pt x="1088446" y="365718"/>
                </a:lnTo>
                <a:lnTo>
                  <a:pt x="1052917" y="365718"/>
                </a:lnTo>
                <a:close/>
                <a:moveTo>
                  <a:pt x="6964892" y="309366"/>
                </a:moveTo>
                <a:lnTo>
                  <a:pt x="6956501" y="340191"/>
                </a:lnTo>
                <a:lnTo>
                  <a:pt x="6950583" y="362007"/>
                </a:lnTo>
                <a:lnTo>
                  <a:pt x="6950560" y="362015"/>
                </a:lnTo>
                <a:lnTo>
                  <a:pt x="6950070" y="363814"/>
                </a:lnTo>
                <a:lnTo>
                  <a:pt x="6890138" y="383481"/>
                </a:lnTo>
                <a:lnTo>
                  <a:pt x="6900196" y="400774"/>
                </a:lnTo>
                <a:lnTo>
                  <a:pt x="6947345" y="413442"/>
                </a:lnTo>
                <a:lnTo>
                  <a:pt x="6934105" y="462877"/>
                </a:lnTo>
                <a:lnTo>
                  <a:pt x="6970300" y="426682"/>
                </a:lnTo>
                <a:lnTo>
                  <a:pt x="7004780" y="461162"/>
                </a:lnTo>
                <a:lnTo>
                  <a:pt x="7026402" y="461162"/>
                </a:lnTo>
                <a:lnTo>
                  <a:pt x="7011353" y="389534"/>
                </a:lnTo>
                <a:lnTo>
                  <a:pt x="7036499" y="364388"/>
                </a:lnTo>
                <a:lnTo>
                  <a:pt x="7000970" y="364388"/>
                </a:lnTo>
                <a:close/>
                <a:moveTo>
                  <a:pt x="9159431" y="309334"/>
                </a:moveTo>
                <a:lnTo>
                  <a:pt x="9123331" y="364579"/>
                </a:lnTo>
                <a:lnTo>
                  <a:pt x="9087898" y="364579"/>
                </a:lnTo>
                <a:lnTo>
                  <a:pt x="9112949" y="389630"/>
                </a:lnTo>
                <a:lnTo>
                  <a:pt x="9098375" y="459162"/>
                </a:lnTo>
                <a:lnTo>
                  <a:pt x="9167527" y="444684"/>
                </a:lnTo>
                <a:lnTo>
                  <a:pt x="9190958" y="464210"/>
                </a:lnTo>
                <a:lnTo>
                  <a:pt x="9185720" y="434207"/>
                </a:lnTo>
                <a:lnTo>
                  <a:pt x="9232868" y="381533"/>
                </a:lnTo>
                <a:lnTo>
                  <a:pt x="9173718" y="362102"/>
                </a:lnTo>
                <a:close/>
                <a:moveTo>
                  <a:pt x="8664035" y="309334"/>
                </a:moveTo>
                <a:lnTo>
                  <a:pt x="8649748" y="362007"/>
                </a:lnTo>
                <a:lnTo>
                  <a:pt x="8588502" y="382105"/>
                </a:lnTo>
                <a:lnTo>
                  <a:pt x="8599361" y="400774"/>
                </a:lnTo>
                <a:lnTo>
                  <a:pt x="8646509" y="413442"/>
                </a:lnTo>
                <a:lnTo>
                  <a:pt x="8633270" y="462877"/>
                </a:lnTo>
                <a:lnTo>
                  <a:pt x="8669465" y="426682"/>
                </a:lnTo>
                <a:lnTo>
                  <a:pt x="8703945" y="461162"/>
                </a:lnTo>
                <a:lnTo>
                  <a:pt x="8725567" y="461162"/>
                </a:lnTo>
                <a:lnTo>
                  <a:pt x="8710517" y="389534"/>
                </a:lnTo>
                <a:lnTo>
                  <a:pt x="8735663" y="364484"/>
                </a:lnTo>
                <a:lnTo>
                  <a:pt x="8700135" y="364484"/>
                </a:lnTo>
                <a:close/>
                <a:moveTo>
                  <a:pt x="8309896" y="309334"/>
                </a:moveTo>
                <a:lnTo>
                  <a:pt x="8273796" y="364388"/>
                </a:lnTo>
                <a:lnTo>
                  <a:pt x="8238268" y="364388"/>
                </a:lnTo>
                <a:lnTo>
                  <a:pt x="8263414" y="389534"/>
                </a:lnTo>
                <a:lnTo>
                  <a:pt x="8248364" y="461162"/>
                </a:lnTo>
                <a:lnTo>
                  <a:pt x="8269986" y="461162"/>
                </a:lnTo>
                <a:lnTo>
                  <a:pt x="8304467" y="426682"/>
                </a:lnTo>
                <a:lnTo>
                  <a:pt x="8340662" y="462877"/>
                </a:lnTo>
                <a:lnTo>
                  <a:pt x="8327422" y="413442"/>
                </a:lnTo>
                <a:lnTo>
                  <a:pt x="8374571" y="400774"/>
                </a:lnTo>
                <a:lnTo>
                  <a:pt x="8385429" y="382105"/>
                </a:lnTo>
                <a:lnTo>
                  <a:pt x="8324183" y="362007"/>
                </a:lnTo>
                <a:close/>
                <a:moveTo>
                  <a:pt x="7460266" y="309334"/>
                </a:moveTo>
                <a:lnTo>
                  <a:pt x="7424166" y="364579"/>
                </a:lnTo>
                <a:lnTo>
                  <a:pt x="7388733" y="364579"/>
                </a:lnTo>
                <a:lnTo>
                  <a:pt x="7413784" y="389630"/>
                </a:lnTo>
                <a:lnTo>
                  <a:pt x="7399211" y="459162"/>
                </a:lnTo>
                <a:lnTo>
                  <a:pt x="7468362" y="444684"/>
                </a:lnTo>
                <a:lnTo>
                  <a:pt x="7491794" y="464210"/>
                </a:lnTo>
                <a:lnTo>
                  <a:pt x="7486555" y="434207"/>
                </a:lnTo>
                <a:lnTo>
                  <a:pt x="7533704" y="381533"/>
                </a:lnTo>
                <a:lnTo>
                  <a:pt x="7474553" y="362102"/>
                </a:lnTo>
                <a:close/>
                <a:moveTo>
                  <a:pt x="9513665" y="309239"/>
                </a:moveTo>
                <a:lnTo>
                  <a:pt x="9499378" y="362007"/>
                </a:lnTo>
                <a:lnTo>
                  <a:pt x="9440228" y="381438"/>
                </a:lnTo>
                <a:lnTo>
                  <a:pt x="9487376" y="434016"/>
                </a:lnTo>
                <a:lnTo>
                  <a:pt x="9482138" y="464115"/>
                </a:lnTo>
                <a:lnTo>
                  <a:pt x="9505664" y="444589"/>
                </a:lnTo>
                <a:lnTo>
                  <a:pt x="9574816" y="459067"/>
                </a:lnTo>
                <a:lnTo>
                  <a:pt x="9560243" y="389534"/>
                </a:lnTo>
                <a:lnTo>
                  <a:pt x="9585293" y="364484"/>
                </a:lnTo>
                <a:lnTo>
                  <a:pt x="9549765" y="364484"/>
                </a:lnTo>
                <a:close/>
                <a:moveTo>
                  <a:pt x="7814501" y="309239"/>
                </a:moveTo>
                <a:lnTo>
                  <a:pt x="7800213" y="362007"/>
                </a:lnTo>
                <a:lnTo>
                  <a:pt x="7741063" y="381438"/>
                </a:lnTo>
                <a:lnTo>
                  <a:pt x="7788212" y="434016"/>
                </a:lnTo>
                <a:lnTo>
                  <a:pt x="7782973" y="464115"/>
                </a:lnTo>
                <a:lnTo>
                  <a:pt x="7806500" y="444589"/>
                </a:lnTo>
                <a:lnTo>
                  <a:pt x="7875651" y="459067"/>
                </a:lnTo>
                <a:lnTo>
                  <a:pt x="7861078" y="389534"/>
                </a:lnTo>
                <a:lnTo>
                  <a:pt x="7886129" y="364484"/>
                </a:lnTo>
                <a:lnTo>
                  <a:pt x="7850600" y="364484"/>
                </a:lnTo>
                <a:close/>
                <a:moveTo>
                  <a:pt x="4756176" y="303807"/>
                </a:moveTo>
                <a:lnTo>
                  <a:pt x="4736364" y="323619"/>
                </a:lnTo>
                <a:lnTo>
                  <a:pt x="4736364" y="351622"/>
                </a:lnTo>
                <a:lnTo>
                  <a:pt x="4803992" y="351622"/>
                </a:lnTo>
                <a:close/>
                <a:moveTo>
                  <a:pt x="4570629" y="303807"/>
                </a:moveTo>
                <a:lnTo>
                  <a:pt x="4522814" y="351622"/>
                </a:lnTo>
                <a:lnTo>
                  <a:pt x="4590441" y="351622"/>
                </a:lnTo>
                <a:lnTo>
                  <a:pt x="4590441" y="323619"/>
                </a:lnTo>
                <a:close/>
                <a:moveTo>
                  <a:pt x="6455246" y="303711"/>
                </a:moveTo>
                <a:lnTo>
                  <a:pt x="6435434" y="323523"/>
                </a:lnTo>
                <a:lnTo>
                  <a:pt x="6435434" y="351527"/>
                </a:lnTo>
                <a:lnTo>
                  <a:pt x="6503061" y="351527"/>
                </a:lnTo>
                <a:close/>
                <a:moveTo>
                  <a:pt x="6269794" y="303711"/>
                </a:moveTo>
                <a:lnTo>
                  <a:pt x="6221979" y="351527"/>
                </a:lnTo>
                <a:lnTo>
                  <a:pt x="6289606" y="351527"/>
                </a:lnTo>
                <a:lnTo>
                  <a:pt x="6289606" y="323523"/>
                </a:lnTo>
                <a:close/>
                <a:moveTo>
                  <a:pt x="5605711" y="303711"/>
                </a:moveTo>
                <a:lnTo>
                  <a:pt x="5585899" y="323523"/>
                </a:lnTo>
                <a:lnTo>
                  <a:pt x="5585899" y="351527"/>
                </a:lnTo>
                <a:lnTo>
                  <a:pt x="5653527" y="351527"/>
                </a:lnTo>
                <a:close/>
                <a:moveTo>
                  <a:pt x="5420164" y="303711"/>
                </a:moveTo>
                <a:lnTo>
                  <a:pt x="5372349" y="351527"/>
                </a:lnTo>
                <a:lnTo>
                  <a:pt x="5439976" y="351527"/>
                </a:lnTo>
                <a:lnTo>
                  <a:pt x="5439976" y="323523"/>
                </a:lnTo>
                <a:close/>
                <a:moveTo>
                  <a:pt x="3906546" y="303711"/>
                </a:moveTo>
                <a:lnTo>
                  <a:pt x="3886734" y="323523"/>
                </a:lnTo>
                <a:lnTo>
                  <a:pt x="3886734" y="351527"/>
                </a:lnTo>
                <a:lnTo>
                  <a:pt x="3954362" y="351527"/>
                </a:lnTo>
                <a:close/>
                <a:moveTo>
                  <a:pt x="3720999" y="303711"/>
                </a:moveTo>
                <a:lnTo>
                  <a:pt x="3673184" y="351527"/>
                </a:lnTo>
                <a:lnTo>
                  <a:pt x="3740811" y="351527"/>
                </a:lnTo>
                <a:lnTo>
                  <a:pt x="3740811" y="323523"/>
                </a:lnTo>
                <a:close/>
                <a:moveTo>
                  <a:pt x="1357336" y="303234"/>
                </a:moveTo>
                <a:lnTo>
                  <a:pt x="1337524" y="323046"/>
                </a:lnTo>
                <a:lnTo>
                  <a:pt x="1337524" y="351049"/>
                </a:lnTo>
                <a:lnTo>
                  <a:pt x="1405152" y="351049"/>
                </a:lnTo>
                <a:close/>
                <a:moveTo>
                  <a:pt x="1171789" y="303234"/>
                </a:moveTo>
                <a:lnTo>
                  <a:pt x="1123974" y="351049"/>
                </a:lnTo>
                <a:lnTo>
                  <a:pt x="1191601" y="351049"/>
                </a:lnTo>
                <a:lnTo>
                  <a:pt x="1191601" y="323046"/>
                </a:lnTo>
                <a:close/>
                <a:moveTo>
                  <a:pt x="3056406" y="303138"/>
                </a:moveTo>
                <a:lnTo>
                  <a:pt x="3036594" y="322950"/>
                </a:lnTo>
                <a:lnTo>
                  <a:pt x="3036594" y="350954"/>
                </a:lnTo>
                <a:lnTo>
                  <a:pt x="3104221" y="350954"/>
                </a:lnTo>
                <a:close/>
                <a:moveTo>
                  <a:pt x="2870954" y="303138"/>
                </a:moveTo>
                <a:lnTo>
                  <a:pt x="2823139" y="350954"/>
                </a:lnTo>
                <a:lnTo>
                  <a:pt x="2890766" y="350954"/>
                </a:lnTo>
                <a:lnTo>
                  <a:pt x="2890766" y="322950"/>
                </a:lnTo>
                <a:close/>
                <a:moveTo>
                  <a:pt x="2206871" y="303138"/>
                </a:moveTo>
                <a:lnTo>
                  <a:pt x="2187059" y="322950"/>
                </a:lnTo>
                <a:lnTo>
                  <a:pt x="2187059" y="350954"/>
                </a:lnTo>
                <a:lnTo>
                  <a:pt x="2254687" y="350954"/>
                </a:lnTo>
                <a:close/>
                <a:moveTo>
                  <a:pt x="2021324" y="303138"/>
                </a:moveTo>
                <a:lnTo>
                  <a:pt x="1973509" y="350954"/>
                </a:lnTo>
                <a:lnTo>
                  <a:pt x="2041136" y="350954"/>
                </a:lnTo>
                <a:lnTo>
                  <a:pt x="2041136" y="322950"/>
                </a:lnTo>
                <a:close/>
                <a:moveTo>
                  <a:pt x="507706" y="303138"/>
                </a:moveTo>
                <a:lnTo>
                  <a:pt x="487894" y="322950"/>
                </a:lnTo>
                <a:lnTo>
                  <a:pt x="487894" y="350954"/>
                </a:lnTo>
                <a:lnTo>
                  <a:pt x="555522" y="350954"/>
                </a:lnTo>
                <a:close/>
                <a:moveTo>
                  <a:pt x="322159" y="303138"/>
                </a:moveTo>
                <a:lnTo>
                  <a:pt x="274344" y="350954"/>
                </a:lnTo>
                <a:lnTo>
                  <a:pt x="341971" y="350954"/>
                </a:lnTo>
                <a:lnTo>
                  <a:pt x="341971" y="322950"/>
                </a:lnTo>
                <a:close/>
                <a:moveTo>
                  <a:pt x="8155019" y="302000"/>
                </a:moveTo>
                <a:lnTo>
                  <a:pt x="8135207" y="321812"/>
                </a:lnTo>
                <a:lnTo>
                  <a:pt x="8135207" y="349815"/>
                </a:lnTo>
                <a:lnTo>
                  <a:pt x="8202835" y="349815"/>
                </a:lnTo>
                <a:close/>
                <a:moveTo>
                  <a:pt x="7969472" y="302000"/>
                </a:moveTo>
                <a:lnTo>
                  <a:pt x="7921657" y="349815"/>
                </a:lnTo>
                <a:lnTo>
                  <a:pt x="7989284" y="349815"/>
                </a:lnTo>
                <a:lnTo>
                  <a:pt x="7989284" y="321812"/>
                </a:lnTo>
                <a:close/>
                <a:moveTo>
                  <a:pt x="9854089" y="301904"/>
                </a:moveTo>
                <a:lnTo>
                  <a:pt x="9834277" y="321716"/>
                </a:lnTo>
                <a:lnTo>
                  <a:pt x="9834277" y="349720"/>
                </a:lnTo>
                <a:lnTo>
                  <a:pt x="9901904" y="349720"/>
                </a:lnTo>
                <a:close/>
                <a:moveTo>
                  <a:pt x="9668637" y="301904"/>
                </a:moveTo>
                <a:lnTo>
                  <a:pt x="9620822" y="349720"/>
                </a:lnTo>
                <a:lnTo>
                  <a:pt x="9688449" y="349720"/>
                </a:lnTo>
                <a:lnTo>
                  <a:pt x="9688449" y="321716"/>
                </a:lnTo>
                <a:close/>
                <a:moveTo>
                  <a:pt x="9004554" y="301904"/>
                </a:moveTo>
                <a:lnTo>
                  <a:pt x="8984742" y="321716"/>
                </a:lnTo>
                <a:lnTo>
                  <a:pt x="8984742" y="349720"/>
                </a:lnTo>
                <a:lnTo>
                  <a:pt x="9052370" y="349720"/>
                </a:lnTo>
                <a:close/>
                <a:moveTo>
                  <a:pt x="8819007" y="301904"/>
                </a:moveTo>
                <a:lnTo>
                  <a:pt x="8771192" y="349720"/>
                </a:lnTo>
                <a:lnTo>
                  <a:pt x="8838819" y="349720"/>
                </a:lnTo>
                <a:lnTo>
                  <a:pt x="8838819" y="321716"/>
                </a:lnTo>
                <a:close/>
                <a:moveTo>
                  <a:pt x="7305389" y="301904"/>
                </a:moveTo>
                <a:lnTo>
                  <a:pt x="7285577" y="321716"/>
                </a:lnTo>
                <a:lnTo>
                  <a:pt x="7285577" y="349720"/>
                </a:lnTo>
                <a:lnTo>
                  <a:pt x="7353205" y="349720"/>
                </a:lnTo>
                <a:close/>
                <a:moveTo>
                  <a:pt x="7119842" y="301904"/>
                </a:moveTo>
                <a:lnTo>
                  <a:pt x="7072027" y="349720"/>
                </a:lnTo>
                <a:lnTo>
                  <a:pt x="7139654" y="349720"/>
                </a:lnTo>
                <a:lnTo>
                  <a:pt x="7139654" y="321716"/>
                </a:lnTo>
                <a:close/>
                <a:moveTo>
                  <a:pt x="3340210" y="289718"/>
                </a:moveTo>
                <a:lnTo>
                  <a:pt x="3307524" y="376314"/>
                </a:lnTo>
                <a:lnTo>
                  <a:pt x="3328059" y="388101"/>
                </a:lnTo>
                <a:lnTo>
                  <a:pt x="3365206" y="378195"/>
                </a:lnTo>
                <a:lnTo>
                  <a:pt x="3379780" y="354288"/>
                </a:lnTo>
                <a:close/>
                <a:moveTo>
                  <a:pt x="3437508" y="289625"/>
                </a:moveTo>
                <a:lnTo>
                  <a:pt x="3397530" y="354861"/>
                </a:lnTo>
                <a:lnTo>
                  <a:pt x="3411836" y="378235"/>
                </a:lnTo>
                <a:lnTo>
                  <a:pt x="3448931" y="388101"/>
                </a:lnTo>
                <a:lnTo>
                  <a:pt x="3470077" y="375909"/>
                </a:lnTo>
                <a:close/>
                <a:moveTo>
                  <a:pt x="5136795" y="289519"/>
                </a:moveTo>
                <a:lnTo>
                  <a:pt x="5096695" y="354956"/>
                </a:lnTo>
                <a:lnTo>
                  <a:pt x="5111268" y="378768"/>
                </a:lnTo>
                <a:lnTo>
                  <a:pt x="5148511" y="388674"/>
                </a:lnTo>
                <a:lnTo>
                  <a:pt x="5169657" y="376578"/>
                </a:lnTo>
                <a:close/>
                <a:moveTo>
                  <a:pt x="5039450" y="289519"/>
                </a:moveTo>
                <a:lnTo>
                  <a:pt x="5006589" y="376578"/>
                </a:lnTo>
                <a:lnTo>
                  <a:pt x="5027734" y="388770"/>
                </a:lnTo>
                <a:lnTo>
                  <a:pt x="5064977" y="378768"/>
                </a:lnTo>
                <a:lnTo>
                  <a:pt x="5079550" y="355051"/>
                </a:lnTo>
                <a:close/>
                <a:moveTo>
                  <a:pt x="6836056" y="289424"/>
                </a:moveTo>
                <a:lnTo>
                  <a:pt x="6796746" y="353664"/>
                </a:lnTo>
                <a:lnTo>
                  <a:pt x="6810947" y="376866"/>
                </a:lnTo>
                <a:lnTo>
                  <a:pt x="6848189" y="386867"/>
                </a:lnTo>
                <a:lnTo>
                  <a:pt x="6868432" y="375196"/>
                </a:lnTo>
                <a:close/>
                <a:moveTo>
                  <a:pt x="6738519" y="289424"/>
                </a:moveTo>
                <a:lnTo>
                  <a:pt x="6706298" y="374789"/>
                </a:lnTo>
                <a:lnTo>
                  <a:pt x="6727412" y="386963"/>
                </a:lnTo>
                <a:lnTo>
                  <a:pt x="6764655" y="376961"/>
                </a:lnTo>
                <a:lnTo>
                  <a:pt x="6778428" y="354547"/>
                </a:lnTo>
                <a:close/>
                <a:moveTo>
                  <a:pt x="1737955" y="288946"/>
                </a:moveTo>
                <a:lnTo>
                  <a:pt x="1697855" y="354383"/>
                </a:lnTo>
                <a:lnTo>
                  <a:pt x="1712428" y="378195"/>
                </a:lnTo>
                <a:lnTo>
                  <a:pt x="1749671" y="388101"/>
                </a:lnTo>
                <a:lnTo>
                  <a:pt x="1770817" y="376005"/>
                </a:lnTo>
                <a:close/>
                <a:moveTo>
                  <a:pt x="1640610" y="288946"/>
                </a:moveTo>
                <a:lnTo>
                  <a:pt x="1607749" y="376005"/>
                </a:lnTo>
                <a:lnTo>
                  <a:pt x="1628894" y="388197"/>
                </a:lnTo>
                <a:lnTo>
                  <a:pt x="1666137" y="378195"/>
                </a:lnTo>
                <a:lnTo>
                  <a:pt x="1680710" y="354478"/>
                </a:lnTo>
                <a:close/>
                <a:moveTo>
                  <a:pt x="8535638" y="287712"/>
                </a:moveTo>
                <a:lnTo>
                  <a:pt x="8495538" y="353149"/>
                </a:lnTo>
                <a:lnTo>
                  <a:pt x="8510111" y="376961"/>
                </a:lnTo>
                <a:lnTo>
                  <a:pt x="8547354" y="386867"/>
                </a:lnTo>
                <a:lnTo>
                  <a:pt x="8568500" y="374771"/>
                </a:lnTo>
                <a:close/>
                <a:moveTo>
                  <a:pt x="8438293" y="287712"/>
                </a:moveTo>
                <a:lnTo>
                  <a:pt x="8405432" y="374771"/>
                </a:lnTo>
                <a:lnTo>
                  <a:pt x="8426577" y="386963"/>
                </a:lnTo>
                <a:lnTo>
                  <a:pt x="8463820" y="376961"/>
                </a:lnTo>
                <a:lnTo>
                  <a:pt x="8478393" y="353244"/>
                </a:lnTo>
                <a:close/>
                <a:moveTo>
                  <a:pt x="5937657" y="245704"/>
                </a:moveTo>
                <a:lnTo>
                  <a:pt x="5895557" y="314570"/>
                </a:lnTo>
                <a:lnTo>
                  <a:pt x="5927180" y="398295"/>
                </a:lnTo>
                <a:lnTo>
                  <a:pt x="5927275" y="398485"/>
                </a:lnTo>
                <a:lnTo>
                  <a:pt x="5933847" y="415916"/>
                </a:lnTo>
                <a:lnTo>
                  <a:pt x="5933657" y="415821"/>
                </a:lnTo>
                <a:lnTo>
                  <a:pt x="5937657" y="426774"/>
                </a:lnTo>
                <a:lnTo>
                  <a:pt x="5941658" y="415821"/>
                </a:lnTo>
                <a:lnTo>
                  <a:pt x="5941563" y="415821"/>
                </a:lnTo>
                <a:lnTo>
                  <a:pt x="5945944" y="404200"/>
                </a:lnTo>
                <a:lnTo>
                  <a:pt x="5948135" y="398199"/>
                </a:lnTo>
                <a:lnTo>
                  <a:pt x="5948230" y="398199"/>
                </a:lnTo>
                <a:lnTo>
                  <a:pt x="5979758" y="314570"/>
                </a:lnTo>
                <a:close/>
                <a:moveTo>
                  <a:pt x="4238493" y="245704"/>
                </a:moveTo>
                <a:lnTo>
                  <a:pt x="4196392" y="314570"/>
                </a:lnTo>
                <a:lnTo>
                  <a:pt x="4228015" y="398295"/>
                </a:lnTo>
                <a:lnTo>
                  <a:pt x="4228110" y="398485"/>
                </a:lnTo>
                <a:lnTo>
                  <a:pt x="4234587" y="416011"/>
                </a:lnTo>
                <a:lnTo>
                  <a:pt x="4234397" y="415916"/>
                </a:lnTo>
                <a:lnTo>
                  <a:pt x="4238397" y="426870"/>
                </a:lnTo>
                <a:lnTo>
                  <a:pt x="4242398" y="415916"/>
                </a:lnTo>
                <a:lnTo>
                  <a:pt x="4242303" y="415916"/>
                </a:lnTo>
                <a:lnTo>
                  <a:pt x="4246589" y="404581"/>
                </a:lnTo>
                <a:lnTo>
                  <a:pt x="4248970" y="398199"/>
                </a:lnTo>
                <a:lnTo>
                  <a:pt x="4249065" y="398199"/>
                </a:lnTo>
                <a:lnTo>
                  <a:pt x="4280593" y="314570"/>
                </a:lnTo>
                <a:close/>
                <a:moveTo>
                  <a:pt x="2538817" y="245131"/>
                </a:moveTo>
                <a:lnTo>
                  <a:pt x="2496717" y="313997"/>
                </a:lnTo>
                <a:lnTo>
                  <a:pt x="2528340" y="397722"/>
                </a:lnTo>
                <a:lnTo>
                  <a:pt x="2528435" y="397912"/>
                </a:lnTo>
                <a:lnTo>
                  <a:pt x="2535007" y="415343"/>
                </a:lnTo>
                <a:lnTo>
                  <a:pt x="2534817" y="415248"/>
                </a:lnTo>
                <a:lnTo>
                  <a:pt x="2538817" y="426201"/>
                </a:lnTo>
                <a:lnTo>
                  <a:pt x="2542818" y="415248"/>
                </a:lnTo>
                <a:lnTo>
                  <a:pt x="2542723" y="415248"/>
                </a:lnTo>
                <a:lnTo>
                  <a:pt x="2547104" y="403627"/>
                </a:lnTo>
                <a:lnTo>
                  <a:pt x="2549295" y="397626"/>
                </a:lnTo>
                <a:lnTo>
                  <a:pt x="2549390" y="397626"/>
                </a:lnTo>
                <a:lnTo>
                  <a:pt x="2580918" y="313997"/>
                </a:lnTo>
                <a:close/>
                <a:moveTo>
                  <a:pt x="839653" y="245131"/>
                </a:moveTo>
                <a:lnTo>
                  <a:pt x="797552" y="313997"/>
                </a:lnTo>
                <a:lnTo>
                  <a:pt x="829175" y="397722"/>
                </a:lnTo>
                <a:lnTo>
                  <a:pt x="829270" y="397912"/>
                </a:lnTo>
                <a:lnTo>
                  <a:pt x="835747" y="415438"/>
                </a:lnTo>
                <a:lnTo>
                  <a:pt x="835557" y="415343"/>
                </a:lnTo>
                <a:lnTo>
                  <a:pt x="839557" y="426297"/>
                </a:lnTo>
                <a:lnTo>
                  <a:pt x="843558" y="415343"/>
                </a:lnTo>
                <a:lnTo>
                  <a:pt x="843463" y="415343"/>
                </a:lnTo>
                <a:lnTo>
                  <a:pt x="847749" y="404008"/>
                </a:lnTo>
                <a:lnTo>
                  <a:pt x="850130" y="397626"/>
                </a:lnTo>
                <a:lnTo>
                  <a:pt x="850225" y="397626"/>
                </a:lnTo>
                <a:lnTo>
                  <a:pt x="881753" y="313997"/>
                </a:lnTo>
                <a:close/>
                <a:moveTo>
                  <a:pt x="9336500" y="243897"/>
                </a:moveTo>
                <a:lnTo>
                  <a:pt x="9294400" y="312763"/>
                </a:lnTo>
                <a:lnTo>
                  <a:pt x="9326023" y="396488"/>
                </a:lnTo>
                <a:lnTo>
                  <a:pt x="9326118" y="396678"/>
                </a:lnTo>
                <a:lnTo>
                  <a:pt x="9332690" y="414109"/>
                </a:lnTo>
                <a:lnTo>
                  <a:pt x="9332500" y="414014"/>
                </a:lnTo>
                <a:lnTo>
                  <a:pt x="9336500" y="424967"/>
                </a:lnTo>
                <a:lnTo>
                  <a:pt x="9340501" y="414014"/>
                </a:lnTo>
                <a:lnTo>
                  <a:pt x="9340406" y="414014"/>
                </a:lnTo>
                <a:lnTo>
                  <a:pt x="9344787" y="402393"/>
                </a:lnTo>
                <a:lnTo>
                  <a:pt x="9346978" y="396392"/>
                </a:lnTo>
                <a:lnTo>
                  <a:pt x="9347073" y="396392"/>
                </a:lnTo>
                <a:lnTo>
                  <a:pt x="9378601" y="312763"/>
                </a:lnTo>
                <a:close/>
                <a:moveTo>
                  <a:pt x="7637336" y="243897"/>
                </a:moveTo>
                <a:lnTo>
                  <a:pt x="7595235" y="312763"/>
                </a:lnTo>
                <a:lnTo>
                  <a:pt x="7626858" y="396488"/>
                </a:lnTo>
                <a:lnTo>
                  <a:pt x="7626953" y="396678"/>
                </a:lnTo>
                <a:lnTo>
                  <a:pt x="7633430" y="414204"/>
                </a:lnTo>
                <a:lnTo>
                  <a:pt x="7633240" y="414109"/>
                </a:lnTo>
                <a:lnTo>
                  <a:pt x="7637240" y="425063"/>
                </a:lnTo>
                <a:lnTo>
                  <a:pt x="7641241" y="414109"/>
                </a:lnTo>
                <a:lnTo>
                  <a:pt x="7641146" y="414109"/>
                </a:lnTo>
                <a:lnTo>
                  <a:pt x="7645432" y="402774"/>
                </a:lnTo>
                <a:lnTo>
                  <a:pt x="7647813" y="396392"/>
                </a:lnTo>
                <a:lnTo>
                  <a:pt x="7647908" y="396392"/>
                </a:lnTo>
                <a:lnTo>
                  <a:pt x="7679436" y="312763"/>
                </a:lnTo>
                <a:close/>
                <a:moveTo>
                  <a:pt x="6523921" y="235131"/>
                </a:moveTo>
                <a:lnTo>
                  <a:pt x="6465723" y="293329"/>
                </a:lnTo>
                <a:lnTo>
                  <a:pt x="6523921" y="351527"/>
                </a:lnTo>
                <a:lnTo>
                  <a:pt x="6566212" y="351527"/>
                </a:lnTo>
                <a:lnTo>
                  <a:pt x="6604217" y="293329"/>
                </a:lnTo>
                <a:lnTo>
                  <a:pt x="6566212" y="235131"/>
                </a:lnTo>
                <a:close/>
                <a:moveTo>
                  <a:pt x="6435434" y="235131"/>
                </a:moveTo>
                <a:lnTo>
                  <a:pt x="6435434" y="263135"/>
                </a:lnTo>
                <a:lnTo>
                  <a:pt x="6455246" y="282947"/>
                </a:lnTo>
                <a:lnTo>
                  <a:pt x="6503061" y="235131"/>
                </a:lnTo>
                <a:close/>
                <a:moveTo>
                  <a:pt x="6221979" y="235131"/>
                </a:moveTo>
                <a:lnTo>
                  <a:pt x="6269794" y="282947"/>
                </a:lnTo>
                <a:lnTo>
                  <a:pt x="6289606" y="263135"/>
                </a:lnTo>
                <a:lnTo>
                  <a:pt x="6289606" y="235131"/>
                </a:lnTo>
                <a:close/>
                <a:moveTo>
                  <a:pt x="6158923" y="235131"/>
                </a:moveTo>
                <a:lnTo>
                  <a:pt x="6120823" y="293329"/>
                </a:lnTo>
                <a:lnTo>
                  <a:pt x="6158828" y="351527"/>
                </a:lnTo>
                <a:lnTo>
                  <a:pt x="6201119" y="351527"/>
                </a:lnTo>
                <a:lnTo>
                  <a:pt x="6259317" y="293329"/>
                </a:lnTo>
                <a:lnTo>
                  <a:pt x="6201119" y="235131"/>
                </a:lnTo>
                <a:close/>
                <a:moveTo>
                  <a:pt x="5674386" y="235131"/>
                </a:moveTo>
                <a:lnTo>
                  <a:pt x="5616189" y="293329"/>
                </a:lnTo>
                <a:lnTo>
                  <a:pt x="5674386" y="351527"/>
                </a:lnTo>
                <a:lnTo>
                  <a:pt x="5716582" y="351527"/>
                </a:lnTo>
                <a:lnTo>
                  <a:pt x="5754682" y="293329"/>
                </a:lnTo>
                <a:lnTo>
                  <a:pt x="5716677" y="235131"/>
                </a:lnTo>
                <a:close/>
                <a:moveTo>
                  <a:pt x="5585899" y="235131"/>
                </a:moveTo>
                <a:lnTo>
                  <a:pt x="5585899" y="263135"/>
                </a:lnTo>
                <a:lnTo>
                  <a:pt x="5605711" y="282947"/>
                </a:lnTo>
                <a:lnTo>
                  <a:pt x="5653527" y="235131"/>
                </a:lnTo>
                <a:close/>
                <a:moveTo>
                  <a:pt x="5372349" y="235131"/>
                </a:moveTo>
                <a:lnTo>
                  <a:pt x="5420164" y="282947"/>
                </a:lnTo>
                <a:lnTo>
                  <a:pt x="5439976" y="263135"/>
                </a:lnTo>
                <a:lnTo>
                  <a:pt x="5439976" y="235131"/>
                </a:lnTo>
                <a:close/>
                <a:moveTo>
                  <a:pt x="5309293" y="235131"/>
                </a:moveTo>
                <a:lnTo>
                  <a:pt x="5271288" y="293329"/>
                </a:lnTo>
                <a:lnTo>
                  <a:pt x="5309293" y="351527"/>
                </a:lnTo>
                <a:lnTo>
                  <a:pt x="5351584" y="351527"/>
                </a:lnTo>
                <a:lnTo>
                  <a:pt x="5409782" y="293329"/>
                </a:lnTo>
                <a:lnTo>
                  <a:pt x="5351584" y="235131"/>
                </a:lnTo>
                <a:close/>
                <a:moveTo>
                  <a:pt x="4824661" y="235131"/>
                </a:moveTo>
                <a:lnTo>
                  <a:pt x="4766463" y="293329"/>
                </a:lnTo>
                <a:lnTo>
                  <a:pt x="4824661" y="351527"/>
                </a:lnTo>
                <a:lnTo>
                  <a:pt x="4866952" y="351527"/>
                </a:lnTo>
                <a:lnTo>
                  <a:pt x="4904957" y="293329"/>
                </a:lnTo>
                <a:lnTo>
                  <a:pt x="4866952" y="235131"/>
                </a:lnTo>
                <a:close/>
                <a:moveTo>
                  <a:pt x="4736269" y="235131"/>
                </a:moveTo>
                <a:lnTo>
                  <a:pt x="4736269" y="263135"/>
                </a:lnTo>
                <a:lnTo>
                  <a:pt x="4756081" y="282947"/>
                </a:lnTo>
                <a:lnTo>
                  <a:pt x="4803897" y="235131"/>
                </a:lnTo>
                <a:close/>
                <a:moveTo>
                  <a:pt x="4522814" y="235131"/>
                </a:moveTo>
                <a:lnTo>
                  <a:pt x="4570629" y="282947"/>
                </a:lnTo>
                <a:lnTo>
                  <a:pt x="4590441" y="263135"/>
                </a:lnTo>
                <a:lnTo>
                  <a:pt x="4590441" y="235131"/>
                </a:lnTo>
                <a:close/>
                <a:moveTo>
                  <a:pt x="4459758" y="235131"/>
                </a:moveTo>
                <a:lnTo>
                  <a:pt x="4421658" y="293329"/>
                </a:lnTo>
                <a:lnTo>
                  <a:pt x="4459663" y="351527"/>
                </a:lnTo>
                <a:lnTo>
                  <a:pt x="4501954" y="351527"/>
                </a:lnTo>
                <a:lnTo>
                  <a:pt x="4560152" y="293329"/>
                </a:lnTo>
                <a:lnTo>
                  <a:pt x="4501954" y="235131"/>
                </a:lnTo>
                <a:close/>
                <a:moveTo>
                  <a:pt x="3975126" y="235131"/>
                </a:moveTo>
                <a:lnTo>
                  <a:pt x="3916929" y="293329"/>
                </a:lnTo>
                <a:lnTo>
                  <a:pt x="3975126" y="351527"/>
                </a:lnTo>
                <a:lnTo>
                  <a:pt x="4017322" y="351527"/>
                </a:lnTo>
                <a:lnTo>
                  <a:pt x="4055422" y="293329"/>
                </a:lnTo>
                <a:lnTo>
                  <a:pt x="4017417" y="235131"/>
                </a:lnTo>
                <a:close/>
                <a:moveTo>
                  <a:pt x="3886734" y="235131"/>
                </a:moveTo>
                <a:lnTo>
                  <a:pt x="3886734" y="263135"/>
                </a:lnTo>
                <a:lnTo>
                  <a:pt x="3906546" y="282947"/>
                </a:lnTo>
                <a:lnTo>
                  <a:pt x="3954362" y="235131"/>
                </a:lnTo>
                <a:close/>
                <a:moveTo>
                  <a:pt x="3673184" y="235131"/>
                </a:moveTo>
                <a:lnTo>
                  <a:pt x="3720999" y="282947"/>
                </a:lnTo>
                <a:lnTo>
                  <a:pt x="3740811" y="263135"/>
                </a:lnTo>
                <a:lnTo>
                  <a:pt x="3740811" y="235131"/>
                </a:lnTo>
                <a:close/>
                <a:moveTo>
                  <a:pt x="3610128" y="235131"/>
                </a:moveTo>
                <a:lnTo>
                  <a:pt x="3572124" y="293329"/>
                </a:lnTo>
                <a:lnTo>
                  <a:pt x="3610128" y="351527"/>
                </a:lnTo>
                <a:lnTo>
                  <a:pt x="3652419" y="351527"/>
                </a:lnTo>
                <a:lnTo>
                  <a:pt x="3710617" y="293329"/>
                </a:lnTo>
                <a:lnTo>
                  <a:pt x="3652419" y="235131"/>
                </a:lnTo>
                <a:close/>
                <a:moveTo>
                  <a:pt x="3125081" y="234558"/>
                </a:moveTo>
                <a:lnTo>
                  <a:pt x="3066883" y="292756"/>
                </a:lnTo>
                <a:lnTo>
                  <a:pt x="3125081" y="350954"/>
                </a:lnTo>
                <a:lnTo>
                  <a:pt x="3167372" y="350954"/>
                </a:lnTo>
                <a:lnTo>
                  <a:pt x="3205377" y="292756"/>
                </a:lnTo>
                <a:lnTo>
                  <a:pt x="3167372" y="234558"/>
                </a:lnTo>
                <a:close/>
                <a:moveTo>
                  <a:pt x="3036594" y="234558"/>
                </a:moveTo>
                <a:lnTo>
                  <a:pt x="3036594" y="262562"/>
                </a:lnTo>
                <a:lnTo>
                  <a:pt x="3056406" y="282374"/>
                </a:lnTo>
                <a:lnTo>
                  <a:pt x="3104221" y="234558"/>
                </a:lnTo>
                <a:close/>
                <a:moveTo>
                  <a:pt x="2823139" y="234558"/>
                </a:moveTo>
                <a:lnTo>
                  <a:pt x="2870954" y="282374"/>
                </a:lnTo>
                <a:lnTo>
                  <a:pt x="2890766" y="262562"/>
                </a:lnTo>
                <a:lnTo>
                  <a:pt x="2890766" y="234558"/>
                </a:lnTo>
                <a:close/>
                <a:moveTo>
                  <a:pt x="2760083" y="234558"/>
                </a:moveTo>
                <a:lnTo>
                  <a:pt x="2721983" y="292756"/>
                </a:lnTo>
                <a:lnTo>
                  <a:pt x="2759988" y="350954"/>
                </a:lnTo>
                <a:lnTo>
                  <a:pt x="2802279" y="350954"/>
                </a:lnTo>
                <a:lnTo>
                  <a:pt x="2860477" y="292756"/>
                </a:lnTo>
                <a:lnTo>
                  <a:pt x="2802279" y="234558"/>
                </a:lnTo>
                <a:close/>
                <a:moveTo>
                  <a:pt x="2275546" y="234558"/>
                </a:moveTo>
                <a:lnTo>
                  <a:pt x="2217349" y="292756"/>
                </a:lnTo>
                <a:lnTo>
                  <a:pt x="2275546" y="350954"/>
                </a:lnTo>
                <a:lnTo>
                  <a:pt x="2317742" y="350954"/>
                </a:lnTo>
                <a:lnTo>
                  <a:pt x="2355842" y="292756"/>
                </a:lnTo>
                <a:lnTo>
                  <a:pt x="2317837" y="234558"/>
                </a:lnTo>
                <a:close/>
                <a:moveTo>
                  <a:pt x="2187059" y="234558"/>
                </a:moveTo>
                <a:lnTo>
                  <a:pt x="2187059" y="262562"/>
                </a:lnTo>
                <a:lnTo>
                  <a:pt x="2206871" y="282374"/>
                </a:lnTo>
                <a:lnTo>
                  <a:pt x="2254687" y="234558"/>
                </a:lnTo>
                <a:close/>
                <a:moveTo>
                  <a:pt x="1973509" y="234558"/>
                </a:moveTo>
                <a:lnTo>
                  <a:pt x="2021324" y="282374"/>
                </a:lnTo>
                <a:lnTo>
                  <a:pt x="2041136" y="262562"/>
                </a:lnTo>
                <a:lnTo>
                  <a:pt x="2041136" y="234558"/>
                </a:lnTo>
                <a:close/>
                <a:moveTo>
                  <a:pt x="1910453" y="234558"/>
                </a:moveTo>
                <a:lnTo>
                  <a:pt x="1872448" y="292756"/>
                </a:lnTo>
                <a:lnTo>
                  <a:pt x="1910453" y="350954"/>
                </a:lnTo>
                <a:lnTo>
                  <a:pt x="1952744" y="350954"/>
                </a:lnTo>
                <a:lnTo>
                  <a:pt x="2010942" y="292756"/>
                </a:lnTo>
                <a:lnTo>
                  <a:pt x="1952744" y="234558"/>
                </a:lnTo>
                <a:close/>
                <a:moveTo>
                  <a:pt x="1425821" y="234558"/>
                </a:moveTo>
                <a:lnTo>
                  <a:pt x="1367623" y="292756"/>
                </a:lnTo>
                <a:lnTo>
                  <a:pt x="1425821" y="350954"/>
                </a:lnTo>
                <a:lnTo>
                  <a:pt x="1468112" y="350954"/>
                </a:lnTo>
                <a:lnTo>
                  <a:pt x="1506117" y="292756"/>
                </a:lnTo>
                <a:lnTo>
                  <a:pt x="1468112" y="234558"/>
                </a:lnTo>
                <a:close/>
                <a:moveTo>
                  <a:pt x="1337429" y="234558"/>
                </a:moveTo>
                <a:lnTo>
                  <a:pt x="1337429" y="262562"/>
                </a:lnTo>
                <a:lnTo>
                  <a:pt x="1357241" y="282374"/>
                </a:lnTo>
                <a:lnTo>
                  <a:pt x="1405057" y="234558"/>
                </a:lnTo>
                <a:close/>
                <a:moveTo>
                  <a:pt x="1123974" y="234558"/>
                </a:moveTo>
                <a:lnTo>
                  <a:pt x="1171789" y="282374"/>
                </a:lnTo>
                <a:lnTo>
                  <a:pt x="1191601" y="262562"/>
                </a:lnTo>
                <a:lnTo>
                  <a:pt x="1191601" y="234558"/>
                </a:lnTo>
                <a:close/>
                <a:moveTo>
                  <a:pt x="1060918" y="234558"/>
                </a:moveTo>
                <a:lnTo>
                  <a:pt x="1022818" y="292756"/>
                </a:lnTo>
                <a:lnTo>
                  <a:pt x="1060823" y="350954"/>
                </a:lnTo>
                <a:lnTo>
                  <a:pt x="1103114" y="350954"/>
                </a:lnTo>
                <a:lnTo>
                  <a:pt x="1161312" y="292756"/>
                </a:lnTo>
                <a:lnTo>
                  <a:pt x="1103114" y="234558"/>
                </a:lnTo>
                <a:close/>
                <a:moveTo>
                  <a:pt x="576286" y="234558"/>
                </a:moveTo>
                <a:lnTo>
                  <a:pt x="518089" y="292756"/>
                </a:lnTo>
                <a:lnTo>
                  <a:pt x="576286" y="350954"/>
                </a:lnTo>
                <a:lnTo>
                  <a:pt x="618482" y="350954"/>
                </a:lnTo>
                <a:lnTo>
                  <a:pt x="656582" y="292756"/>
                </a:lnTo>
                <a:lnTo>
                  <a:pt x="618577" y="234558"/>
                </a:lnTo>
                <a:close/>
                <a:moveTo>
                  <a:pt x="487894" y="234558"/>
                </a:moveTo>
                <a:lnTo>
                  <a:pt x="487894" y="262562"/>
                </a:lnTo>
                <a:lnTo>
                  <a:pt x="507706" y="282374"/>
                </a:lnTo>
                <a:lnTo>
                  <a:pt x="555522" y="234558"/>
                </a:lnTo>
                <a:close/>
                <a:moveTo>
                  <a:pt x="274344" y="234558"/>
                </a:moveTo>
                <a:lnTo>
                  <a:pt x="322159" y="282374"/>
                </a:lnTo>
                <a:lnTo>
                  <a:pt x="341971" y="262562"/>
                </a:lnTo>
                <a:lnTo>
                  <a:pt x="341971" y="234558"/>
                </a:lnTo>
                <a:close/>
                <a:moveTo>
                  <a:pt x="211288" y="234558"/>
                </a:moveTo>
                <a:lnTo>
                  <a:pt x="173284" y="292756"/>
                </a:lnTo>
                <a:lnTo>
                  <a:pt x="211288" y="350954"/>
                </a:lnTo>
                <a:lnTo>
                  <a:pt x="253579" y="350954"/>
                </a:lnTo>
                <a:lnTo>
                  <a:pt x="311777" y="292756"/>
                </a:lnTo>
                <a:lnTo>
                  <a:pt x="253579" y="234558"/>
                </a:lnTo>
                <a:close/>
                <a:moveTo>
                  <a:pt x="9834277" y="233324"/>
                </a:moveTo>
                <a:lnTo>
                  <a:pt x="9834277" y="261328"/>
                </a:lnTo>
                <a:lnTo>
                  <a:pt x="9854089" y="281140"/>
                </a:lnTo>
                <a:lnTo>
                  <a:pt x="9901904" y="233324"/>
                </a:lnTo>
                <a:close/>
                <a:moveTo>
                  <a:pt x="9620822" y="233324"/>
                </a:moveTo>
                <a:lnTo>
                  <a:pt x="9668637" y="281140"/>
                </a:lnTo>
                <a:lnTo>
                  <a:pt x="9688449" y="261328"/>
                </a:lnTo>
                <a:lnTo>
                  <a:pt x="9688449" y="233324"/>
                </a:lnTo>
                <a:close/>
                <a:moveTo>
                  <a:pt x="9557766" y="233324"/>
                </a:moveTo>
                <a:lnTo>
                  <a:pt x="9519666" y="291522"/>
                </a:lnTo>
                <a:lnTo>
                  <a:pt x="9557671" y="349720"/>
                </a:lnTo>
                <a:lnTo>
                  <a:pt x="9599962" y="349720"/>
                </a:lnTo>
                <a:lnTo>
                  <a:pt x="9658160" y="291522"/>
                </a:lnTo>
                <a:lnTo>
                  <a:pt x="9599962" y="233324"/>
                </a:lnTo>
                <a:close/>
                <a:moveTo>
                  <a:pt x="9073229" y="233324"/>
                </a:moveTo>
                <a:lnTo>
                  <a:pt x="9015032" y="291522"/>
                </a:lnTo>
                <a:lnTo>
                  <a:pt x="9073229" y="349720"/>
                </a:lnTo>
                <a:lnTo>
                  <a:pt x="9115425" y="349720"/>
                </a:lnTo>
                <a:lnTo>
                  <a:pt x="9153525" y="291522"/>
                </a:lnTo>
                <a:lnTo>
                  <a:pt x="9115520" y="233324"/>
                </a:lnTo>
                <a:close/>
                <a:moveTo>
                  <a:pt x="8984742" y="233324"/>
                </a:moveTo>
                <a:lnTo>
                  <a:pt x="8984742" y="261328"/>
                </a:lnTo>
                <a:lnTo>
                  <a:pt x="9004554" y="281140"/>
                </a:lnTo>
                <a:lnTo>
                  <a:pt x="9052370" y="233324"/>
                </a:lnTo>
                <a:close/>
                <a:moveTo>
                  <a:pt x="8771192" y="233324"/>
                </a:moveTo>
                <a:lnTo>
                  <a:pt x="8819007" y="281140"/>
                </a:lnTo>
                <a:lnTo>
                  <a:pt x="8838819" y="261328"/>
                </a:lnTo>
                <a:lnTo>
                  <a:pt x="8838819" y="233324"/>
                </a:lnTo>
                <a:close/>
                <a:moveTo>
                  <a:pt x="8708136" y="233324"/>
                </a:moveTo>
                <a:lnTo>
                  <a:pt x="8670131" y="291522"/>
                </a:lnTo>
                <a:lnTo>
                  <a:pt x="8708136" y="349720"/>
                </a:lnTo>
                <a:lnTo>
                  <a:pt x="8750427" y="349720"/>
                </a:lnTo>
                <a:lnTo>
                  <a:pt x="8808625" y="291522"/>
                </a:lnTo>
                <a:lnTo>
                  <a:pt x="8750427" y="233324"/>
                </a:lnTo>
                <a:close/>
                <a:moveTo>
                  <a:pt x="8223504" y="233324"/>
                </a:moveTo>
                <a:lnTo>
                  <a:pt x="8165306" y="291522"/>
                </a:lnTo>
                <a:lnTo>
                  <a:pt x="8223504" y="349720"/>
                </a:lnTo>
                <a:lnTo>
                  <a:pt x="8265795" y="349720"/>
                </a:lnTo>
                <a:lnTo>
                  <a:pt x="8303800" y="291522"/>
                </a:lnTo>
                <a:lnTo>
                  <a:pt x="8265795" y="233324"/>
                </a:lnTo>
                <a:close/>
                <a:moveTo>
                  <a:pt x="8135112" y="233324"/>
                </a:moveTo>
                <a:lnTo>
                  <a:pt x="8135112" y="261328"/>
                </a:lnTo>
                <a:lnTo>
                  <a:pt x="8154924" y="281140"/>
                </a:lnTo>
                <a:lnTo>
                  <a:pt x="8202740" y="233324"/>
                </a:lnTo>
                <a:close/>
                <a:moveTo>
                  <a:pt x="7921657" y="233324"/>
                </a:moveTo>
                <a:lnTo>
                  <a:pt x="7969472" y="281140"/>
                </a:lnTo>
                <a:lnTo>
                  <a:pt x="7989284" y="261328"/>
                </a:lnTo>
                <a:lnTo>
                  <a:pt x="7989284" y="233324"/>
                </a:lnTo>
                <a:close/>
                <a:moveTo>
                  <a:pt x="7858601" y="233324"/>
                </a:moveTo>
                <a:lnTo>
                  <a:pt x="7820501" y="291522"/>
                </a:lnTo>
                <a:lnTo>
                  <a:pt x="7858506" y="349720"/>
                </a:lnTo>
                <a:lnTo>
                  <a:pt x="7900797" y="349720"/>
                </a:lnTo>
                <a:lnTo>
                  <a:pt x="7958995" y="291522"/>
                </a:lnTo>
                <a:lnTo>
                  <a:pt x="7900797" y="233324"/>
                </a:lnTo>
                <a:close/>
                <a:moveTo>
                  <a:pt x="7373969" y="233324"/>
                </a:moveTo>
                <a:lnTo>
                  <a:pt x="7315772" y="291522"/>
                </a:lnTo>
                <a:lnTo>
                  <a:pt x="7373969" y="349720"/>
                </a:lnTo>
                <a:lnTo>
                  <a:pt x="7416165" y="349720"/>
                </a:lnTo>
                <a:lnTo>
                  <a:pt x="7454265" y="291522"/>
                </a:lnTo>
                <a:lnTo>
                  <a:pt x="7416260" y="233324"/>
                </a:lnTo>
                <a:close/>
                <a:moveTo>
                  <a:pt x="7285577" y="233324"/>
                </a:moveTo>
                <a:lnTo>
                  <a:pt x="7285577" y="261328"/>
                </a:lnTo>
                <a:lnTo>
                  <a:pt x="7305389" y="281140"/>
                </a:lnTo>
                <a:lnTo>
                  <a:pt x="7353205" y="233324"/>
                </a:lnTo>
                <a:close/>
                <a:moveTo>
                  <a:pt x="7072027" y="233324"/>
                </a:moveTo>
                <a:lnTo>
                  <a:pt x="7119842" y="281140"/>
                </a:lnTo>
                <a:lnTo>
                  <a:pt x="7139654" y="261328"/>
                </a:lnTo>
                <a:lnTo>
                  <a:pt x="7139654" y="233324"/>
                </a:lnTo>
                <a:close/>
                <a:moveTo>
                  <a:pt x="7008971" y="233324"/>
                </a:moveTo>
                <a:lnTo>
                  <a:pt x="6970967" y="291522"/>
                </a:lnTo>
                <a:lnTo>
                  <a:pt x="7008971" y="349720"/>
                </a:lnTo>
                <a:lnTo>
                  <a:pt x="7051262" y="349720"/>
                </a:lnTo>
                <a:lnTo>
                  <a:pt x="7109460" y="291522"/>
                </a:lnTo>
                <a:lnTo>
                  <a:pt x="7051262" y="233324"/>
                </a:lnTo>
                <a:close/>
                <a:moveTo>
                  <a:pt x="6032717" y="216081"/>
                </a:moveTo>
                <a:lnTo>
                  <a:pt x="5996141" y="313046"/>
                </a:lnTo>
                <a:lnTo>
                  <a:pt x="6031574" y="370958"/>
                </a:lnTo>
                <a:lnTo>
                  <a:pt x="6088343" y="352289"/>
                </a:lnTo>
                <a:lnTo>
                  <a:pt x="6104059" y="294567"/>
                </a:lnTo>
                <a:lnTo>
                  <a:pt x="6103202" y="293329"/>
                </a:lnTo>
                <a:lnTo>
                  <a:pt x="6104059" y="292091"/>
                </a:lnTo>
                <a:lnTo>
                  <a:pt x="6088343" y="234369"/>
                </a:lnTo>
                <a:close/>
                <a:moveTo>
                  <a:pt x="5842693" y="216081"/>
                </a:moveTo>
                <a:lnTo>
                  <a:pt x="5787067" y="234369"/>
                </a:lnTo>
                <a:lnTo>
                  <a:pt x="5771351" y="292091"/>
                </a:lnTo>
                <a:lnTo>
                  <a:pt x="5772208" y="293329"/>
                </a:lnTo>
                <a:lnTo>
                  <a:pt x="5771351" y="294567"/>
                </a:lnTo>
                <a:lnTo>
                  <a:pt x="5787067" y="352289"/>
                </a:lnTo>
                <a:lnTo>
                  <a:pt x="5843836" y="370958"/>
                </a:lnTo>
                <a:lnTo>
                  <a:pt x="5879269" y="313046"/>
                </a:lnTo>
                <a:close/>
                <a:moveTo>
                  <a:pt x="4333552" y="216081"/>
                </a:moveTo>
                <a:lnTo>
                  <a:pt x="4296976" y="313046"/>
                </a:lnTo>
                <a:lnTo>
                  <a:pt x="4332409" y="370958"/>
                </a:lnTo>
                <a:lnTo>
                  <a:pt x="4389178" y="352289"/>
                </a:lnTo>
                <a:lnTo>
                  <a:pt x="4404894" y="294567"/>
                </a:lnTo>
                <a:lnTo>
                  <a:pt x="4404037" y="293329"/>
                </a:lnTo>
                <a:lnTo>
                  <a:pt x="4404894" y="292091"/>
                </a:lnTo>
                <a:lnTo>
                  <a:pt x="4389178" y="234369"/>
                </a:lnTo>
                <a:close/>
                <a:moveTo>
                  <a:pt x="4143528" y="216081"/>
                </a:moveTo>
                <a:lnTo>
                  <a:pt x="4087902" y="234369"/>
                </a:lnTo>
                <a:lnTo>
                  <a:pt x="4072186" y="292091"/>
                </a:lnTo>
                <a:lnTo>
                  <a:pt x="4073043" y="293329"/>
                </a:lnTo>
                <a:lnTo>
                  <a:pt x="4072186" y="294567"/>
                </a:lnTo>
                <a:lnTo>
                  <a:pt x="4087902" y="352289"/>
                </a:lnTo>
                <a:lnTo>
                  <a:pt x="4144671" y="370958"/>
                </a:lnTo>
                <a:lnTo>
                  <a:pt x="4180104" y="313046"/>
                </a:lnTo>
                <a:close/>
                <a:moveTo>
                  <a:pt x="3482874" y="215700"/>
                </a:moveTo>
                <a:lnTo>
                  <a:pt x="3447536" y="273612"/>
                </a:lnTo>
                <a:lnTo>
                  <a:pt x="3483822" y="369806"/>
                </a:lnTo>
                <a:lnTo>
                  <a:pt x="3539133" y="351621"/>
                </a:lnTo>
                <a:lnTo>
                  <a:pt x="3554808" y="293866"/>
                </a:lnTo>
                <a:lnTo>
                  <a:pt x="3554502" y="293424"/>
                </a:lnTo>
                <a:lnTo>
                  <a:pt x="3555093" y="292506"/>
                </a:lnTo>
                <a:lnTo>
                  <a:pt x="3539282" y="234251"/>
                </a:lnTo>
                <a:close/>
                <a:moveTo>
                  <a:pt x="3294988" y="215623"/>
                </a:moveTo>
                <a:lnTo>
                  <a:pt x="3238272" y="234274"/>
                </a:lnTo>
                <a:lnTo>
                  <a:pt x="3222578" y="292102"/>
                </a:lnTo>
                <a:lnTo>
                  <a:pt x="3222998" y="292756"/>
                </a:lnTo>
                <a:lnTo>
                  <a:pt x="3222382" y="293646"/>
                </a:lnTo>
                <a:lnTo>
                  <a:pt x="3238151" y="351749"/>
                </a:lnTo>
                <a:lnTo>
                  <a:pt x="3293388" y="369909"/>
                </a:lnTo>
                <a:lnTo>
                  <a:pt x="3330059" y="272944"/>
                </a:lnTo>
                <a:close/>
                <a:moveTo>
                  <a:pt x="6881204" y="215605"/>
                </a:moveTo>
                <a:lnTo>
                  <a:pt x="6846547" y="272250"/>
                </a:lnTo>
                <a:lnTo>
                  <a:pt x="6882956" y="368770"/>
                </a:lnTo>
                <a:lnTo>
                  <a:pt x="6938424" y="350534"/>
                </a:lnTo>
                <a:lnTo>
                  <a:pt x="6953975" y="293234"/>
                </a:lnTo>
                <a:lnTo>
                  <a:pt x="6953659" y="292071"/>
                </a:lnTo>
                <a:lnTo>
                  <a:pt x="6953345" y="291617"/>
                </a:lnTo>
                <a:lnTo>
                  <a:pt x="6953480" y="291408"/>
                </a:lnTo>
                <a:lnTo>
                  <a:pt x="6937973" y="234274"/>
                </a:lnTo>
                <a:close/>
                <a:moveTo>
                  <a:pt x="6693466" y="215605"/>
                </a:moveTo>
                <a:lnTo>
                  <a:pt x="6636697" y="234274"/>
                </a:lnTo>
                <a:lnTo>
                  <a:pt x="6621125" y="291470"/>
                </a:lnTo>
                <a:lnTo>
                  <a:pt x="6621477" y="292767"/>
                </a:lnTo>
                <a:lnTo>
                  <a:pt x="6621838" y="293329"/>
                </a:lnTo>
                <a:lnTo>
                  <a:pt x="6621688" y="293546"/>
                </a:lnTo>
                <a:lnTo>
                  <a:pt x="6637115" y="350387"/>
                </a:lnTo>
                <a:lnTo>
                  <a:pt x="6692741" y="368675"/>
                </a:lnTo>
                <a:lnTo>
                  <a:pt x="6728736" y="273251"/>
                </a:lnTo>
                <a:close/>
                <a:moveTo>
                  <a:pt x="5182039" y="215605"/>
                </a:moveTo>
                <a:lnTo>
                  <a:pt x="5146606" y="273517"/>
                </a:lnTo>
                <a:lnTo>
                  <a:pt x="5183182" y="370482"/>
                </a:lnTo>
                <a:lnTo>
                  <a:pt x="5238808" y="352194"/>
                </a:lnTo>
                <a:lnTo>
                  <a:pt x="5254429" y="294567"/>
                </a:lnTo>
                <a:lnTo>
                  <a:pt x="5253667" y="293329"/>
                </a:lnTo>
                <a:lnTo>
                  <a:pt x="5254524" y="291996"/>
                </a:lnTo>
                <a:lnTo>
                  <a:pt x="5238808" y="234274"/>
                </a:lnTo>
                <a:close/>
                <a:moveTo>
                  <a:pt x="4994301" y="215605"/>
                </a:moveTo>
                <a:lnTo>
                  <a:pt x="4937532" y="234274"/>
                </a:lnTo>
                <a:lnTo>
                  <a:pt x="4921816" y="291996"/>
                </a:lnTo>
                <a:lnTo>
                  <a:pt x="4922673" y="293329"/>
                </a:lnTo>
                <a:lnTo>
                  <a:pt x="4921816" y="294567"/>
                </a:lnTo>
                <a:lnTo>
                  <a:pt x="4937437" y="352194"/>
                </a:lnTo>
                <a:lnTo>
                  <a:pt x="4993063" y="370482"/>
                </a:lnTo>
                <a:lnTo>
                  <a:pt x="5029639" y="273517"/>
                </a:lnTo>
                <a:close/>
                <a:moveTo>
                  <a:pt x="2633877" y="215508"/>
                </a:moveTo>
                <a:lnTo>
                  <a:pt x="2597301" y="312473"/>
                </a:lnTo>
                <a:lnTo>
                  <a:pt x="2632734" y="370385"/>
                </a:lnTo>
                <a:lnTo>
                  <a:pt x="2689503" y="351716"/>
                </a:lnTo>
                <a:lnTo>
                  <a:pt x="2705219" y="293994"/>
                </a:lnTo>
                <a:lnTo>
                  <a:pt x="2704362" y="292756"/>
                </a:lnTo>
                <a:lnTo>
                  <a:pt x="2705219" y="291518"/>
                </a:lnTo>
                <a:lnTo>
                  <a:pt x="2689503" y="233796"/>
                </a:lnTo>
                <a:close/>
                <a:moveTo>
                  <a:pt x="2443853" y="215508"/>
                </a:moveTo>
                <a:lnTo>
                  <a:pt x="2388227" y="233796"/>
                </a:lnTo>
                <a:lnTo>
                  <a:pt x="2372511" y="291518"/>
                </a:lnTo>
                <a:lnTo>
                  <a:pt x="2373368" y="292756"/>
                </a:lnTo>
                <a:lnTo>
                  <a:pt x="2372511" y="293994"/>
                </a:lnTo>
                <a:lnTo>
                  <a:pt x="2388227" y="351716"/>
                </a:lnTo>
                <a:lnTo>
                  <a:pt x="2444996" y="370385"/>
                </a:lnTo>
                <a:lnTo>
                  <a:pt x="2480429" y="312473"/>
                </a:lnTo>
                <a:close/>
                <a:moveTo>
                  <a:pt x="934712" y="215508"/>
                </a:moveTo>
                <a:lnTo>
                  <a:pt x="898136" y="312473"/>
                </a:lnTo>
                <a:lnTo>
                  <a:pt x="933569" y="370385"/>
                </a:lnTo>
                <a:lnTo>
                  <a:pt x="990338" y="351716"/>
                </a:lnTo>
                <a:lnTo>
                  <a:pt x="1006054" y="293994"/>
                </a:lnTo>
                <a:lnTo>
                  <a:pt x="1005197" y="292756"/>
                </a:lnTo>
                <a:lnTo>
                  <a:pt x="1006054" y="291518"/>
                </a:lnTo>
                <a:lnTo>
                  <a:pt x="990338" y="233796"/>
                </a:lnTo>
                <a:close/>
                <a:moveTo>
                  <a:pt x="744688" y="215508"/>
                </a:moveTo>
                <a:lnTo>
                  <a:pt x="689062" y="233796"/>
                </a:lnTo>
                <a:lnTo>
                  <a:pt x="673346" y="291518"/>
                </a:lnTo>
                <a:lnTo>
                  <a:pt x="674203" y="292756"/>
                </a:lnTo>
                <a:lnTo>
                  <a:pt x="673346" y="293994"/>
                </a:lnTo>
                <a:lnTo>
                  <a:pt x="689062" y="351716"/>
                </a:lnTo>
                <a:lnTo>
                  <a:pt x="745831" y="370385"/>
                </a:lnTo>
                <a:lnTo>
                  <a:pt x="781264" y="312473"/>
                </a:lnTo>
                <a:close/>
                <a:moveTo>
                  <a:pt x="84034" y="215127"/>
                </a:moveTo>
                <a:lnTo>
                  <a:pt x="48696" y="273039"/>
                </a:lnTo>
                <a:lnTo>
                  <a:pt x="85273" y="370004"/>
                </a:lnTo>
                <a:lnTo>
                  <a:pt x="140899" y="351716"/>
                </a:lnTo>
                <a:lnTo>
                  <a:pt x="156520" y="294090"/>
                </a:lnTo>
                <a:lnTo>
                  <a:pt x="155662" y="292851"/>
                </a:lnTo>
                <a:lnTo>
                  <a:pt x="156520" y="291518"/>
                </a:lnTo>
                <a:lnTo>
                  <a:pt x="140803" y="233796"/>
                </a:lnTo>
                <a:close/>
                <a:moveTo>
                  <a:pt x="1783199" y="215032"/>
                </a:moveTo>
                <a:lnTo>
                  <a:pt x="1747766" y="272944"/>
                </a:lnTo>
                <a:lnTo>
                  <a:pt x="1784342" y="369909"/>
                </a:lnTo>
                <a:lnTo>
                  <a:pt x="1839968" y="351621"/>
                </a:lnTo>
                <a:lnTo>
                  <a:pt x="1855589" y="293994"/>
                </a:lnTo>
                <a:lnTo>
                  <a:pt x="1854827" y="292756"/>
                </a:lnTo>
                <a:lnTo>
                  <a:pt x="1855684" y="291423"/>
                </a:lnTo>
                <a:lnTo>
                  <a:pt x="1839968" y="233701"/>
                </a:lnTo>
                <a:close/>
                <a:moveTo>
                  <a:pt x="1595461" y="215032"/>
                </a:moveTo>
                <a:lnTo>
                  <a:pt x="1538692" y="233701"/>
                </a:lnTo>
                <a:lnTo>
                  <a:pt x="1522976" y="291423"/>
                </a:lnTo>
                <a:lnTo>
                  <a:pt x="1523833" y="292756"/>
                </a:lnTo>
                <a:lnTo>
                  <a:pt x="1522976" y="293994"/>
                </a:lnTo>
                <a:lnTo>
                  <a:pt x="1538597" y="351621"/>
                </a:lnTo>
                <a:lnTo>
                  <a:pt x="1594223" y="369909"/>
                </a:lnTo>
                <a:lnTo>
                  <a:pt x="1630799" y="272944"/>
                </a:lnTo>
                <a:close/>
                <a:moveTo>
                  <a:pt x="9431560" y="214274"/>
                </a:moveTo>
                <a:lnTo>
                  <a:pt x="9394984" y="311239"/>
                </a:lnTo>
                <a:lnTo>
                  <a:pt x="9430417" y="369151"/>
                </a:lnTo>
                <a:lnTo>
                  <a:pt x="9487186" y="350482"/>
                </a:lnTo>
                <a:lnTo>
                  <a:pt x="9502902" y="292760"/>
                </a:lnTo>
                <a:lnTo>
                  <a:pt x="9502045" y="291522"/>
                </a:lnTo>
                <a:lnTo>
                  <a:pt x="9502902" y="290284"/>
                </a:lnTo>
                <a:lnTo>
                  <a:pt x="9487186" y="232562"/>
                </a:lnTo>
                <a:close/>
                <a:moveTo>
                  <a:pt x="9241536" y="214274"/>
                </a:moveTo>
                <a:lnTo>
                  <a:pt x="9185910" y="232562"/>
                </a:lnTo>
                <a:lnTo>
                  <a:pt x="9170194" y="290284"/>
                </a:lnTo>
                <a:lnTo>
                  <a:pt x="9171051" y="291522"/>
                </a:lnTo>
                <a:lnTo>
                  <a:pt x="9170194" y="292760"/>
                </a:lnTo>
                <a:lnTo>
                  <a:pt x="9185910" y="350482"/>
                </a:lnTo>
                <a:lnTo>
                  <a:pt x="9242679" y="369151"/>
                </a:lnTo>
                <a:lnTo>
                  <a:pt x="9278112" y="311239"/>
                </a:lnTo>
                <a:close/>
                <a:moveTo>
                  <a:pt x="7732395" y="214274"/>
                </a:moveTo>
                <a:lnTo>
                  <a:pt x="7695819" y="311239"/>
                </a:lnTo>
                <a:lnTo>
                  <a:pt x="7731252" y="369151"/>
                </a:lnTo>
                <a:lnTo>
                  <a:pt x="7788021" y="350482"/>
                </a:lnTo>
                <a:lnTo>
                  <a:pt x="7803737" y="292760"/>
                </a:lnTo>
                <a:lnTo>
                  <a:pt x="7802880" y="291522"/>
                </a:lnTo>
                <a:lnTo>
                  <a:pt x="7803737" y="290284"/>
                </a:lnTo>
                <a:lnTo>
                  <a:pt x="7788021" y="232562"/>
                </a:lnTo>
                <a:close/>
                <a:moveTo>
                  <a:pt x="7542371" y="214274"/>
                </a:moveTo>
                <a:lnTo>
                  <a:pt x="7486745" y="232562"/>
                </a:lnTo>
                <a:lnTo>
                  <a:pt x="7471029" y="290284"/>
                </a:lnTo>
                <a:lnTo>
                  <a:pt x="7471886" y="291522"/>
                </a:lnTo>
                <a:lnTo>
                  <a:pt x="7471029" y="292760"/>
                </a:lnTo>
                <a:lnTo>
                  <a:pt x="7486745" y="350482"/>
                </a:lnTo>
                <a:lnTo>
                  <a:pt x="7543514" y="369151"/>
                </a:lnTo>
                <a:lnTo>
                  <a:pt x="7578947" y="311239"/>
                </a:lnTo>
                <a:close/>
                <a:moveTo>
                  <a:pt x="8580882" y="213798"/>
                </a:moveTo>
                <a:lnTo>
                  <a:pt x="8545449" y="271710"/>
                </a:lnTo>
                <a:lnTo>
                  <a:pt x="8582025" y="368675"/>
                </a:lnTo>
                <a:lnTo>
                  <a:pt x="8637651" y="350387"/>
                </a:lnTo>
                <a:lnTo>
                  <a:pt x="8653272" y="292760"/>
                </a:lnTo>
                <a:lnTo>
                  <a:pt x="8652510" y="291522"/>
                </a:lnTo>
                <a:lnTo>
                  <a:pt x="8653367" y="290189"/>
                </a:lnTo>
                <a:lnTo>
                  <a:pt x="8637651" y="232467"/>
                </a:lnTo>
                <a:close/>
                <a:moveTo>
                  <a:pt x="8393144" y="213798"/>
                </a:moveTo>
                <a:lnTo>
                  <a:pt x="8336375" y="232467"/>
                </a:lnTo>
                <a:lnTo>
                  <a:pt x="8320659" y="290189"/>
                </a:lnTo>
                <a:lnTo>
                  <a:pt x="8321516" y="291522"/>
                </a:lnTo>
                <a:lnTo>
                  <a:pt x="8320659" y="292760"/>
                </a:lnTo>
                <a:lnTo>
                  <a:pt x="8336280" y="350387"/>
                </a:lnTo>
                <a:lnTo>
                  <a:pt x="8391906" y="368675"/>
                </a:lnTo>
                <a:lnTo>
                  <a:pt x="8428482" y="271710"/>
                </a:lnTo>
                <a:close/>
                <a:moveTo>
                  <a:pt x="6362568" y="211033"/>
                </a:moveTo>
                <a:lnTo>
                  <a:pt x="6338469" y="235131"/>
                </a:lnTo>
                <a:lnTo>
                  <a:pt x="6304370" y="235131"/>
                </a:lnTo>
                <a:lnTo>
                  <a:pt x="6304370" y="269231"/>
                </a:lnTo>
                <a:lnTo>
                  <a:pt x="6280272" y="293329"/>
                </a:lnTo>
                <a:lnTo>
                  <a:pt x="6304370" y="317427"/>
                </a:lnTo>
                <a:lnTo>
                  <a:pt x="6304370" y="351527"/>
                </a:lnTo>
                <a:lnTo>
                  <a:pt x="6338469" y="351527"/>
                </a:lnTo>
                <a:lnTo>
                  <a:pt x="6362568" y="375625"/>
                </a:lnTo>
                <a:lnTo>
                  <a:pt x="6386666" y="351527"/>
                </a:lnTo>
                <a:lnTo>
                  <a:pt x="6420765" y="351527"/>
                </a:lnTo>
                <a:lnTo>
                  <a:pt x="6420765" y="317427"/>
                </a:lnTo>
                <a:lnTo>
                  <a:pt x="6444864" y="293329"/>
                </a:lnTo>
                <a:lnTo>
                  <a:pt x="6420765" y="269231"/>
                </a:lnTo>
                <a:lnTo>
                  <a:pt x="6420765" y="235131"/>
                </a:lnTo>
                <a:lnTo>
                  <a:pt x="6386666" y="235131"/>
                </a:lnTo>
                <a:close/>
                <a:moveTo>
                  <a:pt x="4663403" y="211033"/>
                </a:moveTo>
                <a:lnTo>
                  <a:pt x="4639305" y="235131"/>
                </a:lnTo>
                <a:lnTo>
                  <a:pt x="4605205" y="235131"/>
                </a:lnTo>
                <a:lnTo>
                  <a:pt x="4605205" y="269231"/>
                </a:lnTo>
                <a:lnTo>
                  <a:pt x="4581107" y="293329"/>
                </a:lnTo>
                <a:lnTo>
                  <a:pt x="4605205" y="317427"/>
                </a:lnTo>
                <a:lnTo>
                  <a:pt x="4605205" y="351527"/>
                </a:lnTo>
                <a:lnTo>
                  <a:pt x="4639305" y="351527"/>
                </a:lnTo>
                <a:lnTo>
                  <a:pt x="4663403" y="375625"/>
                </a:lnTo>
                <a:lnTo>
                  <a:pt x="4687501" y="351527"/>
                </a:lnTo>
                <a:lnTo>
                  <a:pt x="4721600" y="351527"/>
                </a:lnTo>
                <a:lnTo>
                  <a:pt x="4721600" y="317427"/>
                </a:lnTo>
                <a:lnTo>
                  <a:pt x="4745699" y="293329"/>
                </a:lnTo>
                <a:lnTo>
                  <a:pt x="4721600" y="269231"/>
                </a:lnTo>
                <a:lnTo>
                  <a:pt x="4721600" y="235131"/>
                </a:lnTo>
                <a:lnTo>
                  <a:pt x="4687501" y="235131"/>
                </a:lnTo>
                <a:close/>
                <a:moveTo>
                  <a:pt x="5512938" y="210938"/>
                </a:moveTo>
                <a:lnTo>
                  <a:pt x="5488839" y="235036"/>
                </a:lnTo>
                <a:lnTo>
                  <a:pt x="5454740" y="235036"/>
                </a:lnTo>
                <a:lnTo>
                  <a:pt x="5454740" y="269136"/>
                </a:lnTo>
                <a:lnTo>
                  <a:pt x="5430642" y="293234"/>
                </a:lnTo>
                <a:lnTo>
                  <a:pt x="5454740" y="317332"/>
                </a:lnTo>
                <a:lnTo>
                  <a:pt x="5454740" y="351432"/>
                </a:lnTo>
                <a:lnTo>
                  <a:pt x="5488839" y="351432"/>
                </a:lnTo>
                <a:lnTo>
                  <a:pt x="5512938" y="375530"/>
                </a:lnTo>
                <a:lnTo>
                  <a:pt x="5537036" y="351432"/>
                </a:lnTo>
                <a:lnTo>
                  <a:pt x="5571135" y="351432"/>
                </a:lnTo>
                <a:lnTo>
                  <a:pt x="5571135" y="317332"/>
                </a:lnTo>
                <a:lnTo>
                  <a:pt x="5595234" y="293234"/>
                </a:lnTo>
                <a:lnTo>
                  <a:pt x="5571135" y="269136"/>
                </a:lnTo>
                <a:lnTo>
                  <a:pt x="5571135" y="235036"/>
                </a:lnTo>
                <a:lnTo>
                  <a:pt x="5537036" y="235036"/>
                </a:lnTo>
                <a:close/>
                <a:moveTo>
                  <a:pt x="3813773" y="210938"/>
                </a:moveTo>
                <a:lnTo>
                  <a:pt x="3789674" y="235036"/>
                </a:lnTo>
                <a:lnTo>
                  <a:pt x="3755575" y="235036"/>
                </a:lnTo>
                <a:lnTo>
                  <a:pt x="3755575" y="269136"/>
                </a:lnTo>
                <a:lnTo>
                  <a:pt x="3731477" y="293234"/>
                </a:lnTo>
                <a:lnTo>
                  <a:pt x="3755575" y="317332"/>
                </a:lnTo>
                <a:lnTo>
                  <a:pt x="3755575" y="351432"/>
                </a:lnTo>
                <a:lnTo>
                  <a:pt x="3789674" y="351432"/>
                </a:lnTo>
                <a:lnTo>
                  <a:pt x="3813773" y="375530"/>
                </a:lnTo>
                <a:lnTo>
                  <a:pt x="3837871" y="351432"/>
                </a:lnTo>
                <a:lnTo>
                  <a:pt x="3871971" y="351432"/>
                </a:lnTo>
                <a:lnTo>
                  <a:pt x="3871971" y="317332"/>
                </a:lnTo>
                <a:lnTo>
                  <a:pt x="3896069" y="293234"/>
                </a:lnTo>
                <a:lnTo>
                  <a:pt x="3871971" y="269136"/>
                </a:lnTo>
                <a:lnTo>
                  <a:pt x="3871971" y="235036"/>
                </a:lnTo>
                <a:lnTo>
                  <a:pt x="3837871" y="235036"/>
                </a:lnTo>
                <a:close/>
                <a:moveTo>
                  <a:pt x="2963728" y="210460"/>
                </a:moveTo>
                <a:lnTo>
                  <a:pt x="2939629" y="234558"/>
                </a:lnTo>
                <a:lnTo>
                  <a:pt x="2905530" y="234558"/>
                </a:lnTo>
                <a:lnTo>
                  <a:pt x="2905530" y="268658"/>
                </a:lnTo>
                <a:lnTo>
                  <a:pt x="2881432" y="292756"/>
                </a:lnTo>
                <a:lnTo>
                  <a:pt x="2905530" y="316854"/>
                </a:lnTo>
                <a:lnTo>
                  <a:pt x="2905530" y="350954"/>
                </a:lnTo>
                <a:lnTo>
                  <a:pt x="2939629" y="350954"/>
                </a:lnTo>
                <a:lnTo>
                  <a:pt x="2963728" y="375052"/>
                </a:lnTo>
                <a:lnTo>
                  <a:pt x="2987826" y="350954"/>
                </a:lnTo>
                <a:lnTo>
                  <a:pt x="3021925" y="350954"/>
                </a:lnTo>
                <a:lnTo>
                  <a:pt x="3021925" y="316854"/>
                </a:lnTo>
                <a:lnTo>
                  <a:pt x="3046024" y="292756"/>
                </a:lnTo>
                <a:lnTo>
                  <a:pt x="3021925" y="268658"/>
                </a:lnTo>
                <a:lnTo>
                  <a:pt x="3021925" y="234558"/>
                </a:lnTo>
                <a:lnTo>
                  <a:pt x="2987826" y="234558"/>
                </a:lnTo>
                <a:close/>
                <a:moveTo>
                  <a:pt x="1264563" y="210460"/>
                </a:moveTo>
                <a:lnTo>
                  <a:pt x="1240465" y="234558"/>
                </a:lnTo>
                <a:lnTo>
                  <a:pt x="1206365" y="234558"/>
                </a:lnTo>
                <a:lnTo>
                  <a:pt x="1206365" y="268658"/>
                </a:lnTo>
                <a:lnTo>
                  <a:pt x="1182267" y="292756"/>
                </a:lnTo>
                <a:lnTo>
                  <a:pt x="1206365" y="316854"/>
                </a:lnTo>
                <a:lnTo>
                  <a:pt x="1206365" y="350954"/>
                </a:lnTo>
                <a:lnTo>
                  <a:pt x="1240465" y="350954"/>
                </a:lnTo>
                <a:lnTo>
                  <a:pt x="1264563" y="375052"/>
                </a:lnTo>
                <a:lnTo>
                  <a:pt x="1288661" y="350954"/>
                </a:lnTo>
                <a:lnTo>
                  <a:pt x="1322760" y="350954"/>
                </a:lnTo>
                <a:lnTo>
                  <a:pt x="1322760" y="316854"/>
                </a:lnTo>
                <a:lnTo>
                  <a:pt x="1346859" y="292756"/>
                </a:lnTo>
                <a:lnTo>
                  <a:pt x="1322760" y="268658"/>
                </a:lnTo>
                <a:lnTo>
                  <a:pt x="1322760" y="234558"/>
                </a:lnTo>
                <a:lnTo>
                  <a:pt x="1288661" y="234558"/>
                </a:lnTo>
                <a:close/>
                <a:moveTo>
                  <a:pt x="2114098" y="210365"/>
                </a:moveTo>
                <a:lnTo>
                  <a:pt x="2089999" y="234463"/>
                </a:lnTo>
                <a:lnTo>
                  <a:pt x="2055900" y="234463"/>
                </a:lnTo>
                <a:lnTo>
                  <a:pt x="2055900" y="268563"/>
                </a:lnTo>
                <a:lnTo>
                  <a:pt x="2031802" y="292661"/>
                </a:lnTo>
                <a:lnTo>
                  <a:pt x="2055900" y="316759"/>
                </a:lnTo>
                <a:lnTo>
                  <a:pt x="2055900" y="350859"/>
                </a:lnTo>
                <a:lnTo>
                  <a:pt x="2089999" y="350859"/>
                </a:lnTo>
                <a:lnTo>
                  <a:pt x="2114098" y="374957"/>
                </a:lnTo>
                <a:lnTo>
                  <a:pt x="2138196" y="350859"/>
                </a:lnTo>
                <a:lnTo>
                  <a:pt x="2172295" y="350859"/>
                </a:lnTo>
                <a:lnTo>
                  <a:pt x="2172295" y="316759"/>
                </a:lnTo>
                <a:lnTo>
                  <a:pt x="2196394" y="292661"/>
                </a:lnTo>
                <a:lnTo>
                  <a:pt x="2172295" y="268563"/>
                </a:lnTo>
                <a:lnTo>
                  <a:pt x="2172295" y="234463"/>
                </a:lnTo>
                <a:lnTo>
                  <a:pt x="2138196" y="234463"/>
                </a:lnTo>
                <a:close/>
                <a:moveTo>
                  <a:pt x="414933" y="210365"/>
                </a:moveTo>
                <a:lnTo>
                  <a:pt x="390834" y="234463"/>
                </a:lnTo>
                <a:lnTo>
                  <a:pt x="356735" y="234463"/>
                </a:lnTo>
                <a:lnTo>
                  <a:pt x="356735" y="268563"/>
                </a:lnTo>
                <a:lnTo>
                  <a:pt x="332637" y="292661"/>
                </a:lnTo>
                <a:lnTo>
                  <a:pt x="356735" y="316759"/>
                </a:lnTo>
                <a:lnTo>
                  <a:pt x="356735" y="350859"/>
                </a:lnTo>
                <a:lnTo>
                  <a:pt x="390834" y="350859"/>
                </a:lnTo>
                <a:lnTo>
                  <a:pt x="414933" y="374957"/>
                </a:lnTo>
                <a:lnTo>
                  <a:pt x="439031" y="350859"/>
                </a:lnTo>
                <a:lnTo>
                  <a:pt x="473131" y="350859"/>
                </a:lnTo>
                <a:lnTo>
                  <a:pt x="473131" y="316759"/>
                </a:lnTo>
                <a:lnTo>
                  <a:pt x="497229" y="292661"/>
                </a:lnTo>
                <a:lnTo>
                  <a:pt x="473131" y="268563"/>
                </a:lnTo>
                <a:lnTo>
                  <a:pt x="473131" y="234463"/>
                </a:lnTo>
                <a:lnTo>
                  <a:pt x="439031" y="234463"/>
                </a:lnTo>
                <a:close/>
                <a:moveTo>
                  <a:pt x="9761411" y="209226"/>
                </a:moveTo>
                <a:lnTo>
                  <a:pt x="9737312" y="233324"/>
                </a:lnTo>
                <a:lnTo>
                  <a:pt x="9703213" y="233324"/>
                </a:lnTo>
                <a:lnTo>
                  <a:pt x="9703213" y="267424"/>
                </a:lnTo>
                <a:lnTo>
                  <a:pt x="9679115" y="291522"/>
                </a:lnTo>
                <a:lnTo>
                  <a:pt x="9703213" y="315620"/>
                </a:lnTo>
                <a:lnTo>
                  <a:pt x="9703213" y="349720"/>
                </a:lnTo>
                <a:lnTo>
                  <a:pt x="9737312" y="349720"/>
                </a:lnTo>
                <a:lnTo>
                  <a:pt x="9761411" y="373818"/>
                </a:lnTo>
                <a:lnTo>
                  <a:pt x="9785509" y="349720"/>
                </a:lnTo>
                <a:lnTo>
                  <a:pt x="9819608" y="349720"/>
                </a:lnTo>
                <a:lnTo>
                  <a:pt x="9819608" y="315620"/>
                </a:lnTo>
                <a:lnTo>
                  <a:pt x="9843707" y="291522"/>
                </a:lnTo>
                <a:lnTo>
                  <a:pt x="9819608" y="267424"/>
                </a:lnTo>
                <a:lnTo>
                  <a:pt x="9819608" y="233324"/>
                </a:lnTo>
                <a:lnTo>
                  <a:pt x="9785509" y="233324"/>
                </a:lnTo>
                <a:close/>
                <a:moveTo>
                  <a:pt x="8062246" y="209226"/>
                </a:moveTo>
                <a:lnTo>
                  <a:pt x="8038148" y="233324"/>
                </a:lnTo>
                <a:lnTo>
                  <a:pt x="8004048" y="233324"/>
                </a:lnTo>
                <a:lnTo>
                  <a:pt x="8004048" y="267424"/>
                </a:lnTo>
                <a:lnTo>
                  <a:pt x="7979950" y="291522"/>
                </a:lnTo>
                <a:lnTo>
                  <a:pt x="8004048" y="315620"/>
                </a:lnTo>
                <a:lnTo>
                  <a:pt x="8004048" y="349720"/>
                </a:lnTo>
                <a:lnTo>
                  <a:pt x="8038148" y="349720"/>
                </a:lnTo>
                <a:lnTo>
                  <a:pt x="8062246" y="373818"/>
                </a:lnTo>
                <a:lnTo>
                  <a:pt x="8086344" y="349720"/>
                </a:lnTo>
                <a:lnTo>
                  <a:pt x="8120443" y="349720"/>
                </a:lnTo>
                <a:lnTo>
                  <a:pt x="8120443" y="315620"/>
                </a:lnTo>
                <a:lnTo>
                  <a:pt x="8144542" y="291522"/>
                </a:lnTo>
                <a:lnTo>
                  <a:pt x="8120443" y="267424"/>
                </a:lnTo>
                <a:lnTo>
                  <a:pt x="8120443" y="233324"/>
                </a:lnTo>
                <a:lnTo>
                  <a:pt x="8086344" y="233324"/>
                </a:lnTo>
                <a:close/>
                <a:moveTo>
                  <a:pt x="8911781" y="209131"/>
                </a:moveTo>
                <a:lnTo>
                  <a:pt x="8887682" y="233229"/>
                </a:lnTo>
                <a:lnTo>
                  <a:pt x="8853583" y="233229"/>
                </a:lnTo>
                <a:lnTo>
                  <a:pt x="8853583" y="267329"/>
                </a:lnTo>
                <a:lnTo>
                  <a:pt x="8829485" y="291427"/>
                </a:lnTo>
                <a:lnTo>
                  <a:pt x="8853583" y="315525"/>
                </a:lnTo>
                <a:lnTo>
                  <a:pt x="8853583" y="349625"/>
                </a:lnTo>
                <a:lnTo>
                  <a:pt x="8887682" y="349625"/>
                </a:lnTo>
                <a:lnTo>
                  <a:pt x="8911781" y="373723"/>
                </a:lnTo>
                <a:lnTo>
                  <a:pt x="8935879" y="349625"/>
                </a:lnTo>
                <a:lnTo>
                  <a:pt x="8969978" y="349625"/>
                </a:lnTo>
                <a:lnTo>
                  <a:pt x="8969978" y="315525"/>
                </a:lnTo>
                <a:lnTo>
                  <a:pt x="8994077" y="291427"/>
                </a:lnTo>
                <a:lnTo>
                  <a:pt x="8969978" y="267329"/>
                </a:lnTo>
                <a:lnTo>
                  <a:pt x="8969978" y="233229"/>
                </a:lnTo>
                <a:lnTo>
                  <a:pt x="8935879" y="233229"/>
                </a:lnTo>
                <a:close/>
                <a:moveTo>
                  <a:pt x="7212616" y="209131"/>
                </a:moveTo>
                <a:lnTo>
                  <a:pt x="7188517" y="233229"/>
                </a:lnTo>
                <a:lnTo>
                  <a:pt x="7154418" y="233229"/>
                </a:lnTo>
                <a:lnTo>
                  <a:pt x="7154418" y="267329"/>
                </a:lnTo>
                <a:lnTo>
                  <a:pt x="7130320" y="291427"/>
                </a:lnTo>
                <a:lnTo>
                  <a:pt x="7154418" y="315525"/>
                </a:lnTo>
                <a:lnTo>
                  <a:pt x="7154418" y="349625"/>
                </a:lnTo>
                <a:lnTo>
                  <a:pt x="7188517" y="349625"/>
                </a:lnTo>
                <a:lnTo>
                  <a:pt x="7212616" y="373723"/>
                </a:lnTo>
                <a:lnTo>
                  <a:pt x="7236714" y="349625"/>
                </a:lnTo>
                <a:lnTo>
                  <a:pt x="7270814" y="349625"/>
                </a:lnTo>
                <a:lnTo>
                  <a:pt x="7270814" y="315525"/>
                </a:lnTo>
                <a:lnTo>
                  <a:pt x="7294912" y="291427"/>
                </a:lnTo>
                <a:lnTo>
                  <a:pt x="7270814" y="267329"/>
                </a:lnTo>
                <a:lnTo>
                  <a:pt x="7270814" y="233229"/>
                </a:lnTo>
                <a:lnTo>
                  <a:pt x="7236714" y="233229"/>
                </a:lnTo>
                <a:close/>
                <a:moveTo>
                  <a:pt x="5877269" y="197984"/>
                </a:moveTo>
                <a:lnTo>
                  <a:pt x="5856123" y="210176"/>
                </a:lnTo>
                <a:lnTo>
                  <a:pt x="5888985" y="297234"/>
                </a:lnTo>
                <a:lnTo>
                  <a:pt x="5929085" y="231702"/>
                </a:lnTo>
                <a:lnTo>
                  <a:pt x="5914512" y="207890"/>
                </a:lnTo>
                <a:close/>
                <a:moveTo>
                  <a:pt x="4178104" y="197984"/>
                </a:moveTo>
                <a:lnTo>
                  <a:pt x="4156959" y="210176"/>
                </a:lnTo>
                <a:lnTo>
                  <a:pt x="4189820" y="297234"/>
                </a:lnTo>
                <a:lnTo>
                  <a:pt x="4229920" y="231702"/>
                </a:lnTo>
                <a:lnTo>
                  <a:pt x="4215347" y="207890"/>
                </a:lnTo>
                <a:close/>
                <a:moveTo>
                  <a:pt x="5998141" y="197889"/>
                </a:moveTo>
                <a:lnTo>
                  <a:pt x="5960898" y="207890"/>
                </a:lnTo>
                <a:lnTo>
                  <a:pt x="5946325" y="231702"/>
                </a:lnTo>
                <a:lnTo>
                  <a:pt x="5986425" y="297139"/>
                </a:lnTo>
                <a:lnTo>
                  <a:pt x="6019287" y="210081"/>
                </a:lnTo>
                <a:close/>
                <a:moveTo>
                  <a:pt x="4298976" y="197889"/>
                </a:moveTo>
                <a:lnTo>
                  <a:pt x="4261734" y="207890"/>
                </a:lnTo>
                <a:lnTo>
                  <a:pt x="4247160" y="231702"/>
                </a:lnTo>
                <a:lnTo>
                  <a:pt x="4287261" y="297139"/>
                </a:lnTo>
                <a:lnTo>
                  <a:pt x="4320122" y="210081"/>
                </a:lnTo>
                <a:close/>
                <a:moveTo>
                  <a:pt x="2478429" y="197411"/>
                </a:moveTo>
                <a:lnTo>
                  <a:pt x="2457283" y="209603"/>
                </a:lnTo>
                <a:lnTo>
                  <a:pt x="2490145" y="296661"/>
                </a:lnTo>
                <a:lnTo>
                  <a:pt x="2530245" y="231129"/>
                </a:lnTo>
                <a:lnTo>
                  <a:pt x="2515672" y="207317"/>
                </a:lnTo>
                <a:close/>
                <a:moveTo>
                  <a:pt x="779264" y="197411"/>
                </a:moveTo>
                <a:lnTo>
                  <a:pt x="758119" y="209603"/>
                </a:lnTo>
                <a:lnTo>
                  <a:pt x="790980" y="296661"/>
                </a:lnTo>
                <a:lnTo>
                  <a:pt x="831080" y="231129"/>
                </a:lnTo>
                <a:lnTo>
                  <a:pt x="816507" y="207317"/>
                </a:lnTo>
                <a:close/>
                <a:moveTo>
                  <a:pt x="2599301" y="197316"/>
                </a:moveTo>
                <a:lnTo>
                  <a:pt x="2562058" y="207317"/>
                </a:lnTo>
                <a:lnTo>
                  <a:pt x="2547485" y="231129"/>
                </a:lnTo>
                <a:lnTo>
                  <a:pt x="2587585" y="296566"/>
                </a:lnTo>
                <a:lnTo>
                  <a:pt x="2620447" y="209508"/>
                </a:lnTo>
                <a:close/>
                <a:moveTo>
                  <a:pt x="900136" y="197316"/>
                </a:moveTo>
                <a:lnTo>
                  <a:pt x="862894" y="207317"/>
                </a:lnTo>
                <a:lnTo>
                  <a:pt x="848320" y="231129"/>
                </a:lnTo>
                <a:lnTo>
                  <a:pt x="888421" y="296566"/>
                </a:lnTo>
                <a:lnTo>
                  <a:pt x="921282" y="209508"/>
                </a:lnTo>
                <a:close/>
                <a:moveTo>
                  <a:pt x="9276112" y="196177"/>
                </a:moveTo>
                <a:lnTo>
                  <a:pt x="9254966" y="208369"/>
                </a:lnTo>
                <a:lnTo>
                  <a:pt x="9287828" y="295427"/>
                </a:lnTo>
                <a:lnTo>
                  <a:pt x="9327928" y="229895"/>
                </a:lnTo>
                <a:lnTo>
                  <a:pt x="9313355" y="206083"/>
                </a:lnTo>
                <a:close/>
                <a:moveTo>
                  <a:pt x="7576947" y="196177"/>
                </a:moveTo>
                <a:lnTo>
                  <a:pt x="7555802" y="208369"/>
                </a:lnTo>
                <a:lnTo>
                  <a:pt x="7588663" y="295427"/>
                </a:lnTo>
                <a:lnTo>
                  <a:pt x="7628763" y="229895"/>
                </a:lnTo>
                <a:lnTo>
                  <a:pt x="7614190" y="206083"/>
                </a:lnTo>
                <a:close/>
                <a:moveTo>
                  <a:pt x="9396984" y="196082"/>
                </a:moveTo>
                <a:lnTo>
                  <a:pt x="9359741" y="206083"/>
                </a:lnTo>
                <a:lnTo>
                  <a:pt x="9345168" y="229895"/>
                </a:lnTo>
                <a:lnTo>
                  <a:pt x="9385268" y="295332"/>
                </a:lnTo>
                <a:lnTo>
                  <a:pt x="9418130" y="208274"/>
                </a:lnTo>
                <a:close/>
                <a:moveTo>
                  <a:pt x="7697819" y="196082"/>
                </a:moveTo>
                <a:lnTo>
                  <a:pt x="7660577" y="206083"/>
                </a:lnTo>
                <a:lnTo>
                  <a:pt x="7646003" y="229895"/>
                </a:lnTo>
                <a:lnTo>
                  <a:pt x="7686104" y="295332"/>
                </a:lnTo>
                <a:lnTo>
                  <a:pt x="7718965" y="208274"/>
                </a:lnTo>
                <a:close/>
                <a:moveTo>
                  <a:pt x="6817265" y="194724"/>
                </a:moveTo>
                <a:lnTo>
                  <a:pt x="6839712" y="254279"/>
                </a:lnTo>
                <a:lnTo>
                  <a:pt x="6866329" y="210777"/>
                </a:lnTo>
                <a:lnTo>
                  <a:pt x="6829959" y="198841"/>
                </a:lnTo>
                <a:close/>
                <a:moveTo>
                  <a:pt x="3359540" y="194483"/>
                </a:moveTo>
                <a:lnTo>
                  <a:pt x="3346286" y="198841"/>
                </a:lnTo>
                <a:lnTo>
                  <a:pt x="3309519" y="210843"/>
                </a:lnTo>
                <a:lnTo>
                  <a:pt x="3336656" y="255196"/>
                </a:lnTo>
                <a:close/>
                <a:moveTo>
                  <a:pt x="6758629" y="194202"/>
                </a:moveTo>
                <a:lnTo>
                  <a:pt x="6709229" y="210453"/>
                </a:lnTo>
                <a:lnTo>
                  <a:pt x="6735985" y="254184"/>
                </a:lnTo>
                <a:close/>
                <a:moveTo>
                  <a:pt x="5116698" y="194174"/>
                </a:moveTo>
                <a:lnTo>
                  <a:pt x="5140034" y="256086"/>
                </a:lnTo>
                <a:lnTo>
                  <a:pt x="5167656" y="210938"/>
                </a:lnTo>
                <a:close/>
                <a:moveTo>
                  <a:pt x="5059548" y="194174"/>
                </a:moveTo>
                <a:lnTo>
                  <a:pt x="5034973" y="202270"/>
                </a:lnTo>
                <a:lnTo>
                  <a:pt x="5008589" y="210843"/>
                </a:lnTo>
                <a:lnTo>
                  <a:pt x="5036211" y="255991"/>
                </a:lnTo>
                <a:close/>
                <a:moveTo>
                  <a:pt x="3417533" y="194174"/>
                </a:moveTo>
                <a:lnTo>
                  <a:pt x="3440541" y="255216"/>
                </a:lnTo>
                <a:lnTo>
                  <a:pt x="3467775" y="210702"/>
                </a:lnTo>
                <a:close/>
                <a:moveTo>
                  <a:pt x="1717858" y="193601"/>
                </a:moveTo>
                <a:lnTo>
                  <a:pt x="1741194" y="255513"/>
                </a:lnTo>
                <a:lnTo>
                  <a:pt x="1768816" y="210365"/>
                </a:lnTo>
                <a:close/>
                <a:moveTo>
                  <a:pt x="1660708" y="193601"/>
                </a:moveTo>
                <a:lnTo>
                  <a:pt x="1636133" y="201697"/>
                </a:lnTo>
                <a:lnTo>
                  <a:pt x="1609749" y="210270"/>
                </a:lnTo>
                <a:lnTo>
                  <a:pt x="1637371" y="255418"/>
                </a:lnTo>
                <a:close/>
                <a:moveTo>
                  <a:pt x="18693" y="193601"/>
                </a:moveTo>
                <a:lnTo>
                  <a:pt x="42029" y="255513"/>
                </a:lnTo>
                <a:lnTo>
                  <a:pt x="69652" y="210365"/>
                </a:lnTo>
                <a:close/>
                <a:moveTo>
                  <a:pt x="8515541" y="192367"/>
                </a:moveTo>
                <a:lnTo>
                  <a:pt x="8538877" y="254279"/>
                </a:lnTo>
                <a:lnTo>
                  <a:pt x="8566499" y="209131"/>
                </a:lnTo>
                <a:close/>
                <a:moveTo>
                  <a:pt x="8458391" y="192367"/>
                </a:moveTo>
                <a:lnTo>
                  <a:pt x="8433816" y="200463"/>
                </a:lnTo>
                <a:lnTo>
                  <a:pt x="8407432" y="209036"/>
                </a:lnTo>
                <a:lnTo>
                  <a:pt x="8435054" y="254184"/>
                </a:lnTo>
                <a:close/>
                <a:moveTo>
                  <a:pt x="5937752" y="161122"/>
                </a:moveTo>
                <a:lnTo>
                  <a:pt x="5927275" y="200365"/>
                </a:lnTo>
                <a:lnTo>
                  <a:pt x="5937752" y="217510"/>
                </a:lnTo>
                <a:lnTo>
                  <a:pt x="5948230" y="200365"/>
                </a:lnTo>
                <a:close/>
                <a:moveTo>
                  <a:pt x="4238588" y="161122"/>
                </a:moveTo>
                <a:lnTo>
                  <a:pt x="4228110" y="200365"/>
                </a:lnTo>
                <a:lnTo>
                  <a:pt x="4238588" y="217510"/>
                </a:lnTo>
                <a:lnTo>
                  <a:pt x="4249065" y="200365"/>
                </a:lnTo>
                <a:close/>
                <a:moveTo>
                  <a:pt x="2538912" y="160549"/>
                </a:moveTo>
                <a:lnTo>
                  <a:pt x="2528435" y="199792"/>
                </a:lnTo>
                <a:lnTo>
                  <a:pt x="2538912" y="216937"/>
                </a:lnTo>
                <a:lnTo>
                  <a:pt x="2549390" y="199792"/>
                </a:lnTo>
                <a:close/>
                <a:moveTo>
                  <a:pt x="839748" y="160549"/>
                </a:moveTo>
                <a:lnTo>
                  <a:pt x="829270" y="199792"/>
                </a:lnTo>
                <a:lnTo>
                  <a:pt x="839748" y="216937"/>
                </a:lnTo>
                <a:lnTo>
                  <a:pt x="850225" y="199792"/>
                </a:lnTo>
                <a:close/>
                <a:moveTo>
                  <a:pt x="3388737" y="160271"/>
                </a:moveTo>
                <a:lnTo>
                  <a:pt x="3384767" y="170647"/>
                </a:lnTo>
                <a:lnTo>
                  <a:pt x="3384957" y="170552"/>
                </a:lnTo>
                <a:lnTo>
                  <a:pt x="3379528" y="185030"/>
                </a:lnTo>
                <a:lnTo>
                  <a:pt x="3378385" y="188268"/>
                </a:lnTo>
                <a:lnTo>
                  <a:pt x="3346762" y="271898"/>
                </a:lnTo>
                <a:lnTo>
                  <a:pt x="3388509" y="340185"/>
                </a:lnTo>
                <a:lnTo>
                  <a:pt x="3430548" y="271420"/>
                </a:lnTo>
                <a:lnTo>
                  <a:pt x="3398925" y="187791"/>
                </a:lnTo>
                <a:lnTo>
                  <a:pt x="3397782" y="184552"/>
                </a:lnTo>
                <a:lnTo>
                  <a:pt x="3392162" y="170074"/>
                </a:lnTo>
                <a:lnTo>
                  <a:pt x="3392353" y="170169"/>
                </a:lnTo>
                <a:close/>
                <a:moveTo>
                  <a:pt x="5088027" y="159884"/>
                </a:moveTo>
                <a:lnTo>
                  <a:pt x="5084027" y="170838"/>
                </a:lnTo>
                <a:lnTo>
                  <a:pt x="5084217" y="170742"/>
                </a:lnTo>
                <a:lnTo>
                  <a:pt x="5078788" y="185030"/>
                </a:lnTo>
                <a:lnTo>
                  <a:pt x="5077550" y="188364"/>
                </a:lnTo>
                <a:lnTo>
                  <a:pt x="5046022" y="271993"/>
                </a:lnTo>
                <a:lnTo>
                  <a:pt x="5088123" y="340859"/>
                </a:lnTo>
                <a:lnTo>
                  <a:pt x="5130223" y="271993"/>
                </a:lnTo>
                <a:lnTo>
                  <a:pt x="5098600" y="188364"/>
                </a:lnTo>
                <a:lnTo>
                  <a:pt x="5097457" y="185125"/>
                </a:lnTo>
                <a:lnTo>
                  <a:pt x="5091837" y="170742"/>
                </a:lnTo>
                <a:lnTo>
                  <a:pt x="5092028" y="170838"/>
                </a:lnTo>
                <a:close/>
                <a:moveTo>
                  <a:pt x="6787192" y="159789"/>
                </a:moveTo>
                <a:lnTo>
                  <a:pt x="6783192" y="170742"/>
                </a:lnTo>
                <a:lnTo>
                  <a:pt x="6783382" y="170647"/>
                </a:lnTo>
                <a:lnTo>
                  <a:pt x="6777953" y="185125"/>
                </a:lnTo>
                <a:lnTo>
                  <a:pt x="6776810" y="188364"/>
                </a:lnTo>
                <a:lnTo>
                  <a:pt x="6745791" y="270396"/>
                </a:lnTo>
                <a:lnTo>
                  <a:pt x="6787706" y="338957"/>
                </a:lnTo>
                <a:lnTo>
                  <a:pt x="6829104" y="271241"/>
                </a:lnTo>
                <a:lnTo>
                  <a:pt x="6797765" y="188364"/>
                </a:lnTo>
                <a:lnTo>
                  <a:pt x="6796622" y="185125"/>
                </a:lnTo>
                <a:lnTo>
                  <a:pt x="6791002" y="170647"/>
                </a:lnTo>
                <a:lnTo>
                  <a:pt x="6791193" y="170742"/>
                </a:lnTo>
                <a:close/>
                <a:moveTo>
                  <a:pt x="9336595" y="159315"/>
                </a:moveTo>
                <a:lnTo>
                  <a:pt x="9326118" y="198558"/>
                </a:lnTo>
                <a:lnTo>
                  <a:pt x="9336595" y="215703"/>
                </a:lnTo>
                <a:lnTo>
                  <a:pt x="9347073" y="198558"/>
                </a:lnTo>
                <a:close/>
                <a:moveTo>
                  <a:pt x="7637431" y="159315"/>
                </a:moveTo>
                <a:lnTo>
                  <a:pt x="7626953" y="198558"/>
                </a:lnTo>
                <a:lnTo>
                  <a:pt x="7637431" y="215703"/>
                </a:lnTo>
                <a:lnTo>
                  <a:pt x="7647908" y="198558"/>
                </a:lnTo>
                <a:close/>
                <a:moveTo>
                  <a:pt x="1689187" y="159311"/>
                </a:moveTo>
                <a:lnTo>
                  <a:pt x="1685187" y="170265"/>
                </a:lnTo>
                <a:lnTo>
                  <a:pt x="1685377" y="170169"/>
                </a:lnTo>
                <a:lnTo>
                  <a:pt x="1679948" y="184457"/>
                </a:lnTo>
                <a:lnTo>
                  <a:pt x="1678710" y="187791"/>
                </a:lnTo>
                <a:lnTo>
                  <a:pt x="1647182" y="271420"/>
                </a:lnTo>
                <a:lnTo>
                  <a:pt x="1689283" y="340286"/>
                </a:lnTo>
                <a:lnTo>
                  <a:pt x="1731383" y="271420"/>
                </a:lnTo>
                <a:lnTo>
                  <a:pt x="1699760" y="187791"/>
                </a:lnTo>
                <a:lnTo>
                  <a:pt x="1698617" y="184552"/>
                </a:lnTo>
                <a:lnTo>
                  <a:pt x="1692997" y="170169"/>
                </a:lnTo>
                <a:lnTo>
                  <a:pt x="1693188" y="170265"/>
                </a:lnTo>
                <a:close/>
                <a:moveTo>
                  <a:pt x="8486870" y="158077"/>
                </a:moveTo>
                <a:lnTo>
                  <a:pt x="8482870" y="169031"/>
                </a:lnTo>
                <a:lnTo>
                  <a:pt x="8483060" y="168935"/>
                </a:lnTo>
                <a:lnTo>
                  <a:pt x="8477631" y="183223"/>
                </a:lnTo>
                <a:lnTo>
                  <a:pt x="8476393" y="186557"/>
                </a:lnTo>
                <a:lnTo>
                  <a:pt x="8444865" y="270186"/>
                </a:lnTo>
                <a:lnTo>
                  <a:pt x="8486966" y="339052"/>
                </a:lnTo>
                <a:lnTo>
                  <a:pt x="8529066" y="270186"/>
                </a:lnTo>
                <a:lnTo>
                  <a:pt x="8497443" y="186557"/>
                </a:lnTo>
                <a:lnTo>
                  <a:pt x="8496300" y="183318"/>
                </a:lnTo>
                <a:lnTo>
                  <a:pt x="8490680" y="168935"/>
                </a:lnTo>
                <a:lnTo>
                  <a:pt x="8490871" y="169031"/>
                </a:lnTo>
                <a:close/>
                <a:moveTo>
                  <a:pt x="6420765" y="152835"/>
                </a:moveTo>
                <a:lnTo>
                  <a:pt x="6372950" y="200651"/>
                </a:lnTo>
                <a:lnTo>
                  <a:pt x="6392762" y="220463"/>
                </a:lnTo>
                <a:lnTo>
                  <a:pt x="6420765" y="220463"/>
                </a:lnTo>
                <a:close/>
                <a:moveTo>
                  <a:pt x="4721600" y="152835"/>
                </a:moveTo>
                <a:lnTo>
                  <a:pt x="4673785" y="200651"/>
                </a:lnTo>
                <a:lnTo>
                  <a:pt x="4693597" y="220463"/>
                </a:lnTo>
                <a:lnTo>
                  <a:pt x="4721600" y="220463"/>
                </a:lnTo>
                <a:close/>
                <a:moveTo>
                  <a:pt x="4605110" y="152835"/>
                </a:moveTo>
                <a:lnTo>
                  <a:pt x="4605110" y="220463"/>
                </a:lnTo>
                <a:lnTo>
                  <a:pt x="4633113" y="220463"/>
                </a:lnTo>
                <a:lnTo>
                  <a:pt x="4652925" y="200651"/>
                </a:lnTo>
                <a:close/>
                <a:moveTo>
                  <a:pt x="6304275" y="152740"/>
                </a:moveTo>
                <a:lnTo>
                  <a:pt x="6304275" y="220368"/>
                </a:lnTo>
                <a:lnTo>
                  <a:pt x="6332278" y="220368"/>
                </a:lnTo>
                <a:lnTo>
                  <a:pt x="6352090" y="200556"/>
                </a:lnTo>
                <a:close/>
                <a:moveTo>
                  <a:pt x="5571135" y="152740"/>
                </a:moveTo>
                <a:lnTo>
                  <a:pt x="5523320" y="200556"/>
                </a:lnTo>
                <a:lnTo>
                  <a:pt x="5543132" y="220368"/>
                </a:lnTo>
                <a:lnTo>
                  <a:pt x="5571135" y="220368"/>
                </a:lnTo>
                <a:close/>
                <a:moveTo>
                  <a:pt x="5454740" y="152740"/>
                </a:moveTo>
                <a:lnTo>
                  <a:pt x="5454740" y="220368"/>
                </a:lnTo>
                <a:lnTo>
                  <a:pt x="5482743" y="220368"/>
                </a:lnTo>
                <a:lnTo>
                  <a:pt x="5502556" y="200556"/>
                </a:lnTo>
                <a:close/>
                <a:moveTo>
                  <a:pt x="3871971" y="152740"/>
                </a:moveTo>
                <a:lnTo>
                  <a:pt x="3824155" y="200556"/>
                </a:lnTo>
                <a:lnTo>
                  <a:pt x="3843967" y="220368"/>
                </a:lnTo>
                <a:lnTo>
                  <a:pt x="3871971" y="220368"/>
                </a:lnTo>
                <a:close/>
                <a:moveTo>
                  <a:pt x="3755480" y="152740"/>
                </a:moveTo>
                <a:lnTo>
                  <a:pt x="3755480" y="220368"/>
                </a:lnTo>
                <a:lnTo>
                  <a:pt x="3783483" y="220368"/>
                </a:lnTo>
                <a:lnTo>
                  <a:pt x="3803295" y="200556"/>
                </a:lnTo>
                <a:close/>
                <a:moveTo>
                  <a:pt x="3021925" y="152262"/>
                </a:moveTo>
                <a:lnTo>
                  <a:pt x="2974110" y="200078"/>
                </a:lnTo>
                <a:lnTo>
                  <a:pt x="2993922" y="219890"/>
                </a:lnTo>
                <a:lnTo>
                  <a:pt x="3021925" y="219890"/>
                </a:lnTo>
                <a:close/>
                <a:moveTo>
                  <a:pt x="1322760" y="152262"/>
                </a:moveTo>
                <a:lnTo>
                  <a:pt x="1274945" y="200078"/>
                </a:lnTo>
                <a:lnTo>
                  <a:pt x="1294757" y="219890"/>
                </a:lnTo>
                <a:lnTo>
                  <a:pt x="1322760" y="219890"/>
                </a:lnTo>
                <a:close/>
                <a:moveTo>
                  <a:pt x="1206270" y="152262"/>
                </a:moveTo>
                <a:lnTo>
                  <a:pt x="1206270" y="219890"/>
                </a:lnTo>
                <a:lnTo>
                  <a:pt x="1234273" y="219890"/>
                </a:lnTo>
                <a:lnTo>
                  <a:pt x="1254085" y="200078"/>
                </a:lnTo>
                <a:close/>
                <a:moveTo>
                  <a:pt x="2905435" y="152167"/>
                </a:moveTo>
                <a:lnTo>
                  <a:pt x="2905435" y="219795"/>
                </a:lnTo>
                <a:lnTo>
                  <a:pt x="2933438" y="219795"/>
                </a:lnTo>
                <a:lnTo>
                  <a:pt x="2953250" y="199983"/>
                </a:lnTo>
                <a:close/>
                <a:moveTo>
                  <a:pt x="2172295" y="152167"/>
                </a:moveTo>
                <a:lnTo>
                  <a:pt x="2124480" y="199983"/>
                </a:lnTo>
                <a:lnTo>
                  <a:pt x="2144292" y="219795"/>
                </a:lnTo>
                <a:lnTo>
                  <a:pt x="2172295" y="219795"/>
                </a:lnTo>
                <a:close/>
                <a:moveTo>
                  <a:pt x="2055900" y="152167"/>
                </a:moveTo>
                <a:lnTo>
                  <a:pt x="2055900" y="219795"/>
                </a:lnTo>
                <a:lnTo>
                  <a:pt x="2083903" y="219795"/>
                </a:lnTo>
                <a:lnTo>
                  <a:pt x="2103716" y="199983"/>
                </a:lnTo>
                <a:close/>
                <a:moveTo>
                  <a:pt x="473131" y="152167"/>
                </a:moveTo>
                <a:lnTo>
                  <a:pt x="425315" y="199983"/>
                </a:lnTo>
                <a:lnTo>
                  <a:pt x="445127" y="219795"/>
                </a:lnTo>
                <a:lnTo>
                  <a:pt x="473131" y="219795"/>
                </a:lnTo>
                <a:close/>
                <a:moveTo>
                  <a:pt x="356640" y="152167"/>
                </a:moveTo>
                <a:lnTo>
                  <a:pt x="356640" y="219795"/>
                </a:lnTo>
                <a:lnTo>
                  <a:pt x="384643" y="219795"/>
                </a:lnTo>
                <a:lnTo>
                  <a:pt x="404455" y="199983"/>
                </a:lnTo>
                <a:close/>
                <a:moveTo>
                  <a:pt x="9819608" y="151028"/>
                </a:moveTo>
                <a:lnTo>
                  <a:pt x="9771793" y="198844"/>
                </a:lnTo>
                <a:lnTo>
                  <a:pt x="9791605" y="218656"/>
                </a:lnTo>
                <a:lnTo>
                  <a:pt x="9819608" y="218656"/>
                </a:lnTo>
                <a:close/>
                <a:moveTo>
                  <a:pt x="8120443" y="151028"/>
                </a:moveTo>
                <a:lnTo>
                  <a:pt x="8072628" y="198844"/>
                </a:lnTo>
                <a:lnTo>
                  <a:pt x="8092440" y="218656"/>
                </a:lnTo>
                <a:lnTo>
                  <a:pt x="8120443" y="218656"/>
                </a:lnTo>
                <a:close/>
                <a:moveTo>
                  <a:pt x="8003953" y="151028"/>
                </a:moveTo>
                <a:lnTo>
                  <a:pt x="8003953" y="218656"/>
                </a:lnTo>
                <a:lnTo>
                  <a:pt x="8031956" y="218656"/>
                </a:lnTo>
                <a:lnTo>
                  <a:pt x="8051768" y="198844"/>
                </a:lnTo>
                <a:close/>
                <a:moveTo>
                  <a:pt x="9703118" y="150933"/>
                </a:moveTo>
                <a:lnTo>
                  <a:pt x="9703118" y="218561"/>
                </a:lnTo>
                <a:lnTo>
                  <a:pt x="9731121" y="218561"/>
                </a:lnTo>
                <a:lnTo>
                  <a:pt x="9750933" y="198749"/>
                </a:lnTo>
                <a:close/>
                <a:moveTo>
                  <a:pt x="8969978" y="150933"/>
                </a:moveTo>
                <a:lnTo>
                  <a:pt x="8922163" y="198749"/>
                </a:lnTo>
                <a:lnTo>
                  <a:pt x="8941975" y="218561"/>
                </a:lnTo>
                <a:lnTo>
                  <a:pt x="8969978" y="218561"/>
                </a:lnTo>
                <a:close/>
                <a:moveTo>
                  <a:pt x="8853583" y="150933"/>
                </a:moveTo>
                <a:lnTo>
                  <a:pt x="8853583" y="218561"/>
                </a:lnTo>
                <a:lnTo>
                  <a:pt x="8881586" y="218561"/>
                </a:lnTo>
                <a:lnTo>
                  <a:pt x="8901399" y="198749"/>
                </a:lnTo>
                <a:close/>
                <a:moveTo>
                  <a:pt x="7270814" y="150933"/>
                </a:moveTo>
                <a:lnTo>
                  <a:pt x="7222998" y="198749"/>
                </a:lnTo>
                <a:lnTo>
                  <a:pt x="7242810" y="218561"/>
                </a:lnTo>
                <a:lnTo>
                  <a:pt x="7270814" y="218561"/>
                </a:lnTo>
                <a:close/>
                <a:moveTo>
                  <a:pt x="7154323" y="150933"/>
                </a:moveTo>
                <a:lnTo>
                  <a:pt x="7154323" y="218561"/>
                </a:lnTo>
                <a:lnTo>
                  <a:pt x="7182326" y="218561"/>
                </a:lnTo>
                <a:lnTo>
                  <a:pt x="7202138" y="198749"/>
                </a:lnTo>
                <a:close/>
                <a:moveTo>
                  <a:pt x="6083961" y="121974"/>
                </a:moveTo>
                <a:lnTo>
                  <a:pt x="6097201" y="171409"/>
                </a:lnTo>
                <a:lnTo>
                  <a:pt x="6050052" y="183982"/>
                </a:lnTo>
                <a:lnTo>
                  <a:pt x="6039289" y="202746"/>
                </a:lnTo>
                <a:lnTo>
                  <a:pt x="6100535" y="222844"/>
                </a:lnTo>
                <a:lnTo>
                  <a:pt x="6114822" y="275613"/>
                </a:lnTo>
                <a:lnTo>
                  <a:pt x="6150922" y="220463"/>
                </a:lnTo>
                <a:lnTo>
                  <a:pt x="6186355" y="220463"/>
                </a:lnTo>
                <a:lnTo>
                  <a:pt x="6161209" y="195412"/>
                </a:lnTo>
                <a:lnTo>
                  <a:pt x="6176259" y="123689"/>
                </a:lnTo>
                <a:lnTo>
                  <a:pt x="6154637" y="123689"/>
                </a:lnTo>
                <a:lnTo>
                  <a:pt x="6120156" y="158169"/>
                </a:lnTo>
                <a:close/>
                <a:moveTo>
                  <a:pt x="4384797" y="121974"/>
                </a:moveTo>
                <a:lnTo>
                  <a:pt x="4398036" y="171409"/>
                </a:lnTo>
                <a:lnTo>
                  <a:pt x="4350888" y="183982"/>
                </a:lnTo>
                <a:lnTo>
                  <a:pt x="4340124" y="202746"/>
                </a:lnTo>
                <a:lnTo>
                  <a:pt x="4401370" y="222844"/>
                </a:lnTo>
                <a:lnTo>
                  <a:pt x="4415658" y="275613"/>
                </a:lnTo>
                <a:lnTo>
                  <a:pt x="4451757" y="220463"/>
                </a:lnTo>
                <a:lnTo>
                  <a:pt x="4487190" y="220463"/>
                </a:lnTo>
                <a:lnTo>
                  <a:pt x="4462044" y="195412"/>
                </a:lnTo>
                <a:lnTo>
                  <a:pt x="4477094" y="123689"/>
                </a:lnTo>
                <a:lnTo>
                  <a:pt x="4455472" y="123689"/>
                </a:lnTo>
                <a:lnTo>
                  <a:pt x="4420992" y="158169"/>
                </a:lnTo>
                <a:close/>
                <a:moveTo>
                  <a:pt x="5791449" y="121879"/>
                </a:moveTo>
                <a:lnTo>
                  <a:pt x="5755254" y="158074"/>
                </a:lnTo>
                <a:lnTo>
                  <a:pt x="5720678" y="123594"/>
                </a:lnTo>
                <a:lnTo>
                  <a:pt x="5699056" y="123594"/>
                </a:lnTo>
                <a:lnTo>
                  <a:pt x="5714106" y="195317"/>
                </a:lnTo>
                <a:lnTo>
                  <a:pt x="5689055" y="220368"/>
                </a:lnTo>
                <a:lnTo>
                  <a:pt x="5724583" y="220368"/>
                </a:lnTo>
                <a:lnTo>
                  <a:pt x="5760588" y="275517"/>
                </a:lnTo>
                <a:lnTo>
                  <a:pt x="5774875" y="222844"/>
                </a:lnTo>
                <a:lnTo>
                  <a:pt x="5836121" y="202746"/>
                </a:lnTo>
                <a:lnTo>
                  <a:pt x="5825262" y="183982"/>
                </a:lnTo>
                <a:lnTo>
                  <a:pt x="5778209" y="171219"/>
                </a:lnTo>
                <a:close/>
                <a:moveTo>
                  <a:pt x="4092284" y="121879"/>
                </a:moveTo>
                <a:lnTo>
                  <a:pt x="4056089" y="158074"/>
                </a:lnTo>
                <a:lnTo>
                  <a:pt x="4021513" y="123594"/>
                </a:lnTo>
                <a:lnTo>
                  <a:pt x="3999891" y="123594"/>
                </a:lnTo>
                <a:lnTo>
                  <a:pt x="4014941" y="195317"/>
                </a:lnTo>
                <a:lnTo>
                  <a:pt x="3989890" y="220368"/>
                </a:lnTo>
                <a:lnTo>
                  <a:pt x="4025418" y="220368"/>
                </a:lnTo>
                <a:lnTo>
                  <a:pt x="4061423" y="275517"/>
                </a:lnTo>
                <a:lnTo>
                  <a:pt x="4075710" y="222844"/>
                </a:lnTo>
                <a:lnTo>
                  <a:pt x="4136956" y="202746"/>
                </a:lnTo>
                <a:lnTo>
                  <a:pt x="4126098" y="183982"/>
                </a:lnTo>
                <a:lnTo>
                  <a:pt x="4079044" y="171219"/>
                </a:lnTo>
                <a:close/>
                <a:moveTo>
                  <a:pt x="6933892" y="121527"/>
                </a:moveTo>
                <a:lnTo>
                  <a:pt x="6938677" y="148933"/>
                </a:lnTo>
                <a:lnTo>
                  <a:pt x="6937904" y="149797"/>
                </a:lnTo>
                <a:lnTo>
                  <a:pt x="6938068" y="150740"/>
                </a:lnTo>
                <a:lnTo>
                  <a:pt x="6892308" y="201862"/>
                </a:lnTo>
                <a:lnTo>
                  <a:pt x="6950678" y="221037"/>
                </a:lnTo>
                <a:lnTo>
                  <a:pt x="6964966" y="273806"/>
                </a:lnTo>
                <a:lnTo>
                  <a:pt x="7000970" y="218656"/>
                </a:lnTo>
                <a:lnTo>
                  <a:pt x="7036499" y="218656"/>
                </a:lnTo>
                <a:lnTo>
                  <a:pt x="7011353" y="193510"/>
                </a:lnTo>
                <a:lnTo>
                  <a:pt x="7025582" y="125618"/>
                </a:lnTo>
                <a:lnTo>
                  <a:pt x="6956261" y="140167"/>
                </a:lnTo>
                <a:close/>
                <a:moveTo>
                  <a:pt x="2685121" y="121401"/>
                </a:moveTo>
                <a:lnTo>
                  <a:pt x="2698361" y="170836"/>
                </a:lnTo>
                <a:lnTo>
                  <a:pt x="2651212" y="183409"/>
                </a:lnTo>
                <a:lnTo>
                  <a:pt x="2640449" y="202173"/>
                </a:lnTo>
                <a:lnTo>
                  <a:pt x="2701695" y="222271"/>
                </a:lnTo>
                <a:lnTo>
                  <a:pt x="2715982" y="275040"/>
                </a:lnTo>
                <a:lnTo>
                  <a:pt x="2752082" y="219890"/>
                </a:lnTo>
                <a:lnTo>
                  <a:pt x="2787515" y="219890"/>
                </a:lnTo>
                <a:lnTo>
                  <a:pt x="2762369" y="194839"/>
                </a:lnTo>
                <a:lnTo>
                  <a:pt x="2777419" y="123116"/>
                </a:lnTo>
                <a:lnTo>
                  <a:pt x="2755797" y="123116"/>
                </a:lnTo>
                <a:lnTo>
                  <a:pt x="2721316" y="157596"/>
                </a:lnTo>
                <a:close/>
                <a:moveTo>
                  <a:pt x="985957" y="121401"/>
                </a:moveTo>
                <a:lnTo>
                  <a:pt x="999196" y="170836"/>
                </a:lnTo>
                <a:lnTo>
                  <a:pt x="952048" y="183409"/>
                </a:lnTo>
                <a:lnTo>
                  <a:pt x="941284" y="202173"/>
                </a:lnTo>
                <a:lnTo>
                  <a:pt x="1002530" y="222271"/>
                </a:lnTo>
                <a:lnTo>
                  <a:pt x="1016818" y="275040"/>
                </a:lnTo>
                <a:lnTo>
                  <a:pt x="1052917" y="219890"/>
                </a:lnTo>
                <a:lnTo>
                  <a:pt x="1088350" y="219890"/>
                </a:lnTo>
                <a:lnTo>
                  <a:pt x="1063204" y="194839"/>
                </a:lnTo>
                <a:lnTo>
                  <a:pt x="1078254" y="123116"/>
                </a:lnTo>
                <a:lnTo>
                  <a:pt x="1056632" y="123116"/>
                </a:lnTo>
                <a:lnTo>
                  <a:pt x="1022152" y="157596"/>
                </a:lnTo>
                <a:close/>
                <a:moveTo>
                  <a:pt x="2392609" y="121306"/>
                </a:moveTo>
                <a:lnTo>
                  <a:pt x="2356414" y="157501"/>
                </a:lnTo>
                <a:lnTo>
                  <a:pt x="2321838" y="123021"/>
                </a:lnTo>
                <a:lnTo>
                  <a:pt x="2300216" y="123021"/>
                </a:lnTo>
                <a:lnTo>
                  <a:pt x="2315266" y="194744"/>
                </a:lnTo>
                <a:lnTo>
                  <a:pt x="2290215" y="219795"/>
                </a:lnTo>
                <a:lnTo>
                  <a:pt x="2325743" y="219795"/>
                </a:lnTo>
                <a:lnTo>
                  <a:pt x="2361748" y="274944"/>
                </a:lnTo>
                <a:lnTo>
                  <a:pt x="2376035" y="222271"/>
                </a:lnTo>
                <a:lnTo>
                  <a:pt x="2437281" y="202173"/>
                </a:lnTo>
                <a:lnTo>
                  <a:pt x="2426422" y="183409"/>
                </a:lnTo>
                <a:lnTo>
                  <a:pt x="2379369" y="170646"/>
                </a:lnTo>
                <a:close/>
                <a:moveTo>
                  <a:pt x="693444" y="121306"/>
                </a:moveTo>
                <a:lnTo>
                  <a:pt x="657249" y="157501"/>
                </a:lnTo>
                <a:lnTo>
                  <a:pt x="622673" y="123021"/>
                </a:lnTo>
                <a:lnTo>
                  <a:pt x="601051" y="123021"/>
                </a:lnTo>
                <a:lnTo>
                  <a:pt x="616101" y="194744"/>
                </a:lnTo>
                <a:lnTo>
                  <a:pt x="591050" y="219795"/>
                </a:lnTo>
                <a:lnTo>
                  <a:pt x="626578" y="219795"/>
                </a:lnTo>
                <a:lnTo>
                  <a:pt x="662583" y="274944"/>
                </a:lnTo>
                <a:lnTo>
                  <a:pt x="676870" y="222271"/>
                </a:lnTo>
                <a:lnTo>
                  <a:pt x="738116" y="202173"/>
                </a:lnTo>
                <a:lnTo>
                  <a:pt x="727258" y="183409"/>
                </a:lnTo>
                <a:lnTo>
                  <a:pt x="680204" y="170646"/>
                </a:lnTo>
                <a:close/>
                <a:moveTo>
                  <a:pt x="3242704" y="121219"/>
                </a:moveTo>
                <a:lnTo>
                  <a:pt x="3220080" y="140072"/>
                </a:lnTo>
                <a:lnTo>
                  <a:pt x="3150391" y="125446"/>
                </a:lnTo>
                <a:lnTo>
                  <a:pt x="3164895" y="194744"/>
                </a:lnTo>
                <a:lnTo>
                  <a:pt x="3139750" y="219890"/>
                </a:lnTo>
                <a:lnTo>
                  <a:pt x="3175278" y="219890"/>
                </a:lnTo>
                <a:lnTo>
                  <a:pt x="3211378" y="274944"/>
                </a:lnTo>
                <a:lnTo>
                  <a:pt x="3225665" y="222176"/>
                </a:lnTo>
                <a:lnTo>
                  <a:pt x="3284816" y="202745"/>
                </a:lnTo>
                <a:lnTo>
                  <a:pt x="3237667" y="150072"/>
                </a:lnTo>
                <a:close/>
                <a:moveTo>
                  <a:pt x="3534595" y="120736"/>
                </a:moveTo>
                <a:lnTo>
                  <a:pt x="3539834" y="150740"/>
                </a:lnTo>
                <a:lnTo>
                  <a:pt x="3492944" y="203124"/>
                </a:lnTo>
                <a:lnTo>
                  <a:pt x="3551230" y="222271"/>
                </a:lnTo>
                <a:lnTo>
                  <a:pt x="3551342" y="222682"/>
                </a:lnTo>
                <a:lnTo>
                  <a:pt x="3551835" y="222844"/>
                </a:lnTo>
                <a:lnTo>
                  <a:pt x="3566123" y="275613"/>
                </a:lnTo>
                <a:lnTo>
                  <a:pt x="3602127" y="220463"/>
                </a:lnTo>
                <a:lnTo>
                  <a:pt x="3637656" y="220463"/>
                </a:lnTo>
                <a:lnTo>
                  <a:pt x="3612510" y="195317"/>
                </a:lnTo>
                <a:lnTo>
                  <a:pt x="3627083" y="125784"/>
                </a:lnTo>
                <a:lnTo>
                  <a:pt x="3557931" y="140262"/>
                </a:lnTo>
                <a:close/>
                <a:moveTo>
                  <a:pt x="6641745" y="120641"/>
                </a:moveTo>
                <a:lnTo>
                  <a:pt x="6618314" y="140167"/>
                </a:lnTo>
                <a:lnTo>
                  <a:pt x="6549162" y="125689"/>
                </a:lnTo>
                <a:lnTo>
                  <a:pt x="6563735" y="195317"/>
                </a:lnTo>
                <a:lnTo>
                  <a:pt x="6538590" y="220463"/>
                </a:lnTo>
                <a:lnTo>
                  <a:pt x="6574118" y="220463"/>
                </a:lnTo>
                <a:lnTo>
                  <a:pt x="6610193" y="275478"/>
                </a:lnTo>
                <a:lnTo>
                  <a:pt x="6613636" y="262894"/>
                </a:lnTo>
                <a:lnTo>
                  <a:pt x="6624505" y="222749"/>
                </a:lnTo>
                <a:lnTo>
                  <a:pt x="6624631" y="222708"/>
                </a:lnTo>
                <a:lnTo>
                  <a:pt x="6625114" y="220942"/>
                </a:lnTo>
                <a:lnTo>
                  <a:pt x="6682544" y="202076"/>
                </a:lnTo>
                <a:lnTo>
                  <a:pt x="6636507" y="150645"/>
                </a:lnTo>
                <a:close/>
                <a:moveTo>
                  <a:pt x="5233760" y="120641"/>
                </a:moveTo>
                <a:lnTo>
                  <a:pt x="5238999" y="150645"/>
                </a:lnTo>
                <a:lnTo>
                  <a:pt x="5191850" y="203318"/>
                </a:lnTo>
                <a:lnTo>
                  <a:pt x="5251000" y="222749"/>
                </a:lnTo>
                <a:lnTo>
                  <a:pt x="5265288" y="275517"/>
                </a:lnTo>
                <a:lnTo>
                  <a:pt x="5301292" y="220368"/>
                </a:lnTo>
                <a:lnTo>
                  <a:pt x="5336916" y="220368"/>
                </a:lnTo>
                <a:lnTo>
                  <a:pt x="5311770" y="195222"/>
                </a:lnTo>
                <a:lnTo>
                  <a:pt x="5326343" y="125689"/>
                </a:lnTo>
                <a:lnTo>
                  <a:pt x="5257191" y="140167"/>
                </a:lnTo>
                <a:close/>
                <a:moveTo>
                  <a:pt x="4942581" y="120641"/>
                </a:moveTo>
                <a:lnTo>
                  <a:pt x="4919149" y="140167"/>
                </a:lnTo>
                <a:lnTo>
                  <a:pt x="4850093" y="125689"/>
                </a:lnTo>
                <a:lnTo>
                  <a:pt x="4864666" y="195317"/>
                </a:lnTo>
                <a:lnTo>
                  <a:pt x="4839520" y="220463"/>
                </a:lnTo>
                <a:lnTo>
                  <a:pt x="4875048" y="220463"/>
                </a:lnTo>
                <a:lnTo>
                  <a:pt x="4911053" y="275517"/>
                </a:lnTo>
                <a:lnTo>
                  <a:pt x="4925340" y="222749"/>
                </a:lnTo>
                <a:lnTo>
                  <a:pt x="4984491" y="203318"/>
                </a:lnTo>
                <a:lnTo>
                  <a:pt x="4937342" y="150740"/>
                </a:lnTo>
                <a:close/>
                <a:moveTo>
                  <a:pt x="9482804" y="120167"/>
                </a:moveTo>
                <a:lnTo>
                  <a:pt x="9496044" y="169602"/>
                </a:lnTo>
                <a:lnTo>
                  <a:pt x="9448895" y="182175"/>
                </a:lnTo>
                <a:lnTo>
                  <a:pt x="9438132" y="200939"/>
                </a:lnTo>
                <a:lnTo>
                  <a:pt x="9499378" y="221037"/>
                </a:lnTo>
                <a:lnTo>
                  <a:pt x="9513665" y="273806"/>
                </a:lnTo>
                <a:lnTo>
                  <a:pt x="9549765" y="218656"/>
                </a:lnTo>
                <a:lnTo>
                  <a:pt x="9585198" y="218656"/>
                </a:lnTo>
                <a:lnTo>
                  <a:pt x="9560052" y="193605"/>
                </a:lnTo>
                <a:lnTo>
                  <a:pt x="9575102" y="121882"/>
                </a:lnTo>
                <a:lnTo>
                  <a:pt x="9553480" y="121882"/>
                </a:lnTo>
                <a:lnTo>
                  <a:pt x="9518999" y="156362"/>
                </a:lnTo>
                <a:close/>
                <a:moveTo>
                  <a:pt x="7783640" y="120167"/>
                </a:moveTo>
                <a:lnTo>
                  <a:pt x="7796879" y="169602"/>
                </a:lnTo>
                <a:lnTo>
                  <a:pt x="7749731" y="182175"/>
                </a:lnTo>
                <a:lnTo>
                  <a:pt x="7738967" y="200939"/>
                </a:lnTo>
                <a:lnTo>
                  <a:pt x="7800213" y="221037"/>
                </a:lnTo>
                <a:lnTo>
                  <a:pt x="7814501" y="273806"/>
                </a:lnTo>
                <a:lnTo>
                  <a:pt x="7850600" y="218656"/>
                </a:lnTo>
                <a:lnTo>
                  <a:pt x="7886033" y="218656"/>
                </a:lnTo>
                <a:lnTo>
                  <a:pt x="7860887" y="193605"/>
                </a:lnTo>
                <a:lnTo>
                  <a:pt x="7875937" y="121882"/>
                </a:lnTo>
                <a:lnTo>
                  <a:pt x="7854315" y="121882"/>
                </a:lnTo>
                <a:lnTo>
                  <a:pt x="7819835" y="156362"/>
                </a:lnTo>
                <a:close/>
                <a:moveTo>
                  <a:pt x="135755" y="120163"/>
                </a:moveTo>
                <a:lnTo>
                  <a:pt x="140994" y="150167"/>
                </a:lnTo>
                <a:lnTo>
                  <a:pt x="93845" y="202840"/>
                </a:lnTo>
                <a:lnTo>
                  <a:pt x="152995" y="222271"/>
                </a:lnTo>
                <a:lnTo>
                  <a:pt x="167283" y="275040"/>
                </a:lnTo>
                <a:lnTo>
                  <a:pt x="203287" y="219890"/>
                </a:lnTo>
                <a:lnTo>
                  <a:pt x="238816" y="219890"/>
                </a:lnTo>
                <a:lnTo>
                  <a:pt x="213670" y="194744"/>
                </a:lnTo>
                <a:lnTo>
                  <a:pt x="228243" y="125211"/>
                </a:lnTo>
                <a:lnTo>
                  <a:pt x="159091" y="139689"/>
                </a:lnTo>
                <a:close/>
                <a:moveTo>
                  <a:pt x="9190292" y="120072"/>
                </a:moveTo>
                <a:lnTo>
                  <a:pt x="9154097" y="156267"/>
                </a:lnTo>
                <a:lnTo>
                  <a:pt x="9119521" y="121787"/>
                </a:lnTo>
                <a:lnTo>
                  <a:pt x="9097899" y="121787"/>
                </a:lnTo>
                <a:lnTo>
                  <a:pt x="9112949" y="193510"/>
                </a:lnTo>
                <a:lnTo>
                  <a:pt x="9087898" y="218561"/>
                </a:lnTo>
                <a:lnTo>
                  <a:pt x="9123426" y="218561"/>
                </a:lnTo>
                <a:lnTo>
                  <a:pt x="9159431" y="273710"/>
                </a:lnTo>
                <a:lnTo>
                  <a:pt x="9173718" y="221037"/>
                </a:lnTo>
                <a:lnTo>
                  <a:pt x="9234964" y="200939"/>
                </a:lnTo>
                <a:lnTo>
                  <a:pt x="9224105" y="182175"/>
                </a:lnTo>
                <a:lnTo>
                  <a:pt x="9177052" y="169412"/>
                </a:lnTo>
                <a:close/>
                <a:moveTo>
                  <a:pt x="7491127" y="120072"/>
                </a:moveTo>
                <a:lnTo>
                  <a:pt x="7454932" y="156267"/>
                </a:lnTo>
                <a:lnTo>
                  <a:pt x="7420356" y="121787"/>
                </a:lnTo>
                <a:lnTo>
                  <a:pt x="7398734" y="121787"/>
                </a:lnTo>
                <a:lnTo>
                  <a:pt x="7413784" y="193510"/>
                </a:lnTo>
                <a:lnTo>
                  <a:pt x="7388733" y="218561"/>
                </a:lnTo>
                <a:lnTo>
                  <a:pt x="7424261" y="218561"/>
                </a:lnTo>
                <a:lnTo>
                  <a:pt x="7460266" y="273710"/>
                </a:lnTo>
                <a:lnTo>
                  <a:pt x="7474553" y="221037"/>
                </a:lnTo>
                <a:lnTo>
                  <a:pt x="7535799" y="200939"/>
                </a:lnTo>
                <a:lnTo>
                  <a:pt x="7524941" y="182175"/>
                </a:lnTo>
                <a:lnTo>
                  <a:pt x="7477887" y="169412"/>
                </a:lnTo>
                <a:close/>
                <a:moveTo>
                  <a:pt x="1834920" y="120068"/>
                </a:moveTo>
                <a:lnTo>
                  <a:pt x="1840159" y="150072"/>
                </a:lnTo>
                <a:lnTo>
                  <a:pt x="1793010" y="202745"/>
                </a:lnTo>
                <a:lnTo>
                  <a:pt x="1852160" y="222176"/>
                </a:lnTo>
                <a:lnTo>
                  <a:pt x="1866448" y="274944"/>
                </a:lnTo>
                <a:lnTo>
                  <a:pt x="1902452" y="219795"/>
                </a:lnTo>
                <a:lnTo>
                  <a:pt x="1938076" y="219795"/>
                </a:lnTo>
                <a:lnTo>
                  <a:pt x="1912930" y="194649"/>
                </a:lnTo>
                <a:lnTo>
                  <a:pt x="1927503" y="125116"/>
                </a:lnTo>
                <a:lnTo>
                  <a:pt x="1858351" y="139594"/>
                </a:lnTo>
                <a:close/>
                <a:moveTo>
                  <a:pt x="1543741" y="120068"/>
                </a:moveTo>
                <a:lnTo>
                  <a:pt x="1520309" y="139594"/>
                </a:lnTo>
                <a:lnTo>
                  <a:pt x="1451253" y="125116"/>
                </a:lnTo>
                <a:lnTo>
                  <a:pt x="1465826" y="194744"/>
                </a:lnTo>
                <a:lnTo>
                  <a:pt x="1440680" y="219890"/>
                </a:lnTo>
                <a:lnTo>
                  <a:pt x="1476208" y="219890"/>
                </a:lnTo>
                <a:lnTo>
                  <a:pt x="1512213" y="274944"/>
                </a:lnTo>
                <a:lnTo>
                  <a:pt x="1526500" y="222176"/>
                </a:lnTo>
                <a:lnTo>
                  <a:pt x="1585651" y="202745"/>
                </a:lnTo>
                <a:lnTo>
                  <a:pt x="1538502" y="150167"/>
                </a:lnTo>
                <a:close/>
                <a:moveTo>
                  <a:pt x="8632603" y="118834"/>
                </a:moveTo>
                <a:lnTo>
                  <a:pt x="8637842" y="148838"/>
                </a:lnTo>
                <a:lnTo>
                  <a:pt x="8590693" y="201511"/>
                </a:lnTo>
                <a:lnTo>
                  <a:pt x="8649843" y="220942"/>
                </a:lnTo>
                <a:lnTo>
                  <a:pt x="8664131" y="273710"/>
                </a:lnTo>
                <a:lnTo>
                  <a:pt x="8700135" y="218561"/>
                </a:lnTo>
                <a:lnTo>
                  <a:pt x="8735759" y="218561"/>
                </a:lnTo>
                <a:lnTo>
                  <a:pt x="8710613" y="193415"/>
                </a:lnTo>
                <a:lnTo>
                  <a:pt x="8725186" y="123882"/>
                </a:lnTo>
                <a:lnTo>
                  <a:pt x="8656034" y="138360"/>
                </a:lnTo>
                <a:close/>
                <a:moveTo>
                  <a:pt x="8341424" y="118834"/>
                </a:moveTo>
                <a:lnTo>
                  <a:pt x="8317992" y="138360"/>
                </a:lnTo>
                <a:lnTo>
                  <a:pt x="8248936" y="123882"/>
                </a:lnTo>
                <a:lnTo>
                  <a:pt x="8263509" y="193510"/>
                </a:lnTo>
                <a:lnTo>
                  <a:pt x="8238363" y="218656"/>
                </a:lnTo>
                <a:lnTo>
                  <a:pt x="8273891" y="218656"/>
                </a:lnTo>
                <a:lnTo>
                  <a:pt x="8309896" y="273710"/>
                </a:lnTo>
                <a:lnTo>
                  <a:pt x="8324183" y="220942"/>
                </a:lnTo>
                <a:lnTo>
                  <a:pt x="8383334" y="201511"/>
                </a:lnTo>
                <a:lnTo>
                  <a:pt x="8336185" y="148933"/>
                </a:lnTo>
                <a:close/>
                <a:moveTo>
                  <a:pt x="6465342" y="108258"/>
                </a:moveTo>
                <a:lnTo>
                  <a:pt x="6435434" y="138167"/>
                </a:lnTo>
                <a:lnTo>
                  <a:pt x="6435434" y="220463"/>
                </a:lnTo>
                <a:lnTo>
                  <a:pt x="6517825" y="220463"/>
                </a:lnTo>
                <a:lnTo>
                  <a:pt x="6547734" y="190554"/>
                </a:lnTo>
                <a:lnTo>
                  <a:pt x="6533446" y="122546"/>
                </a:lnTo>
                <a:close/>
                <a:moveTo>
                  <a:pt x="6259698" y="108258"/>
                </a:moveTo>
                <a:lnTo>
                  <a:pt x="6192832" y="122260"/>
                </a:lnTo>
                <a:lnTo>
                  <a:pt x="6192832" y="123594"/>
                </a:lnTo>
                <a:lnTo>
                  <a:pt x="6191403" y="123594"/>
                </a:lnTo>
                <a:lnTo>
                  <a:pt x="6177306" y="190554"/>
                </a:lnTo>
                <a:lnTo>
                  <a:pt x="6207215" y="220463"/>
                </a:lnTo>
                <a:lnTo>
                  <a:pt x="6289606" y="220463"/>
                </a:lnTo>
                <a:lnTo>
                  <a:pt x="6289606" y="138167"/>
                </a:lnTo>
                <a:close/>
                <a:moveTo>
                  <a:pt x="5615712" y="108258"/>
                </a:moveTo>
                <a:lnTo>
                  <a:pt x="5585899" y="138072"/>
                </a:lnTo>
                <a:lnTo>
                  <a:pt x="5585899" y="220368"/>
                </a:lnTo>
                <a:lnTo>
                  <a:pt x="5668290" y="220368"/>
                </a:lnTo>
                <a:lnTo>
                  <a:pt x="5698104" y="190554"/>
                </a:lnTo>
                <a:lnTo>
                  <a:pt x="5684102" y="123594"/>
                </a:lnTo>
                <a:lnTo>
                  <a:pt x="5682673" y="123594"/>
                </a:lnTo>
                <a:lnTo>
                  <a:pt x="5682673" y="122260"/>
                </a:lnTo>
                <a:close/>
                <a:moveTo>
                  <a:pt x="4766178" y="108258"/>
                </a:moveTo>
                <a:lnTo>
                  <a:pt x="4736269" y="138167"/>
                </a:lnTo>
                <a:lnTo>
                  <a:pt x="4736269" y="220463"/>
                </a:lnTo>
                <a:lnTo>
                  <a:pt x="4818660" y="220463"/>
                </a:lnTo>
                <a:lnTo>
                  <a:pt x="4848569" y="190554"/>
                </a:lnTo>
                <a:lnTo>
                  <a:pt x="4834281" y="122546"/>
                </a:lnTo>
                <a:close/>
                <a:moveTo>
                  <a:pt x="4560533" y="108258"/>
                </a:moveTo>
                <a:lnTo>
                  <a:pt x="4493667" y="122260"/>
                </a:lnTo>
                <a:lnTo>
                  <a:pt x="4493667" y="123594"/>
                </a:lnTo>
                <a:lnTo>
                  <a:pt x="4492239" y="123594"/>
                </a:lnTo>
                <a:lnTo>
                  <a:pt x="4478142" y="190554"/>
                </a:lnTo>
                <a:lnTo>
                  <a:pt x="4508050" y="220463"/>
                </a:lnTo>
                <a:lnTo>
                  <a:pt x="4590441" y="220463"/>
                </a:lnTo>
                <a:lnTo>
                  <a:pt x="4590441" y="138167"/>
                </a:lnTo>
                <a:close/>
                <a:moveTo>
                  <a:pt x="3916548" y="108258"/>
                </a:moveTo>
                <a:lnTo>
                  <a:pt x="3886734" y="138072"/>
                </a:lnTo>
                <a:lnTo>
                  <a:pt x="3886734" y="220368"/>
                </a:lnTo>
                <a:lnTo>
                  <a:pt x="3969126" y="220368"/>
                </a:lnTo>
                <a:lnTo>
                  <a:pt x="3998939" y="190554"/>
                </a:lnTo>
                <a:lnTo>
                  <a:pt x="3984937" y="123594"/>
                </a:lnTo>
                <a:lnTo>
                  <a:pt x="3983508" y="123594"/>
                </a:lnTo>
                <a:lnTo>
                  <a:pt x="3983508" y="122260"/>
                </a:lnTo>
                <a:close/>
                <a:moveTo>
                  <a:pt x="5410068" y="108163"/>
                </a:moveTo>
                <a:lnTo>
                  <a:pt x="5341964" y="122450"/>
                </a:lnTo>
                <a:lnTo>
                  <a:pt x="5327676" y="190459"/>
                </a:lnTo>
                <a:lnTo>
                  <a:pt x="5357585" y="220368"/>
                </a:lnTo>
                <a:lnTo>
                  <a:pt x="5439976" y="220368"/>
                </a:lnTo>
                <a:lnTo>
                  <a:pt x="5439976" y="138072"/>
                </a:lnTo>
                <a:close/>
                <a:moveTo>
                  <a:pt x="3710903" y="108163"/>
                </a:moveTo>
                <a:lnTo>
                  <a:pt x="3642799" y="122450"/>
                </a:lnTo>
                <a:lnTo>
                  <a:pt x="3628512" y="190459"/>
                </a:lnTo>
                <a:lnTo>
                  <a:pt x="3658420" y="220368"/>
                </a:lnTo>
                <a:lnTo>
                  <a:pt x="3740811" y="220368"/>
                </a:lnTo>
                <a:lnTo>
                  <a:pt x="3740811" y="138072"/>
                </a:lnTo>
                <a:close/>
                <a:moveTo>
                  <a:pt x="3066502" y="107685"/>
                </a:moveTo>
                <a:lnTo>
                  <a:pt x="3036594" y="137594"/>
                </a:lnTo>
                <a:lnTo>
                  <a:pt x="3036594" y="219890"/>
                </a:lnTo>
                <a:lnTo>
                  <a:pt x="3118985" y="219890"/>
                </a:lnTo>
                <a:lnTo>
                  <a:pt x="3148894" y="189981"/>
                </a:lnTo>
                <a:lnTo>
                  <a:pt x="3134606" y="121973"/>
                </a:lnTo>
                <a:close/>
                <a:moveTo>
                  <a:pt x="2860858" y="107685"/>
                </a:moveTo>
                <a:lnTo>
                  <a:pt x="2793992" y="121687"/>
                </a:lnTo>
                <a:lnTo>
                  <a:pt x="2793992" y="123021"/>
                </a:lnTo>
                <a:lnTo>
                  <a:pt x="2792563" y="123021"/>
                </a:lnTo>
                <a:lnTo>
                  <a:pt x="2778466" y="189981"/>
                </a:lnTo>
                <a:lnTo>
                  <a:pt x="2808375" y="219890"/>
                </a:lnTo>
                <a:lnTo>
                  <a:pt x="2890766" y="219890"/>
                </a:lnTo>
                <a:lnTo>
                  <a:pt x="2890766" y="137594"/>
                </a:lnTo>
                <a:close/>
                <a:moveTo>
                  <a:pt x="2216872" y="107685"/>
                </a:moveTo>
                <a:lnTo>
                  <a:pt x="2187059" y="137499"/>
                </a:lnTo>
                <a:lnTo>
                  <a:pt x="2187059" y="219795"/>
                </a:lnTo>
                <a:lnTo>
                  <a:pt x="2269450" y="219795"/>
                </a:lnTo>
                <a:lnTo>
                  <a:pt x="2299264" y="189981"/>
                </a:lnTo>
                <a:lnTo>
                  <a:pt x="2285262" y="123021"/>
                </a:lnTo>
                <a:lnTo>
                  <a:pt x="2283833" y="123021"/>
                </a:lnTo>
                <a:lnTo>
                  <a:pt x="2283833" y="121687"/>
                </a:lnTo>
                <a:close/>
                <a:moveTo>
                  <a:pt x="1367338" y="107685"/>
                </a:moveTo>
                <a:lnTo>
                  <a:pt x="1337429" y="137594"/>
                </a:lnTo>
                <a:lnTo>
                  <a:pt x="1337429" y="219890"/>
                </a:lnTo>
                <a:lnTo>
                  <a:pt x="1419820" y="219890"/>
                </a:lnTo>
                <a:lnTo>
                  <a:pt x="1449729" y="189981"/>
                </a:lnTo>
                <a:lnTo>
                  <a:pt x="1435441" y="121973"/>
                </a:lnTo>
                <a:close/>
                <a:moveTo>
                  <a:pt x="1161693" y="107685"/>
                </a:moveTo>
                <a:lnTo>
                  <a:pt x="1094827" y="121687"/>
                </a:lnTo>
                <a:lnTo>
                  <a:pt x="1094827" y="123021"/>
                </a:lnTo>
                <a:lnTo>
                  <a:pt x="1093399" y="123021"/>
                </a:lnTo>
                <a:lnTo>
                  <a:pt x="1079302" y="189981"/>
                </a:lnTo>
                <a:lnTo>
                  <a:pt x="1109210" y="219890"/>
                </a:lnTo>
                <a:lnTo>
                  <a:pt x="1191601" y="219890"/>
                </a:lnTo>
                <a:lnTo>
                  <a:pt x="1191601" y="137594"/>
                </a:lnTo>
                <a:close/>
                <a:moveTo>
                  <a:pt x="517708" y="107685"/>
                </a:moveTo>
                <a:lnTo>
                  <a:pt x="487894" y="137499"/>
                </a:lnTo>
                <a:lnTo>
                  <a:pt x="487894" y="219795"/>
                </a:lnTo>
                <a:lnTo>
                  <a:pt x="570286" y="219795"/>
                </a:lnTo>
                <a:lnTo>
                  <a:pt x="600099" y="189981"/>
                </a:lnTo>
                <a:lnTo>
                  <a:pt x="586097" y="123021"/>
                </a:lnTo>
                <a:lnTo>
                  <a:pt x="584668" y="123021"/>
                </a:lnTo>
                <a:lnTo>
                  <a:pt x="584668" y="121687"/>
                </a:lnTo>
                <a:close/>
                <a:moveTo>
                  <a:pt x="2011228" y="107590"/>
                </a:moveTo>
                <a:lnTo>
                  <a:pt x="1943124" y="121877"/>
                </a:lnTo>
                <a:lnTo>
                  <a:pt x="1928836" y="189886"/>
                </a:lnTo>
                <a:lnTo>
                  <a:pt x="1958745" y="219795"/>
                </a:lnTo>
                <a:lnTo>
                  <a:pt x="2041136" y="219795"/>
                </a:lnTo>
                <a:lnTo>
                  <a:pt x="2041136" y="137499"/>
                </a:lnTo>
                <a:close/>
                <a:moveTo>
                  <a:pt x="312063" y="107590"/>
                </a:moveTo>
                <a:lnTo>
                  <a:pt x="243959" y="121877"/>
                </a:lnTo>
                <a:lnTo>
                  <a:pt x="229672" y="189886"/>
                </a:lnTo>
                <a:lnTo>
                  <a:pt x="259580" y="219795"/>
                </a:lnTo>
                <a:lnTo>
                  <a:pt x="341971" y="219795"/>
                </a:lnTo>
                <a:lnTo>
                  <a:pt x="341971" y="137499"/>
                </a:lnTo>
                <a:close/>
                <a:moveTo>
                  <a:pt x="9658541" y="106451"/>
                </a:moveTo>
                <a:lnTo>
                  <a:pt x="9591675" y="120453"/>
                </a:lnTo>
                <a:lnTo>
                  <a:pt x="9591675" y="121787"/>
                </a:lnTo>
                <a:lnTo>
                  <a:pt x="9590246" y="121787"/>
                </a:lnTo>
                <a:lnTo>
                  <a:pt x="9576149" y="188747"/>
                </a:lnTo>
                <a:lnTo>
                  <a:pt x="9606058" y="218656"/>
                </a:lnTo>
                <a:lnTo>
                  <a:pt x="9688449" y="218656"/>
                </a:lnTo>
                <a:lnTo>
                  <a:pt x="9688449" y="136360"/>
                </a:lnTo>
                <a:close/>
                <a:moveTo>
                  <a:pt x="9014555" y="106451"/>
                </a:moveTo>
                <a:lnTo>
                  <a:pt x="8984742" y="136265"/>
                </a:lnTo>
                <a:lnTo>
                  <a:pt x="8984742" y="218561"/>
                </a:lnTo>
                <a:lnTo>
                  <a:pt x="9067133" y="218561"/>
                </a:lnTo>
                <a:lnTo>
                  <a:pt x="9096947" y="188747"/>
                </a:lnTo>
                <a:lnTo>
                  <a:pt x="9082945" y="121787"/>
                </a:lnTo>
                <a:lnTo>
                  <a:pt x="9081516" y="121787"/>
                </a:lnTo>
                <a:lnTo>
                  <a:pt x="9081516" y="120453"/>
                </a:lnTo>
                <a:close/>
                <a:moveTo>
                  <a:pt x="8165021" y="106451"/>
                </a:moveTo>
                <a:lnTo>
                  <a:pt x="8135112" y="136360"/>
                </a:lnTo>
                <a:lnTo>
                  <a:pt x="8135112" y="218656"/>
                </a:lnTo>
                <a:lnTo>
                  <a:pt x="8217503" y="218656"/>
                </a:lnTo>
                <a:lnTo>
                  <a:pt x="8247412" y="188747"/>
                </a:lnTo>
                <a:lnTo>
                  <a:pt x="8233124" y="120739"/>
                </a:lnTo>
                <a:close/>
                <a:moveTo>
                  <a:pt x="7959376" y="106451"/>
                </a:moveTo>
                <a:lnTo>
                  <a:pt x="7892510" y="120453"/>
                </a:lnTo>
                <a:lnTo>
                  <a:pt x="7892510" y="121787"/>
                </a:lnTo>
                <a:lnTo>
                  <a:pt x="7891082" y="121787"/>
                </a:lnTo>
                <a:lnTo>
                  <a:pt x="7876985" y="188747"/>
                </a:lnTo>
                <a:lnTo>
                  <a:pt x="7906893" y="218656"/>
                </a:lnTo>
                <a:lnTo>
                  <a:pt x="7989284" y="218656"/>
                </a:lnTo>
                <a:lnTo>
                  <a:pt x="7989284" y="136360"/>
                </a:lnTo>
                <a:close/>
                <a:moveTo>
                  <a:pt x="7315391" y="106451"/>
                </a:moveTo>
                <a:lnTo>
                  <a:pt x="7285577" y="136265"/>
                </a:lnTo>
                <a:lnTo>
                  <a:pt x="7285577" y="218561"/>
                </a:lnTo>
                <a:lnTo>
                  <a:pt x="7367969" y="218561"/>
                </a:lnTo>
                <a:lnTo>
                  <a:pt x="7397782" y="188747"/>
                </a:lnTo>
                <a:lnTo>
                  <a:pt x="7383780" y="121787"/>
                </a:lnTo>
                <a:lnTo>
                  <a:pt x="7382351" y="121787"/>
                </a:lnTo>
                <a:lnTo>
                  <a:pt x="7382351" y="120453"/>
                </a:lnTo>
                <a:close/>
                <a:moveTo>
                  <a:pt x="8808911" y="106356"/>
                </a:moveTo>
                <a:lnTo>
                  <a:pt x="8740807" y="120643"/>
                </a:lnTo>
                <a:lnTo>
                  <a:pt x="8726519" y="188652"/>
                </a:lnTo>
                <a:lnTo>
                  <a:pt x="8756428" y="218561"/>
                </a:lnTo>
                <a:lnTo>
                  <a:pt x="8838819" y="218561"/>
                </a:lnTo>
                <a:lnTo>
                  <a:pt x="8838819" y="136265"/>
                </a:lnTo>
                <a:close/>
                <a:moveTo>
                  <a:pt x="7109746" y="106356"/>
                </a:moveTo>
                <a:lnTo>
                  <a:pt x="7041642" y="120643"/>
                </a:lnTo>
                <a:lnTo>
                  <a:pt x="7027355" y="188652"/>
                </a:lnTo>
                <a:lnTo>
                  <a:pt x="7057263" y="218561"/>
                </a:lnTo>
                <a:lnTo>
                  <a:pt x="7139654" y="218561"/>
                </a:lnTo>
                <a:lnTo>
                  <a:pt x="7139654" y="136265"/>
                </a:lnTo>
                <a:close/>
                <a:moveTo>
                  <a:pt x="5512842" y="51680"/>
                </a:moveTo>
                <a:lnTo>
                  <a:pt x="5454645" y="89685"/>
                </a:lnTo>
                <a:lnTo>
                  <a:pt x="5454645" y="131880"/>
                </a:lnTo>
                <a:lnTo>
                  <a:pt x="5512842" y="190078"/>
                </a:lnTo>
                <a:lnTo>
                  <a:pt x="5571040" y="131880"/>
                </a:lnTo>
                <a:lnTo>
                  <a:pt x="5571040" y="89685"/>
                </a:lnTo>
                <a:close/>
                <a:moveTo>
                  <a:pt x="3813678" y="51680"/>
                </a:moveTo>
                <a:lnTo>
                  <a:pt x="3755480" y="89685"/>
                </a:lnTo>
                <a:lnTo>
                  <a:pt x="3755480" y="131880"/>
                </a:lnTo>
                <a:lnTo>
                  <a:pt x="3813678" y="190078"/>
                </a:lnTo>
                <a:lnTo>
                  <a:pt x="3871875" y="131880"/>
                </a:lnTo>
                <a:lnTo>
                  <a:pt x="3871875" y="89685"/>
                </a:lnTo>
                <a:close/>
                <a:moveTo>
                  <a:pt x="6362568" y="51585"/>
                </a:moveTo>
                <a:lnTo>
                  <a:pt x="6304370" y="89685"/>
                </a:lnTo>
                <a:lnTo>
                  <a:pt x="6304370" y="131975"/>
                </a:lnTo>
                <a:lnTo>
                  <a:pt x="6362568" y="190173"/>
                </a:lnTo>
                <a:lnTo>
                  <a:pt x="6420765" y="131975"/>
                </a:lnTo>
                <a:lnTo>
                  <a:pt x="6420765" y="89685"/>
                </a:lnTo>
                <a:close/>
                <a:moveTo>
                  <a:pt x="4663403" y="51585"/>
                </a:moveTo>
                <a:lnTo>
                  <a:pt x="4605205" y="89685"/>
                </a:lnTo>
                <a:lnTo>
                  <a:pt x="4605205" y="131975"/>
                </a:lnTo>
                <a:lnTo>
                  <a:pt x="4663403" y="190173"/>
                </a:lnTo>
                <a:lnTo>
                  <a:pt x="4721600" y="131975"/>
                </a:lnTo>
                <a:lnTo>
                  <a:pt x="4721600" y="89685"/>
                </a:lnTo>
                <a:close/>
                <a:moveTo>
                  <a:pt x="2114002" y="51107"/>
                </a:moveTo>
                <a:lnTo>
                  <a:pt x="2055805" y="89112"/>
                </a:lnTo>
                <a:lnTo>
                  <a:pt x="2055805" y="131307"/>
                </a:lnTo>
                <a:lnTo>
                  <a:pt x="2114002" y="189505"/>
                </a:lnTo>
                <a:lnTo>
                  <a:pt x="2172200" y="131307"/>
                </a:lnTo>
                <a:lnTo>
                  <a:pt x="2172200" y="89112"/>
                </a:lnTo>
                <a:close/>
                <a:moveTo>
                  <a:pt x="414838" y="51107"/>
                </a:moveTo>
                <a:lnTo>
                  <a:pt x="356640" y="89112"/>
                </a:lnTo>
                <a:lnTo>
                  <a:pt x="356640" y="131307"/>
                </a:lnTo>
                <a:lnTo>
                  <a:pt x="414838" y="189505"/>
                </a:lnTo>
                <a:lnTo>
                  <a:pt x="473035" y="131307"/>
                </a:lnTo>
                <a:lnTo>
                  <a:pt x="473035" y="89112"/>
                </a:lnTo>
                <a:close/>
                <a:moveTo>
                  <a:pt x="2963728" y="51012"/>
                </a:moveTo>
                <a:lnTo>
                  <a:pt x="2905530" y="89112"/>
                </a:lnTo>
                <a:lnTo>
                  <a:pt x="2905530" y="131402"/>
                </a:lnTo>
                <a:lnTo>
                  <a:pt x="2963728" y="189600"/>
                </a:lnTo>
                <a:lnTo>
                  <a:pt x="3021925" y="131402"/>
                </a:lnTo>
                <a:lnTo>
                  <a:pt x="3021925" y="89112"/>
                </a:lnTo>
                <a:close/>
                <a:moveTo>
                  <a:pt x="1264563" y="51012"/>
                </a:moveTo>
                <a:lnTo>
                  <a:pt x="1206365" y="89112"/>
                </a:lnTo>
                <a:lnTo>
                  <a:pt x="1206365" y="131402"/>
                </a:lnTo>
                <a:lnTo>
                  <a:pt x="1264563" y="189600"/>
                </a:lnTo>
                <a:lnTo>
                  <a:pt x="1322760" y="131402"/>
                </a:lnTo>
                <a:lnTo>
                  <a:pt x="1322760" y="89112"/>
                </a:lnTo>
                <a:close/>
                <a:moveTo>
                  <a:pt x="8911685" y="49873"/>
                </a:moveTo>
                <a:lnTo>
                  <a:pt x="8853488" y="87878"/>
                </a:lnTo>
                <a:lnTo>
                  <a:pt x="8853488" y="130073"/>
                </a:lnTo>
                <a:lnTo>
                  <a:pt x="8911685" y="188271"/>
                </a:lnTo>
                <a:lnTo>
                  <a:pt x="8969883" y="130073"/>
                </a:lnTo>
                <a:lnTo>
                  <a:pt x="8969883" y="87878"/>
                </a:lnTo>
                <a:close/>
                <a:moveTo>
                  <a:pt x="7212521" y="49873"/>
                </a:moveTo>
                <a:lnTo>
                  <a:pt x="7154323" y="87878"/>
                </a:lnTo>
                <a:lnTo>
                  <a:pt x="7154323" y="130073"/>
                </a:lnTo>
                <a:lnTo>
                  <a:pt x="7212521" y="188271"/>
                </a:lnTo>
                <a:lnTo>
                  <a:pt x="7270718" y="130073"/>
                </a:lnTo>
                <a:lnTo>
                  <a:pt x="7270718" y="87878"/>
                </a:lnTo>
                <a:close/>
                <a:moveTo>
                  <a:pt x="9761411" y="49778"/>
                </a:moveTo>
                <a:lnTo>
                  <a:pt x="9703213" y="87878"/>
                </a:lnTo>
                <a:lnTo>
                  <a:pt x="9703213" y="130168"/>
                </a:lnTo>
                <a:lnTo>
                  <a:pt x="9761411" y="188366"/>
                </a:lnTo>
                <a:lnTo>
                  <a:pt x="9819608" y="130168"/>
                </a:lnTo>
                <a:lnTo>
                  <a:pt x="9819608" y="87878"/>
                </a:lnTo>
                <a:close/>
                <a:moveTo>
                  <a:pt x="8062246" y="49778"/>
                </a:moveTo>
                <a:lnTo>
                  <a:pt x="8004048" y="87878"/>
                </a:lnTo>
                <a:lnTo>
                  <a:pt x="8004048" y="130168"/>
                </a:lnTo>
                <a:lnTo>
                  <a:pt x="8062246" y="188366"/>
                </a:lnTo>
                <a:lnTo>
                  <a:pt x="8120443" y="130168"/>
                </a:lnTo>
                <a:lnTo>
                  <a:pt x="8120443" y="87878"/>
                </a:lnTo>
                <a:close/>
                <a:moveTo>
                  <a:pt x="3343626" y="37069"/>
                </a:moveTo>
                <a:lnTo>
                  <a:pt x="3260847" y="106068"/>
                </a:lnTo>
                <a:lnTo>
                  <a:pt x="3253990" y="146261"/>
                </a:lnTo>
                <a:lnTo>
                  <a:pt x="3300151" y="197792"/>
                </a:lnTo>
                <a:lnTo>
                  <a:pt x="3312819" y="193601"/>
                </a:lnTo>
                <a:lnTo>
                  <a:pt x="3366730" y="175980"/>
                </a:lnTo>
                <a:lnTo>
                  <a:pt x="3380732" y="137784"/>
                </a:lnTo>
                <a:close/>
                <a:moveTo>
                  <a:pt x="6742234" y="37011"/>
                </a:moveTo>
                <a:lnTo>
                  <a:pt x="6659381" y="106071"/>
                </a:lnTo>
                <a:lnTo>
                  <a:pt x="6652832" y="144456"/>
                </a:lnTo>
                <a:lnTo>
                  <a:pt x="6699504" y="196558"/>
                </a:lnTo>
                <a:lnTo>
                  <a:pt x="6765989" y="174746"/>
                </a:lnTo>
                <a:lnTo>
                  <a:pt x="6779450" y="138025"/>
                </a:lnTo>
                <a:close/>
                <a:moveTo>
                  <a:pt x="5133366" y="37011"/>
                </a:moveTo>
                <a:lnTo>
                  <a:pt x="5096028" y="138357"/>
                </a:lnTo>
                <a:lnTo>
                  <a:pt x="5110030" y="176553"/>
                </a:lnTo>
                <a:lnTo>
                  <a:pt x="5146892" y="188649"/>
                </a:lnTo>
                <a:lnTo>
                  <a:pt x="5176515" y="198365"/>
                </a:lnTo>
                <a:lnTo>
                  <a:pt x="5223187" y="146263"/>
                </a:lnTo>
                <a:lnTo>
                  <a:pt x="5216329" y="106163"/>
                </a:lnTo>
                <a:close/>
                <a:moveTo>
                  <a:pt x="5042974" y="37011"/>
                </a:moveTo>
                <a:lnTo>
                  <a:pt x="4960107" y="106258"/>
                </a:lnTo>
                <a:lnTo>
                  <a:pt x="4953153" y="146358"/>
                </a:lnTo>
                <a:lnTo>
                  <a:pt x="4999826" y="198460"/>
                </a:lnTo>
                <a:lnTo>
                  <a:pt x="5066310" y="176648"/>
                </a:lnTo>
                <a:lnTo>
                  <a:pt x="5080312" y="138453"/>
                </a:lnTo>
                <a:close/>
                <a:moveTo>
                  <a:pt x="3434202" y="37011"/>
                </a:moveTo>
                <a:lnTo>
                  <a:pt x="3396864" y="138357"/>
                </a:lnTo>
                <a:lnTo>
                  <a:pt x="3410696" y="176092"/>
                </a:lnTo>
                <a:lnTo>
                  <a:pt x="3476839" y="197792"/>
                </a:lnTo>
                <a:lnTo>
                  <a:pt x="3523512" y="145690"/>
                </a:lnTo>
                <a:lnTo>
                  <a:pt x="3516702" y="105778"/>
                </a:lnTo>
                <a:close/>
                <a:moveTo>
                  <a:pt x="6832531" y="36916"/>
                </a:moveTo>
                <a:lnTo>
                  <a:pt x="6795783" y="136756"/>
                </a:lnTo>
                <a:lnTo>
                  <a:pt x="6809708" y="174746"/>
                </a:lnTo>
                <a:lnTo>
                  <a:pt x="6854952" y="189605"/>
                </a:lnTo>
                <a:lnTo>
                  <a:pt x="6876288" y="196558"/>
                </a:lnTo>
                <a:lnTo>
                  <a:pt x="6922191" y="145316"/>
                </a:lnTo>
                <a:lnTo>
                  <a:pt x="6915494" y="106068"/>
                </a:lnTo>
                <a:close/>
                <a:moveTo>
                  <a:pt x="1734526" y="36438"/>
                </a:moveTo>
                <a:lnTo>
                  <a:pt x="1697188" y="137784"/>
                </a:lnTo>
                <a:lnTo>
                  <a:pt x="1711190" y="175980"/>
                </a:lnTo>
                <a:lnTo>
                  <a:pt x="1748052" y="188076"/>
                </a:lnTo>
                <a:lnTo>
                  <a:pt x="1777675" y="197792"/>
                </a:lnTo>
                <a:lnTo>
                  <a:pt x="1824347" y="145690"/>
                </a:lnTo>
                <a:lnTo>
                  <a:pt x="1817489" y="105590"/>
                </a:lnTo>
                <a:close/>
                <a:moveTo>
                  <a:pt x="1644134" y="36438"/>
                </a:moveTo>
                <a:lnTo>
                  <a:pt x="1561267" y="105685"/>
                </a:lnTo>
                <a:lnTo>
                  <a:pt x="1554313" y="145785"/>
                </a:lnTo>
                <a:lnTo>
                  <a:pt x="1600986" y="197887"/>
                </a:lnTo>
                <a:lnTo>
                  <a:pt x="1667470" y="176075"/>
                </a:lnTo>
                <a:lnTo>
                  <a:pt x="1681472" y="137880"/>
                </a:lnTo>
                <a:close/>
                <a:moveTo>
                  <a:pt x="8532209" y="35204"/>
                </a:moveTo>
                <a:lnTo>
                  <a:pt x="8494871" y="136550"/>
                </a:lnTo>
                <a:lnTo>
                  <a:pt x="8508873" y="174746"/>
                </a:lnTo>
                <a:lnTo>
                  <a:pt x="8545735" y="186842"/>
                </a:lnTo>
                <a:lnTo>
                  <a:pt x="8575358" y="196558"/>
                </a:lnTo>
                <a:lnTo>
                  <a:pt x="8622030" y="144456"/>
                </a:lnTo>
                <a:lnTo>
                  <a:pt x="8615172" y="104356"/>
                </a:lnTo>
                <a:close/>
                <a:moveTo>
                  <a:pt x="8441817" y="35204"/>
                </a:moveTo>
                <a:lnTo>
                  <a:pt x="8358950" y="104451"/>
                </a:lnTo>
                <a:lnTo>
                  <a:pt x="8351996" y="144551"/>
                </a:lnTo>
                <a:lnTo>
                  <a:pt x="8398669" y="196653"/>
                </a:lnTo>
                <a:lnTo>
                  <a:pt x="8465153" y="174841"/>
                </a:lnTo>
                <a:lnTo>
                  <a:pt x="8479155" y="136646"/>
                </a:lnTo>
                <a:close/>
                <a:moveTo>
                  <a:pt x="5898510" y="14913"/>
                </a:moveTo>
                <a:lnTo>
                  <a:pt x="5812213" y="101115"/>
                </a:lnTo>
                <a:lnTo>
                  <a:pt x="5796211" y="160932"/>
                </a:lnTo>
                <a:lnTo>
                  <a:pt x="5834978" y="171314"/>
                </a:lnTo>
                <a:lnTo>
                  <a:pt x="5849742" y="196841"/>
                </a:lnTo>
                <a:lnTo>
                  <a:pt x="5875269" y="182172"/>
                </a:lnTo>
                <a:lnTo>
                  <a:pt x="5914131" y="192555"/>
                </a:lnTo>
                <a:lnTo>
                  <a:pt x="5930133" y="132738"/>
                </a:lnTo>
                <a:close/>
                <a:moveTo>
                  <a:pt x="4199345" y="14913"/>
                </a:moveTo>
                <a:lnTo>
                  <a:pt x="4113048" y="101115"/>
                </a:lnTo>
                <a:lnTo>
                  <a:pt x="4097046" y="160932"/>
                </a:lnTo>
                <a:lnTo>
                  <a:pt x="4135813" y="171314"/>
                </a:lnTo>
                <a:lnTo>
                  <a:pt x="4150577" y="196841"/>
                </a:lnTo>
                <a:lnTo>
                  <a:pt x="4176104" y="182172"/>
                </a:lnTo>
                <a:lnTo>
                  <a:pt x="4214966" y="192555"/>
                </a:lnTo>
                <a:lnTo>
                  <a:pt x="4230968" y="132738"/>
                </a:lnTo>
                <a:close/>
                <a:moveTo>
                  <a:pt x="5976805" y="14818"/>
                </a:moveTo>
                <a:lnTo>
                  <a:pt x="5945277" y="132642"/>
                </a:lnTo>
                <a:lnTo>
                  <a:pt x="5961279" y="192459"/>
                </a:lnTo>
                <a:lnTo>
                  <a:pt x="6000141" y="182077"/>
                </a:lnTo>
                <a:lnTo>
                  <a:pt x="6025668" y="196746"/>
                </a:lnTo>
                <a:lnTo>
                  <a:pt x="6040337" y="171314"/>
                </a:lnTo>
                <a:lnTo>
                  <a:pt x="6079199" y="160932"/>
                </a:lnTo>
                <a:lnTo>
                  <a:pt x="6063102" y="101115"/>
                </a:lnTo>
                <a:close/>
                <a:moveTo>
                  <a:pt x="4277640" y="14818"/>
                </a:moveTo>
                <a:lnTo>
                  <a:pt x="4246113" y="132642"/>
                </a:lnTo>
                <a:lnTo>
                  <a:pt x="4262115" y="192459"/>
                </a:lnTo>
                <a:lnTo>
                  <a:pt x="4300977" y="182077"/>
                </a:lnTo>
                <a:lnTo>
                  <a:pt x="4326504" y="196746"/>
                </a:lnTo>
                <a:lnTo>
                  <a:pt x="4341172" y="171314"/>
                </a:lnTo>
                <a:lnTo>
                  <a:pt x="4380034" y="160932"/>
                </a:lnTo>
                <a:lnTo>
                  <a:pt x="4363937" y="101115"/>
                </a:lnTo>
                <a:close/>
                <a:moveTo>
                  <a:pt x="2499670" y="14340"/>
                </a:moveTo>
                <a:lnTo>
                  <a:pt x="2413373" y="100542"/>
                </a:lnTo>
                <a:lnTo>
                  <a:pt x="2397371" y="160359"/>
                </a:lnTo>
                <a:lnTo>
                  <a:pt x="2436138" y="170741"/>
                </a:lnTo>
                <a:lnTo>
                  <a:pt x="2450902" y="196268"/>
                </a:lnTo>
                <a:lnTo>
                  <a:pt x="2476429" y="181599"/>
                </a:lnTo>
                <a:lnTo>
                  <a:pt x="2515291" y="191982"/>
                </a:lnTo>
                <a:lnTo>
                  <a:pt x="2531293" y="132165"/>
                </a:lnTo>
                <a:close/>
                <a:moveTo>
                  <a:pt x="800505" y="14340"/>
                </a:moveTo>
                <a:lnTo>
                  <a:pt x="714208" y="100542"/>
                </a:lnTo>
                <a:lnTo>
                  <a:pt x="698206" y="160359"/>
                </a:lnTo>
                <a:lnTo>
                  <a:pt x="736973" y="170741"/>
                </a:lnTo>
                <a:lnTo>
                  <a:pt x="751737" y="196268"/>
                </a:lnTo>
                <a:lnTo>
                  <a:pt x="777264" y="181599"/>
                </a:lnTo>
                <a:lnTo>
                  <a:pt x="816126" y="191982"/>
                </a:lnTo>
                <a:lnTo>
                  <a:pt x="832128" y="132165"/>
                </a:lnTo>
                <a:close/>
                <a:moveTo>
                  <a:pt x="2577965" y="14245"/>
                </a:moveTo>
                <a:lnTo>
                  <a:pt x="2546437" y="132069"/>
                </a:lnTo>
                <a:lnTo>
                  <a:pt x="2562439" y="191886"/>
                </a:lnTo>
                <a:lnTo>
                  <a:pt x="2601301" y="181504"/>
                </a:lnTo>
                <a:lnTo>
                  <a:pt x="2626828" y="196173"/>
                </a:lnTo>
                <a:lnTo>
                  <a:pt x="2641497" y="170741"/>
                </a:lnTo>
                <a:lnTo>
                  <a:pt x="2680359" y="160359"/>
                </a:lnTo>
                <a:lnTo>
                  <a:pt x="2664262" y="100542"/>
                </a:lnTo>
                <a:close/>
                <a:moveTo>
                  <a:pt x="878800" y="14245"/>
                </a:moveTo>
                <a:lnTo>
                  <a:pt x="847273" y="132069"/>
                </a:lnTo>
                <a:lnTo>
                  <a:pt x="863275" y="191886"/>
                </a:lnTo>
                <a:lnTo>
                  <a:pt x="902137" y="181504"/>
                </a:lnTo>
                <a:lnTo>
                  <a:pt x="927664" y="196173"/>
                </a:lnTo>
                <a:lnTo>
                  <a:pt x="942332" y="170741"/>
                </a:lnTo>
                <a:lnTo>
                  <a:pt x="981194" y="160359"/>
                </a:lnTo>
                <a:lnTo>
                  <a:pt x="965097" y="100542"/>
                </a:lnTo>
                <a:close/>
                <a:moveTo>
                  <a:pt x="9297353" y="13106"/>
                </a:moveTo>
                <a:lnTo>
                  <a:pt x="9211056" y="99308"/>
                </a:lnTo>
                <a:lnTo>
                  <a:pt x="9195054" y="159125"/>
                </a:lnTo>
                <a:lnTo>
                  <a:pt x="9233821" y="169507"/>
                </a:lnTo>
                <a:lnTo>
                  <a:pt x="9248585" y="195034"/>
                </a:lnTo>
                <a:lnTo>
                  <a:pt x="9274112" y="180365"/>
                </a:lnTo>
                <a:lnTo>
                  <a:pt x="9312974" y="190748"/>
                </a:lnTo>
                <a:lnTo>
                  <a:pt x="9328976" y="130931"/>
                </a:lnTo>
                <a:close/>
                <a:moveTo>
                  <a:pt x="7598188" y="13106"/>
                </a:moveTo>
                <a:lnTo>
                  <a:pt x="7511891" y="99308"/>
                </a:lnTo>
                <a:lnTo>
                  <a:pt x="7495889" y="159125"/>
                </a:lnTo>
                <a:lnTo>
                  <a:pt x="7534656" y="169507"/>
                </a:lnTo>
                <a:lnTo>
                  <a:pt x="7549420" y="195034"/>
                </a:lnTo>
                <a:lnTo>
                  <a:pt x="7574947" y="180365"/>
                </a:lnTo>
                <a:lnTo>
                  <a:pt x="7613809" y="190748"/>
                </a:lnTo>
                <a:lnTo>
                  <a:pt x="7629811" y="130931"/>
                </a:lnTo>
                <a:close/>
                <a:moveTo>
                  <a:pt x="9375648" y="13011"/>
                </a:moveTo>
                <a:lnTo>
                  <a:pt x="9344120" y="130835"/>
                </a:lnTo>
                <a:lnTo>
                  <a:pt x="9360122" y="190652"/>
                </a:lnTo>
                <a:lnTo>
                  <a:pt x="9398984" y="180270"/>
                </a:lnTo>
                <a:lnTo>
                  <a:pt x="9424511" y="194939"/>
                </a:lnTo>
                <a:lnTo>
                  <a:pt x="9439180" y="169507"/>
                </a:lnTo>
                <a:lnTo>
                  <a:pt x="9478042" y="159125"/>
                </a:lnTo>
                <a:lnTo>
                  <a:pt x="9461945" y="99308"/>
                </a:lnTo>
                <a:close/>
                <a:moveTo>
                  <a:pt x="7676483" y="13011"/>
                </a:moveTo>
                <a:lnTo>
                  <a:pt x="7644956" y="130835"/>
                </a:lnTo>
                <a:lnTo>
                  <a:pt x="7660958" y="190652"/>
                </a:lnTo>
                <a:lnTo>
                  <a:pt x="7699820" y="180270"/>
                </a:lnTo>
                <a:lnTo>
                  <a:pt x="7725347" y="194939"/>
                </a:lnTo>
                <a:lnTo>
                  <a:pt x="7740015" y="169507"/>
                </a:lnTo>
                <a:lnTo>
                  <a:pt x="7778877" y="159125"/>
                </a:lnTo>
                <a:lnTo>
                  <a:pt x="7762780" y="99308"/>
                </a:lnTo>
                <a:close/>
                <a:moveTo>
                  <a:pt x="9884329" y="0"/>
                </a:moveTo>
                <a:lnTo>
                  <a:pt x="9906000" y="0"/>
                </a:lnTo>
                <a:lnTo>
                  <a:pt x="9906000" y="17124"/>
                </a:lnTo>
                <a:lnTo>
                  <a:pt x="9903905" y="17488"/>
                </a:lnTo>
                <a:close/>
                <a:moveTo>
                  <a:pt x="0" y="0"/>
                </a:moveTo>
                <a:lnTo>
                  <a:pt x="14915" y="0"/>
                </a:lnTo>
                <a:lnTo>
                  <a:pt x="28599" y="11387"/>
                </a:lnTo>
                <a:lnTo>
                  <a:pt x="32794" y="0"/>
                </a:lnTo>
                <a:lnTo>
                  <a:pt x="48687" y="0"/>
                </a:lnTo>
                <a:lnTo>
                  <a:pt x="40696" y="21770"/>
                </a:lnTo>
                <a:lnTo>
                  <a:pt x="114419" y="83206"/>
                </a:lnTo>
                <a:lnTo>
                  <a:pt x="100007" y="0"/>
                </a:lnTo>
                <a:lnTo>
                  <a:pt x="114971" y="0"/>
                </a:lnTo>
                <a:lnTo>
                  <a:pt x="131850" y="97779"/>
                </a:lnTo>
                <a:lnTo>
                  <a:pt x="163092" y="123783"/>
                </a:lnTo>
                <a:lnTo>
                  <a:pt x="231577" y="109400"/>
                </a:lnTo>
                <a:lnTo>
                  <a:pt x="245959" y="40915"/>
                </a:lnTo>
                <a:lnTo>
                  <a:pt x="219861" y="9673"/>
                </a:lnTo>
                <a:lnTo>
                  <a:pt x="163877" y="0"/>
                </a:lnTo>
                <a:lnTo>
                  <a:pt x="250533" y="0"/>
                </a:lnTo>
                <a:lnTo>
                  <a:pt x="267867" y="3006"/>
                </a:lnTo>
                <a:lnTo>
                  <a:pt x="271223" y="0"/>
                </a:lnTo>
                <a:lnTo>
                  <a:pt x="293461" y="0"/>
                </a:lnTo>
                <a:lnTo>
                  <a:pt x="272439" y="18817"/>
                </a:lnTo>
                <a:lnTo>
                  <a:pt x="242340" y="13578"/>
                </a:lnTo>
                <a:lnTo>
                  <a:pt x="261866" y="37010"/>
                </a:lnTo>
                <a:lnTo>
                  <a:pt x="247388" y="106161"/>
                </a:lnTo>
                <a:lnTo>
                  <a:pt x="316921" y="91588"/>
                </a:lnTo>
                <a:lnTo>
                  <a:pt x="341971" y="116639"/>
                </a:lnTo>
                <a:lnTo>
                  <a:pt x="341971" y="81206"/>
                </a:lnTo>
                <a:lnTo>
                  <a:pt x="397216" y="45106"/>
                </a:lnTo>
                <a:lnTo>
                  <a:pt x="344448" y="30819"/>
                </a:lnTo>
                <a:lnTo>
                  <a:pt x="334374" y="0"/>
                </a:lnTo>
                <a:lnTo>
                  <a:pt x="349848" y="0"/>
                </a:lnTo>
                <a:lnTo>
                  <a:pt x="355973" y="18627"/>
                </a:lnTo>
                <a:lnTo>
                  <a:pt x="413695" y="34343"/>
                </a:lnTo>
                <a:lnTo>
                  <a:pt x="414933" y="33486"/>
                </a:lnTo>
                <a:lnTo>
                  <a:pt x="416171" y="34343"/>
                </a:lnTo>
                <a:lnTo>
                  <a:pt x="473893" y="18627"/>
                </a:lnTo>
                <a:lnTo>
                  <a:pt x="480017" y="0"/>
                </a:lnTo>
                <a:lnTo>
                  <a:pt x="495500" y="0"/>
                </a:lnTo>
                <a:lnTo>
                  <a:pt x="485418" y="30723"/>
                </a:lnTo>
                <a:lnTo>
                  <a:pt x="432649" y="45011"/>
                </a:lnTo>
                <a:lnTo>
                  <a:pt x="487799" y="81015"/>
                </a:lnTo>
                <a:lnTo>
                  <a:pt x="487799" y="116544"/>
                </a:lnTo>
                <a:lnTo>
                  <a:pt x="512850" y="91493"/>
                </a:lnTo>
                <a:lnTo>
                  <a:pt x="584573" y="106542"/>
                </a:lnTo>
                <a:lnTo>
                  <a:pt x="584573" y="84921"/>
                </a:lnTo>
                <a:lnTo>
                  <a:pt x="550093" y="50440"/>
                </a:lnTo>
                <a:lnTo>
                  <a:pt x="586288" y="14245"/>
                </a:lnTo>
                <a:lnTo>
                  <a:pt x="536853" y="27485"/>
                </a:lnTo>
                <a:lnTo>
                  <a:pt x="529468" y="0"/>
                </a:lnTo>
                <a:lnTo>
                  <a:pt x="544816" y="0"/>
                </a:lnTo>
                <a:lnTo>
                  <a:pt x="547330" y="9387"/>
                </a:lnTo>
                <a:lnTo>
                  <a:pt x="582476" y="0"/>
                </a:lnTo>
                <a:lnTo>
                  <a:pt x="639731" y="0"/>
                </a:lnTo>
                <a:lnTo>
                  <a:pt x="614672" y="6720"/>
                </a:lnTo>
                <a:lnTo>
                  <a:pt x="570857" y="50535"/>
                </a:lnTo>
                <a:lnTo>
                  <a:pt x="599242" y="78920"/>
                </a:lnTo>
                <a:lnTo>
                  <a:pt x="599242" y="108352"/>
                </a:lnTo>
                <a:lnTo>
                  <a:pt x="628674" y="108352"/>
                </a:lnTo>
                <a:lnTo>
                  <a:pt x="657154" y="136737"/>
                </a:lnTo>
                <a:lnTo>
                  <a:pt x="700969" y="92922"/>
                </a:lnTo>
                <a:lnTo>
                  <a:pt x="725908" y="0"/>
                </a:lnTo>
                <a:lnTo>
                  <a:pt x="741199" y="0"/>
                </a:lnTo>
                <a:lnTo>
                  <a:pt x="721828" y="72062"/>
                </a:lnTo>
                <a:lnTo>
                  <a:pt x="793983" y="0"/>
                </a:lnTo>
                <a:lnTo>
                  <a:pt x="814941" y="0"/>
                </a:lnTo>
                <a:lnTo>
                  <a:pt x="812602" y="2339"/>
                </a:lnTo>
                <a:lnTo>
                  <a:pt x="839748" y="103685"/>
                </a:lnTo>
                <a:lnTo>
                  <a:pt x="866894" y="2244"/>
                </a:lnTo>
                <a:lnTo>
                  <a:pt x="864642" y="0"/>
                </a:lnTo>
                <a:lnTo>
                  <a:pt x="885418" y="0"/>
                </a:lnTo>
                <a:lnTo>
                  <a:pt x="957572" y="72062"/>
                </a:lnTo>
                <a:lnTo>
                  <a:pt x="938270" y="0"/>
                </a:lnTo>
                <a:lnTo>
                  <a:pt x="953498" y="0"/>
                </a:lnTo>
                <a:lnTo>
                  <a:pt x="978337" y="92826"/>
                </a:lnTo>
                <a:lnTo>
                  <a:pt x="1022152" y="136641"/>
                </a:lnTo>
                <a:lnTo>
                  <a:pt x="1050536" y="108257"/>
                </a:lnTo>
                <a:lnTo>
                  <a:pt x="1079968" y="108257"/>
                </a:lnTo>
                <a:lnTo>
                  <a:pt x="1079968" y="78825"/>
                </a:lnTo>
                <a:lnTo>
                  <a:pt x="1108448" y="50440"/>
                </a:lnTo>
                <a:lnTo>
                  <a:pt x="1064633" y="6625"/>
                </a:lnTo>
                <a:lnTo>
                  <a:pt x="1039949" y="0"/>
                </a:lnTo>
                <a:lnTo>
                  <a:pt x="1096717" y="0"/>
                </a:lnTo>
                <a:lnTo>
                  <a:pt x="1132165" y="9483"/>
                </a:lnTo>
                <a:lnTo>
                  <a:pt x="1134705" y="0"/>
                </a:lnTo>
                <a:lnTo>
                  <a:pt x="1149807" y="0"/>
                </a:lnTo>
                <a:lnTo>
                  <a:pt x="1142452" y="27580"/>
                </a:lnTo>
                <a:lnTo>
                  <a:pt x="1093113" y="14340"/>
                </a:lnTo>
                <a:lnTo>
                  <a:pt x="1129213" y="50440"/>
                </a:lnTo>
                <a:lnTo>
                  <a:pt x="1094637" y="84921"/>
                </a:lnTo>
                <a:lnTo>
                  <a:pt x="1094637" y="106638"/>
                </a:lnTo>
                <a:lnTo>
                  <a:pt x="1166360" y="91588"/>
                </a:lnTo>
                <a:lnTo>
                  <a:pt x="1191506" y="116734"/>
                </a:lnTo>
                <a:lnTo>
                  <a:pt x="1191506" y="81206"/>
                </a:lnTo>
                <a:lnTo>
                  <a:pt x="1246751" y="45106"/>
                </a:lnTo>
                <a:lnTo>
                  <a:pt x="1193983" y="30819"/>
                </a:lnTo>
                <a:lnTo>
                  <a:pt x="1183870" y="0"/>
                </a:lnTo>
                <a:lnTo>
                  <a:pt x="1199479" y="0"/>
                </a:lnTo>
                <a:lnTo>
                  <a:pt x="1205603" y="18627"/>
                </a:lnTo>
                <a:lnTo>
                  <a:pt x="1263325" y="34343"/>
                </a:lnTo>
                <a:lnTo>
                  <a:pt x="1264563" y="33581"/>
                </a:lnTo>
                <a:lnTo>
                  <a:pt x="1265706" y="34343"/>
                </a:lnTo>
                <a:lnTo>
                  <a:pt x="1323427" y="18627"/>
                </a:lnTo>
                <a:lnTo>
                  <a:pt x="1329553" y="0"/>
                </a:lnTo>
                <a:lnTo>
                  <a:pt x="1345077" y="0"/>
                </a:lnTo>
                <a:lnTo>
                  <a:pt x="1334953" y="30819"/>
                </a:lnTo>
                <a:lnTo>
                  <a:pt x="1282184" y="45106"/>
                </a:lnTo>
                <a:lnTo>
                  <a:pt x="1337429" y="81206"/>
                </a:lnTo>
                <a:lnTo>
                  <a:pt x="1337429" y="116734"/>
                </a:lnTo>
                <a:lnTo>
                  <a:pt x="1362575" y="91588"/>
                </a:lnTo>
                <a:lnTo>
                  <a:pt x="1432108" y="106161"/>
                </a:lnTo>
                <a:lnTo>
                  <a:pt x="1417630" y="37010"/>
                </a:lnTo>
                <a:lnTo>
                  <a:pt x="1437156" y="13578"/>
                </a:lnTo>
                <a:lnTo>
                  <a:pt x="1407057" y="18817"/>
                </a:lnTo>
                <a:lnTo>
                  <a:pt x="1386036" y="0"/>
                </a:lnTo>
                <a:lnTo>
                  <a:pt x="1408178" y="0"/>
                </a:lnTo>
                <a:lnTo>
                  <a:pt x="1411534" y="3006"/>
                </a:lnTo>
                <a:lnTo>
                  <a:pt x="1429152" y="0"/>
                </a:lnTo>
                <a:lnTo>
                  <a:pt x="1515524" y="0"/>
                </a:lnTo>
                <a:lnTo>
                  <a:pt x="1459540" y="9673"/>
                </a:lnTo>
                <a:lnTo>
                  <a:pt x="1433441" y="41010"/>
                </a:lnTo>
                <a:lnTo>
                  <a:pt x="1447824" y="109400"/>
                </a:lnTo>
                <a:lnTo>
                  <a:pt x="1516309" y="123783"/>
                </a:lnTo>
                <a:lnTo>
                  <a:pt x="1547551" y="97684"/>
                </a:lnTo>
                <a:lnTo>
                  <a:pt x="1564429" y="0"/>
                </a:lnTo>
                <a:lnTo>
                  <a:pt x="1579324" y="0"/>
                </a:lnTo>
                <a:lnTo>
                  <a:pt x="1564981" y="83206"/>
                </a:lnTo>
                <a:lnTo>
                  <a:pt x="1638705" y="21770"/>
                </a:lnTo>
                <a:lnTo>
                  <a:pt x="1630714" y="0"/>
                </a:lnTo>
                <a:lnTo>
                  <a:pt x="1646476" y="0"/>
                </a:lnTo>
                <a:lnTo>
                  <a:pt x="1650706" y="11483"/>
                </a:lnTo>
                <a:lnTo>
                  <a:pt x="1664472" y="0"/>
                </a:lnTo>
                <a:lnTo>
                  <a:pt x="1687861" y="0"/>
                </a:lnTo>
                <a:lnTo>
                  <a:pt x="1656135" y="26437"/>
                </a:lnTo>
                <a:lnTo>
                  <a:pt x="1689283" y="116544"/>
                </a:lnTo>
                <a:lnTo>
                  <a:pt x="1722430" y="26437"/>
                </a:lnTo>
                <a:lnTo>
                  <a:pt x="1690705" y="0"/>
                </a:lnTo>
                <a:lnTo>
                  <a:pt x="1713964" y="0"/>
                </a:lnTo>
                <a:lnTo>
                  <a:pt x="1727764" y="11483"/>
                </a:lnTo>
                <a:lnTo>
                  <a:pt x="1731995" y="0"/>
                </a:lnTo>
                <a:lnTo>
                  <a:pt x="1747851" y="0"/>
                </a:lnTo>
                <a:lnTo>
                  <a:pt x="1739860" y="21770"/>
                </a:lnTo>
                <a:lnTo>
                  <a:pt x="1813584" y="83206"/>
                </a:lnTo>
                <a:lnTo>
                  <a:pt x="1799172" y="0"/>
                </a:lnTo>
                <a:lnTo>
                  <a:pt x="1814120" y="0"/>
                </a:lnTo>
                <a:lnTo>
                  <a:pt x="1831015" y="97779"/>
                </a:lnTo>
                <a:lnTo>
                  <a:pt x="1862257" y="123783"/>
                </a:lnTo>
                <a:lnTo>
                  <a:pt x="1930741" y="109400"/>
                </a:lnTo>
                <a:lnTo>
                  <a:pt x="1945124" y="41010"/>
                </a:lnTo>
                <a:lnTo>
                  <a:pt x="1919026" y="9768"/>
                </a:lnTo>
                <a:lnTo>
                  <a:pt x="1862492" y="0"/>
                </a:lnTo>
                <a:lnTo>
                  <a:pt x="1949698" y="0"/>
                </a:lnTo>
                <a:lnTo>
                  <a:pt x="1967032" y="3006"/>
                </a:lnTo>
                <a:lnTo>
                  <a:pt x="1970388" y="0"/>
                </a:lnTo>
                <a:lnTo>
                  <a:pt x="1992626" y="0"/>
                </a:lnTo>
                <a:lnTo>
                  <a:pt x="1971604" y="18817"/>
                </a:lnTo>
                <a:lnTo>
                  <a:pt x="1941505" y="13578"/>
                </a:lnTo>
                <a:lnTo>
                  <a:pt x="1961031" y="37010"/>
                </a:lnTo>
                <a:lnTo>
                  <a:pt x="1946553" y="106161"/>
                </a:lnTo>
                <a:lnTo>
                  <a:pt x="2016085" y="91588"/>
                </a:lnTo>
                <a:lnTo>
                  <a:pt x="2041136" y="116639"/>
                </a:lnTo>
                <a:lnTo>
                  <a:pt x="2041136" y="81206"/>
                </a:lnTo>
                <a:lnTo>
                  <a:pt x="2096381" y="45106"/>
                </a:lnTo>
                <a:lnTo>
                  <a:pt x="2043612" y="30819"/>
                </a:lnTo>
                <a:lnTo>
                  <a:pt x="2033538" y="0"/>
                </a:lnTo>
                <a:lnTo>
                  <a:pt x="2049013" y="0"/>
                </a:lnTo>
                <a:lnTo>
                  <a:pt x="2055138" y="18627"/>
                </a:lnTo>
                <a:lnTo>
                  <a:pt x="2112859" y="34343"/>
                </a:lnTo>
                <a:lnTo>
                  <a:pt x="2114098" y="33486"/>
                </a:lnTo>
                <a:lnTo>
                  <a:pt x="2115336" y="34343"/>
                </a:lnTo>
                <a:lnTo>
                  <a:pt x="2173057" y="18627"/>
                </a:lnTo>
                <a:lnTo>
                  <a:pt x="2179181" y="0"/>
                </a:lnTo>
                <a:lnTo>
                  <a:pt x="2194665" y="0"/>
                </a:lnTo>
                <a:lnTo>
                  <a:pt x="2184583" y="30723"/>
                </a:lnTo>
                <a:lnTo>
                  <a:pt x="2131814" y="45011"/>
                </a:lnTo>
                <a:lnTo>
                  <a:pt x="2186964" y="81015"/>
                </a:lnTo>
                <a:lnTo>
                  <a:pt x="2186964" y="116544"/>
                </a:lnTo>
                <a:lnTo>
                  <a:pt x="2212015" y="91493"/>
                </a:lnTo>
                <a:lnTo>
                  <a:pt x="2283738" y="106542"/>
                </a:lnTo>
                <a:lnTo>
                  <a:pt x="2283738" y="84921"/>
                </a:lnTo>
                <a:lnTo>
                  <a:pt x="2249257" y="50440"/>
                </a:lnTo>
                <a:lnTo>
                  <a:pt x="2285452" y="14245"/>
                </a:lnTo>
                <a:lnTo>
                  <a:pt x="2236018" y="27485"/>
                </a:lnTo>
                <a:lnTo>
                  <a:pt x="2228633" y="0"/>
                </a:lnTo>
                <a:lnTo>
                  <a:pt x="2243981" y="0"/>
                </a:lnTo>
                <a:lnTo>
                  <a:pt x="2246495" y="9387"/>
                </a:lnTo>
                <a:lnTo>
                  <a:pt x="2281641" y="0"/>
                </a:lnTo>
                <a:lnTo>
                  <a:pt x="2338896" y="0"/>
                </a:lnTo>
                <a:lnTo>
                  <a:pt x="2313837" y="6720"/>
                </a:lnTo>
                <a:lnTo>
                  <a:pt x="2270022" y="50535"/>
                </a:lnTo>
                <a:lnTo>
                  <a:pt x="2298406" y="78920"/>
                </a:lnTo>
                <a:lnTo>
                  <a:pt x="2298406" y="108352"/>
                </a:lnTo>
                <a:lnTo>
                  <a:pt x="2327839" y="108352"/>
                </a:lnTo>
                <a:lnTo>
                  <a:pt x="2356318" y="136737"/>
                </a:lnTo>
                <a:lnTo>
                  <a:pt x="2400133" y="92922"/>
                </a:lnTo>
                <a:lnTo>
                  <a:pt x="2425073" y="0"/>
                </a:lnTo>
                <a:lnTo>
                  <a:pt x="2440364" y="0"/>
                </a:lnTo>
                <a:lnTo>
                  <a:pt x="2420993" y="72062"/>
                </a:lnTo>
                <a:lnTo>
                  <a:pt x="2493148" y="0"/>
                </a:lnTo>
                <a:lnTo>
                  <a:pt x="2514105" y="0"/>
                </a:lnTo>
                <a:lnTo>
                  <a:pt x="2511766" y="2339"/>
                </a:lnTo>
                <a:lnTo>
                  <a:pt x="2538912" y="103685"/>
                </a:lnTo>
                <a:lnTo>
                  <a:pt x="2566059" y="2244"/>
                </a:lnTo>
                <a:lnTo>
                  <a:pt x="2563807" y="0"/>
                </a:lnTo>
                <a:lnTo>
                  <a:pt x="2584583" y="0"/>
                </a:lnTo>
                <a:lnTo>
                  <a:pt x="2656737" y="72062"/>
                </a:lnTo>
                <a:lnTo>
                  <a:pt x="2637435" y="0"/>
                </a:lnTo>
                <a:lnTo>
                  <a:pt x="2652663" y="0"/>
                </a:lnTo>
                <a:lnTo>
                  <a:pt x="2677501" y="92826"/>
                </a:lnTo>
                <a:lnTo>
                  <a:pt x="2721316" y="136641"/>
                </a:lnTo>
                <a:lnTo>
                  <a:pt x="2749701" y="108257"/>
                </a:lnTo>
                <a:lnTo>
                  <a:pt x="2779133" y="108257"/>
                </a:lnTo>
                <a:lnTo>
                  <a:pt x="2779133" y="78825"/>
                </a:lnTo>
                <a:lnTo>
                  <a:pt x="2807613" y="50440"/>
                </a:lnTo>
                <a:lnTo>
                  <a:pt x="2763798" y="6625"/>
                </a:lnTo>
                <a:lnTo>
                  <a:pt x="2739114" y="0"/>
                </a:lnTo>
                <a:lnTo>
                  <a:pt x="2795882" y="0"/>
                </a:lnTo>
                <a:lnTo>
                  <a:pt x="2831330" y="9483"/>
                </a:lnTo>
                <a:lnTo>
                  <a:pt x="2833870" y="0"/>
                </a:lnTo>
                <a:lnTo>
                  <a:pt x="2849067" y="0"/>
                </a:lnTo>
                <a:lnTo>
                  <a:pt x="2841712" y="27580"/>
                </a:lnTo>
                <a:lnTo>
                  <a:pt x="2792373" y="14340"/>
                </a:lnTo>
                <a:lnTo>
                  <a:pt x="2828473" y="50440"/>
                </a:lnTo>
                <a:lnTo>
                  <a:pt x="2793897" y="84921"/>
                </a:lnTo>
                <a:lnTo>
                  <a:pt x="2793897" y="106638"/>
                </a:lnTo>
                <a:lnTo>
                  <a:pt x="2865620" y="91588"/>
                </a:lnTo>
                <a:lnTo>
                  <a:pt x="2890766" y="116734"/>
                </a:lnTo>
                <a:lnTo>
                  <a:pt x="2890766" y="81206"/>
                </a:lnTo>
                <a:lnTo>
                  <a:pt x="2945916" y="45106"/>
                </a:lnTo>
                <a:lnTo>
                  <a:pt x="2893147" y="30819"/>
                </a:lnTo>
                <a:lnTo>
                  <a:pt x="2883034" y="0"/>
                </a:lnTo>
                <a:lnTo>
                  <a:pt x="2898644" y="0"/>
                </a:lnTo>
                <a:lnTo>
                  <a:pt x="2904768" y="18627"/>
                </a:lnTo>
                <a:lnTo>
                  <a:pt x="2962489" y="34343"/>
                </a:lnTo>
                <a:lnTo>
                  <a:pt x="2963728" y="33581"/>
                </a:lnTo>
                <a:lnTo>
                  <a:pt x="2964870" y="34343"/>
                </a:lnTo>
                <a:lnTo>
                  <a:pt x="3022592" y="18627"/>
                </a:lnTo>
                <a:lnTo>
                  <a:pt x="3028718" y="0"/>
                </a:lnTo>
                <a:lnTo>
                  <a:pt x="3044242" y="0"/>
                </a:lnTo>
                <a:lnTo>
                  <a:pt x="3034117" y="30819"/>
                </a:lnTo>
                <a:lnTo>
                  <a:pt x="2981349" y="45106"/>
                </a:lnTo>
                <a:lnTo>
                  <a:pt x="3036594" y="81206"/>
                </a:lnTo>
                <a:lnTo>
                  <a:pt x="3036594" y="116734"/>
                </a:lnTo>
                <a:lnTo>
                  <a:pt x="3061740" y="91588"/>
                </a:lnTo>
                <a:lnTo>
                  <a:pt x="3131272" y="106161"/>
                </a:lnTo>
                <a:lnTo>
                  <a:pt x="3116794" y="36915"/>
                </a:lnTo>
                <a:lnTo>
                  <a:pt x="3135751" y="14166"/>
                </a:lnTo>
                <a:lnTo>
                  <a:pt x="3106827" y="19200"/>
                </a:lnTo>
                <a:lnTo>
                  <a:pt x="3106282" y="18712"/>
                </a:lnTo>
                <a:lnTo>
                  <a:pt x="3106222" y="18722"/>
                </a:lnTo>
                <a:lnTo>
                  <a:pt x="3085265" y="0"/>
                </a:lnTo>
                <a:lnTo>
                  <a:pt x="3107439" y="0"/>
                </a:lnTo>
                <a:lnTo>
                  <a:pt x="3110794" y="3006"/>
                </a:lnTo>
                <a:lnTo>
                  <a:pt x="3128128" y="0"/>
                </a:lnTo>
                <a:lnTo>
                  <a:pt x="3218517" y="0"/>
                </a:lnTo>
                <a:lnTo>
                  <a:pt x="3159215" y="10246"/>
                </a:lnTo>
                <a:lnTo>
                  <a:pt x="3133116" y="41583"/>
                </a:lnTo>
                <a:lnTo>
                  <a:pt x="3147371" y="109366"/>
                </a:lnTo>
                <a:lnTo>
                  <a:pt x="3215569" y="123687"/>
                </a:lnTo>
                <a:lnTo>
                  <a:pt x="3246811" y="97684"/>
                </a:lnTo>
                <a:lnTo>
                  <a:pt x="3263689" y="0"/>
                </a:lnTo>
                <a:lnTo>
                  <a:pt x="3279098" y="0"/>
                </a:lnTo>
                <a:lnTo>
                  <a:pt x="3264858" y="82613"/>
                </a:lnTo>
                <a:lnTo>
                  <a:pt x="3337870" y="21770"/>
                </a:lnTo>
                <a:lnTo>
                  <a:pt x="3329880" y="0"/>
                </a:lnTo>
                <a:lnTo>
                  <a:pt x="3345871" y="0"/>
                </a:lnTo>
                <a:lnTo>
                  <a:pt x="3350204" y="11762"/>
                </a:lnTo>
                <a:lnTo>
                  <a:pt x="3364340" y="0"/>
                </a:lnTo>
                <a:lnTo>
                  <a:pt x="3388224" y="0"/>
                </a:lnTo>
                <a:lnTo>
                  <a:pt x="3355811" y="27010"/>
                </a:lnTo>
                <a:lnTo>
                  <a:pt x="3388597" y="116136"/>
                </a:lnTo>
                <a:lnTo>
                  <a:pt x="3421553" y="26550"/>
                </a:lnTo>
                <a:lnTo>
                  <a:pt x="3389693" y="0"/>
                </a:lnTo>
                <a:lnTo>
                  <a:pt x="3413065" y="0"/>
                </a:lnTo>
                <a:lnTo>
                  <a:pt x="3427121" y="11696"/>
                </a:lnTo>
                <a:lnTo>
                  <a:pt x="3431430" y="0"/>
                </a:lnTo>
                <a:lnTo>
                  <a:pt x="3447738" y="0"/>
                </a:lnTo>
                <a:lnTo>
                  <a:pt x="3439582" y="22218"/>
                </a:lnTo>
                <a:lnTo>
                  <a:pt x="3512653" y="83111"/>
                </a:lnTo>
                <a:lnTo>
                  <a:pt x="3498327" y="0"/>
                </a:lnTo>
                <a:lnTo>
                  <a:pt x="3513712" y="0"/>
                </a:lnTo>
                <a:lnTo>
                  <a:pt x="3530638" y="98051"/>
                </a:lnTo>
                <a:lnTo>
                  <a:pt x="3561421" y="123687"/>
                </a:lnTo>
                <a:lnTo>
                  <a:pt x="3629906" y="109305"/>
                </a:lnTo>
                <a:lnTo>
                  <a:pt x="3644289" y="40915"/>
                </a:lnTo>
                <a:lnTo>
                  <a:pt x="3618645" y="10237"/>
                </a:lnTo>
                <a:lnTo>
                  <a:pt x="3559399" y="0"/>
                </a:lnTo>
                <a:lnTo>
                  <a:pt x="3648862" y="0"/>
                </a:lnTo>
                <a:lnTo>
                  <a:pt x="3666196" y="3006"/>
                </a:lnTo>
                <a:lnTo>
                  <a:pt x="3669552" y="0"/>
                </a:lnTo>
                <a:lnTo>
                  <a:pt x="3692941" y="0"/>
                </a:lnTo>
                <a:lnTo>
                  <a:pt x="3671279" y="19390"/>
                </a:lnTo>
                <a:lnTo>
                  <a:pt x="3641180" y="14151"/>
                </a:lnTo>
                <a:lnTo>
                  <a:pt x="3660706" y="37583"/>
                </a:lnTo>
                <a:lnTo>
                  <a:pt x="3646228" y="106734"/>
                </a:lnTo>
                <a:lnTo>
                  <a:pt x="3715761" y="92161"/>
                </a:lnTo>
                <a:lnTo>
                  <a:pt x="3740811" y="117212"/>
                </a:lnTo>
                <a:lnTo>
                  <a:pt x="3740811" y="81779"/>
                </a:lnTo>
                <a:lnTo>
                  <a:pt x="3796056" y="45679"/>
                </a:lnTo>
                <a:lnTo>
                  <a:pt x="3743288" y="31392"/>
                </a:lnTo>
                <a:lnTo>
                  <a:pt x="3733027" y="0"/>
                </a:lnTo>
                <a:lnTo>
                  <a:pt x="3748499" y="0"/>
                </a:lnTo>
                <a:lnTo>
                  <a:pt x="3754813" y="19200"/>
                </a:lnTo>
                <a:lnTo>
                  <a:pt x="3812535" y="34916"/>
                </a:lnTo>
                <a:lnTo>
                  <a:pt x="3813773" y="34059"/>
                </a:lnTo>
                <a:lnTo>
                  <a:pt x="3815011" y="34916"/>
                </a:lnTo>
                <a:lnTo>
                  <a:pt x="3872733" y="19200"/>
                </a:lnTo>
                <a:lnTo>
                  <a:pt x="3879046" y="0"/>
                </a:lnTo>
                <a:lnTo>
                  <a:pt x="3894528" y="0"/>
                </a:lnTo>
                <a:lnTo>
                  <a:pt x="3884258" y="31296"/>
                </a:lnTo>
                <a:lnTo>
                  <a:pt x="3831489" y="45584"/>
                </a:lnTo>
                <a:lnTo>
                  <a:pt x="3886639" y="81588"/>
                </a:lnTo>
                <a:lnTo>
                  <a:pt x="3886639" y="117117"/>
                </a:lnTo>
                <a:lnTo>
                  <a:pt x="3911690" y="92066"/>
                </a:lnTo>
                <a:lnTo>
                  <a:pt x="3983413" y="107115"/>
                </a:lnTo>
                <a:lnTo>
                  <a:pt x="3983413" y="85494"/>
                </a:lnTo>
                <a:lnTo>
                  <a:pt x="3948933" y="51013"/>
                </a:lnTo>
                <a:lnTo>
                  <a:pt x="3985128" y="14818"/>
                </a:lnTo>
                <a:lnTo>
                  <a:pt x="3935693" y="28058"/>
                </a:lnTo>
                <a:lnTo>
                  <a:pt x="3928154" y="0"/>
                </a:lnTo>
                <a:lnTo>
                  <a:pt x="3943503" y="0"/>
                </a:lnTo>
                <a:lnTo>
                  <a:pt x="3946170" y="9960"/>
                </a:lnTo>
                <a:lnTo>
                  <a:pt x="3983462" y="0"/>
                </a:lnTo>
                <a:lnTo>
                  <a:pt x="4040708" y="0"/>
                </a:lnTo>
                <a:lnTo>
                  <a:pt x="4013512" y="7293"/>
                </a:lnTo>
                <a:lnTo>
                  <a:pt x="3969697" y="51108"/>
                </a:lnTo>
                <a:lnTo>
                  <a:pt x="3998082" y="79493"/>
                </a:lnTo>
                <a:lnTo>
                  <a:pt x="3998082" y="108925"/>
                </a:lnTo>
                <a:lnTo>
                  <a:pt x="4027514" y="108925"/>
                </a:lnTo>
                <a:lnTo>
                  <a:pt x="4055994" y="137310"/>
                </a:lnTo>
                <a:lnTo>
                  <a:pt x="4099809" y="93495"/>
                </a:lnTo>
                <a:lnTo>
                  <a:pt x="4124902" y="0"/>
                </a:lnTo>
                <a:lnTo>
                  <a:pt x="4140193" y="0"/>
                </a:lnTo>
                <a:lnTo>
                  <a:pt x="4120668" y="72635"/>
                </a:lnTo>
                <a:lnTo>
                  <a:pt x="4193396" y="0"/>
                </a:lnTo>
                <a:lnTo>
                  <a:pt x="4214354" y="0"/>
                </a:lnTo>
                <a:lnTo>
                  <a:pt x="4211442" y="2912"/>
                </a:lnTo>
                <a:lnTo>
                  <a:pt x="4238588" y="104258"/>
                </a:lnTo>
                <a:lnTo>
                  <a:pt x="4265734" y="2817"/>
                </a:lnTo>
                <a:lnTo>
                  <a:pt x="4262907" y="0"/>
                </a:lnTo>
                <a:lnTo>
                  <a:pt x="4283684" y="0"/>
                </a:lnTo>
                <a:lnTo>
                  <a:pt x="4356412" y="72635"/>
                </a:lnTo>
                <a:lnTo>
                  <a:pt x="4336957" y="0"/>
                </a:lnTo>
                <a:lnTo>
                  <a:pt x="4352185" y="0"/>
                </a:lnTo>
                <a:lnTo>
                  <a:pt x="4377177" y="93399"/>
                </a:lnTo>
                <a:lnTo>
                  <a:pt x="4420992" y="137214"/>
                </a:lnTo>
                <a:lnTo>
                  <a:pt x="4449376" y="108830"/>
                </a:lnTo>
                <a:lnTo>
                  <a:pt x="4478808" y="108830"/>
                </a:lnTo>
                <a:lnTo>
                  <a:pt x="4478808" y="79398"/>
                </a:lnTo>
                <a:lnTo>
                  <a:pt x="4507288" y="51013"/>
                </a:lnTo>
                <a:lnTo>
                  <a:pt x="4463473" y="7198"/>
                </a:lnTo>
                <a:lnTo>
                  <a:pt x="4436654" y="0"/>
                </a:lnTo>
                <a:lnTo>
                  <a:pt x="4493415" y="0"/>
                </a:lnTo>
                <a:lnTo>
                  <a:pt x="4531005" y="10056"/>
                </a:lnTo>
                <a:lnTo>
                  <a:pt x="4533699" y="0"/>
                </a:lnTo>
                <a:lnTo>
                  <a:pt x="4548800" y="0"/>
                </a:lnTo>
                <a:lnTo>
                  <a:pt x="4541292" y="28153"/>
                </a:lnTo>
                <a:lnTo>
                  <a:pt x="4491953" y="14913"/>
                </a:lnTo>
                <a:lnTo>
                  <a:pt x="4528053" y="51013"/>
                </a:lnTo>
                <a:lnTo>
                  <a:pt x="4493477" y="85494"/>
                </a:lnTo>
                <a:lnTo>
                  <a:pt x="4493477" y="107211"/>
                </a:lnTo>
                <a:lnTo>
                  <a:pt x="4565200" y="92161"/>
                </a:lnTo>
                <a:lnTo>
                  <a:pt x="4590346" y="117307"/>
                </a:lnTo>
                <a:lnTo>
                  <a:pt x="4590346" y="81779"/>
                </a:lnTo>
                <a:lnTo>
                  <a:pt x="4645591" y="45679"/>
                </a:lnTo>
                <a:lnTo>
                  <a:pt x="4592823" y="31392"/>
                </a:lnTo>
                <a:lnTo>
                  <a:pt x="4582522" y="0"/>
                </a:lnTo>
                <a:lnTo>
                  <a:pt x="4598131" y="0"/>
                </a:lnTo>
                <a:lnTo>
                  <a:pt x="4604443" y="19200"/>
                </a:lnTo>
                <a:lnTo>
                  <a:pt x="4662165" y="34916"/>
                </a:lnTo>
                <a:lnTo>
                  <a:pt x="4663403" y="34154"/>
                </a:lnTo>
                <a:lnTo>
                  <a:pt x="4664546" y="34916"/>
                </a:lnTo>
                <a:lnTo>
                  <a:pt x="4722267" y="19200"/>
                </a:lnTo>
                <a:lnTo>
                  <a:pt x="4728582" y="0"/>
                </a:lnTo>
                <a:lnTo>
                  <a:pt x="4744106" y="0"/>
                </a:lnTo>
                <a:lnTo>
                  <a:pt x="4733793" y="31392"/>
                </a:lnTo>
                <a:lnTo>
                  <a:pt x="4681024" y="45679"/>
                </a:lnTo>
                <a:lnTo>
                  <a:pt x="4736269" y="81779"/>
                </a:lnTo>
                <a:lnTo>
                  <a:pt x="4736269" y="117307"/>
                </a:lnTo>
                <a:lnTo>
                  <a:pt x="4761415" y="92161"/>
                </a:lnTo>
                <a:lnTo>
                  <a:pt x="4830948" y="106734"/>
                </a:lnTo>
                <a:lnTo>
                  <a:pt x="4816470" y="37583"/>
                </a:lnTo>
                <a:lnTo>
                  <a:pt x="4835996" y="14151"/>
                </a:lnTo>
                <a:lnTo>
                  <a:pt x="4805897" y="19390"/>
                </a:lnTo>
                <a:lnTo>
                  <a:pt x="4784236" y="0"/>
                </a:lnTo>
                <a:lnTo>
                  <a:pt x="4806379" y="0"/>
                </a:lnTo>
                <a:lnTo>
                  <a:pt x="4810374" y="3579"/>
                </a:lnTo>
                <a:lnTo>
                  <a:pt x="4831351" y="0"/>
                </a:lnTo>
                <a:lnTo>
                  <a:pt x="4917681" y="0"/>
                </a:lnTo>
                <a:lnTo>
                  <a:pt x="4858380" y="10246"/>
                </a:lnTo>
                <a:lnTo>
                  <a:pt x="4832281" y="41583"/>
                </a:lnTo>
                <a:lnTo>
                  <a:pt x="4846664" y="109973"/>
                </a:lnTo>
                <a:lnTo>
                  <a:pt x="4915149" y="124356"/>
                </a:lnTo>
                <a:lnTo>
                  <a:pt x="4946391" y="98257"/>
                </a:lnTo>
                <a:lnTo>
                  <a:pt x="4963369" y="0"/>
                </a:lnTo>
                <a:lnTo>
                  <a:pt x="4978263" y="0"/>
                </a:lnTo>
                <a:lnTo>
                  <a:pt x="4963821" y="83779"/>
                </a:lnTo>
                <a:lnTo>
                  <a:pt x="5037545" y="22343"/>
                </a:lnTo>
                <a:lnTo>
                  <a:pt x="5029344" y="0"/>
                </a:lnTo>
                <a:lnTo>
                  <a:pt x="5045105" y="0"/>
                </a:lnTo>
                <a:lnTo>
                  <a:pt x="5049546" y="12056"/>
                </a:lnTo>
                <a:lnTo>
                  <a:pt x="5063999" y="0"/>
                </a:lnTo>
                <a:lnTo>
                  <a:pt x="5087389" y="0"/>
                </a:lnTo>
                <a:lnTo>
                  <a:pt x="5054975" y="27010"/>
                </a:lnTo>
                <a:lnTo>
                  <a:pt x="5088123" y="117117"/>
                </a:lnTo>
                <a:lnTo>
                  <a:pt x="5121270" y="27010"/>
                </a:lnTo>
                <a:lnTo>
                  <a:pt x="5088858" y="0"/>
                </a:lnTo>
                <a:lnTo>
                  <a:pt x="5112115" y="0"/>
                </a:lnTo>
                <a:lnTo>
                  <a:pt x="5126604" y="12056"/>
                </a:lnTo>
                <a:lnTo>
                  <a:pt x="5131046" y="0"/>
                </a:lnTo>
                <a:lnTo>
                  <a:pt x="5146901" y="0"/>
                </a:lnTo>
                <a:lnTo>
                  <a:pt x="5138700" y="22343"/>
                </a:lnTo>
                <a:lnTo>
                  <a:pt x="5212424" y="83779"/>
                </a:lnTo>
                <a:lnTo>
                  <a:pt x="5197913" y="0"/>
                </a:lnTo>
                <a:lnTo>
                  <a:pt x="5212861" y="0"/>
                </a:lnTo>
                <a:lnTo>
                  <a:pt x="5229855" y="98352"/>
                </a:lnTo>
                <a:lnTo>
                  <a:pt x="5261097" y="124356"/>
                </a:lnTo>
                <a:lnTo>
                  <a:pt x="5329581" y="109973"/>
                </a:lnTo>
                <a:lnTo>
                  <a:pt x="5343964" y="41583"/>
                </a:lnTo>
                <a:lnTo>
                  <a:pt x="5317866" y="10341"/>
                </a:lnTo>
                <a:lnTo>
                  <a:pt x="5258016" y="0"/>
                </a:lnTo>
                <a:lnTo>
                  <a:pt x="5345234" y="0"/>
                </a:lnTo>
                <a:lnTo>
                  <a:pt x="5365872" y="3579"/>
                </a:lnTo>
                <a:lnTo>
                  <a:pt x="5369868" y="0"/>
                </a:lnTo>
                <a:lnTo>
                  <a:pt x="5392106" y="0"/>
                </a:lnTo>
                <a:lnTo>
                  <a:pt x="5370444" y="19390"/>
                </a:lnTo>
                <a:lnTo>
                  <a:pt x="5340345" y="14151"/>
                </a:lnTo>
                <a:lnTo>
                  <a:pt x="5359871" y="37583"/>
                </a:lnTo>
                <a:lnTo>
                  <a:pt x="5345393" y="106734"/>
                </a:lnTo>
                <a:lnTo>
                  <a:pt x="5414925" y="92161"/>
                </a:lnTo>
                <a:lnTo>
                  <a:pt x="5439976" y="117212"/>
                </a:lnTo>
                <a:lnTo>
                  <a:pt x="5439976" y="81779"/>
                </a:lnTo>
                <a:lnTo>
                  <a:pt x="5495221" y="45679"/>
                </a:lnTo>
                <a:lnTo>
                  <a:pt x="5442452" y="31392"/>
                </a:lnTo>
                <a:lnTo>
                  <a:pt x="5432191" y="0"/>
                </a:lnTo>
                <a:lnTo>
                  <a:pt x="5447664" y="0"/>
                </a:lnTo>
                <a:lnTo>
                  <a:pt x="5453978" y="19200"/>
                </a:lnTo>
                <a:lnTo>
                  <a:pt x="5511699" y="34916"/>
                </a:lnTo>
                <a:lnTo>
                  <a:pt x="5512938" y="34059"/>
                </a:lnTo>
                <a:lnTo>
                  <a:pt x="5514176" y="34916"/>
                </a:lnTo>
                <a:lnTo>
                  <a:pt x="5571897" y="19200"/>
                </a:lnTo>
                <a:lnTo>
                  <a:pt x="5578210" y="0"/>
                </a:lnTo>
                <a:lnTo>
                  <a:pt x="5593693" y="0"/>
                </a:lnTo>
                <a:lnTo>
                  <a:pt x="5583423" y="31296"/>
                </a:lnTo>
                <a:lnTo>
                  <a:pt x="5530654" y="45584"/>
                </a:lnTo>
                <a:lnTo>
                  <a:pt x="5585804" y="81588"/>
                </a:lnTo>
                <a:lnTo>
                  <a:pt x="5585804" y="117117"/>
                </a:lnTo>
                <a:lnTo>
                  <a:pt x="5610855" y="92066"/>
                </a:lnTo>
                <a:lnTo>
                  <a:pt x="5682578" y="107115"/>
                </a:lnTo>
                <a:lnTo>
                  <a:pt x="5682578" y="85494"/>
                </a:lnTo>
                <a:lnTo>
                  <a:pt x="5648097" y="51013"/>
                </a:lnTo>
                <a:lnTo>
                  <a:pt x="5684292" y="14818"/>
                </a:lnTo>
                <a:lnTo>
                  <a:pt x="5634858" y="28058"/>
                </a:lnTo>
                <a:lnTo>
                  <a:pt x="5627319" y="0"/>
                </a:lnTo>
                <a:lnTo>
                  <a:pt x="5642668" y="0"/>
                </a:lnTo>
                <a:lnTo>
                  <a:pt x="5645335" y="9960"/>
                </a:lnTo>
                <a:lnTo>
                  <a:pt x="5682626" y="0"/>
                </a:lnTo>
                <a:lnTo>
                  <a:pt x="5739872" y="0"/>
                </a:lnTo>
                <a:lnTo>
                  <a:pt x="5712677" y="7293"/>
                </a:lnTo>
                <a:lnTo>
                  <a:pt x="5668862" y="51108"/>
                </a:lnTo>
                <a:lnTo>
                  <a:pt x="5697246" y="79493"/>
                </a:lnTo>
                <a:lnTo>
                  <a:pt x="5697246" y="108925"/>
                </a:lnTo>
                <a:lnTo>
                  <a:pt x="5726679" y="108925"/>
                </a:lnTo>
                <a:lnTo>
                  <a:pt x="5755158" y="137310"/>
                </a:lnTo>
                <a:lnTo>
                  <a:pt x="5798973" y="93495"/>
                </a:lnTo>
                <a:lnTo>
                  <a:pt x="5824066" y="0"/>
                </a:lnTo>
                <a:lnTo>
                  <a:pt x="5839358" y="0"/>
                </a:lnTo>
                <a:lnTo>
                  <a:pt x="5819833" y="72635"/>
                </a:lnTo>
                <a:lnTo>
                  <a:pt x="5892561" y="0"/>
                </a:lnTo>
                <a:lnTo>
                  <a:pt x="5913518" y="0"/>
                </a:lnTo>
                <a:lnTo>
                  <a:pt x="5910606" y="2912"/>
                </a:lnTo>
                <a:lnTo>
                  <a:pt x="5937752" y="104258"/>
                </a:lnTo>
                <a:lnTo>
                  <a:pt x="5964899" y="2817"/>
                </a:lnTo>
                <a:lnTo>
                  <a:pt x="5962072" y="0"/>
                </a:lnTo>
                <a:lnTo>
                  <a:pt x="5982849" y="0"/>
                </a:lnTo>
                <a:lnTo>
                  <a:pt x="6055577" y="72635"/>
                </a:lnTo>
                <a:lnTo>
                  <a:pt x="6036122" y="0"/>
                </a:lnTo>
                <a:lnTo>
                  <a:pt x="6051350" y="0"/>
                </a:lnTo>
                <a:lnTo>
                  <a:pt x="6076341" y="93399"/>
                </a:lnTo>
                <a:lnTo>
                  <a:pt x="6120156" y="137214"/>
                </a:lnTo>
                <a:lnTo>
                  <a:pt x="6148541" y="108830"/>
                </a:lnTo>
                <a:lnTo>
                  <a:pt x="6177973" y="108830"/>
                </a:lnTo>
                <a:lnTo>
                  <a:pt x="6177973" y="79398"/>
                </a:lnTo>
                <a:lnTo>
                  <a:pt x="6206453" y="51013"/>
                </a:lnTo>
                <a:lnTo>
                  <a:pt x="6162638" y="7198"/>
                </a:lnTo>
                <a:lnTo>
                  <a:pt x="6135819" y="0"/>
                </a:lnTo>
                <a:lnTo>
                  <a:pt x="6192580" y="0"/>
                </a:lnTo>
                <a:lnTo>
                  <a:pt x="6230170" y="10056"/>
                </a:lnTo>
                <a:lnTo>
                  <a:pt x="6232863" y="0"/>
                </a:lnTo>
                <a:lnTo>
                  <a:pt x="6248060" y="0"/>
                </a:lnTo>
                <a:lnTo>
                  <a:pt x="6240552" y="28153"/>
                </a:lnTo>
                <a:lnTo>
                  <a:pt x="6191213" y="14913"/>
                </a:lnTo>
                <a:lnTo>
                  <a:pt x="6227313" y="51013"/>
                </a:lnTo>
                <a:lnTo>
                  <a:pt x="6192737" y="85494"/>
                </a:lnTo>
                <a:lnTo>
                  <a:pt x="6192737" y="107211"/>
                </a:lnTo>
                <a:lnTo>
                  <a:pt x="6264460" y="92161"/>
                </a:lnTo>
                <a:lnTo>
                  <a:pt x="6289606" y="117307"/>
                </a:lnTo>
                <a:lnTo>
                  <a:pt x="6289606" y="81779"/>
                </a:lnTo>
                <a:lnTo>
                  <a:pt x="6344756" y="45679"/>
                </a:lnTo>
                <a:lnTo>
                  <a:pt x="6291987" y="31392"/>
                </a:lnTo>
                <a:lnTo>
                  <a:pt x="6281686" y="0"/>
                </a:lnTo>
                <a:lnTo>
                  <a:pt x="6297296" y="0"/>
                </a:lnTo>
                <a:lnTo>
                  <a:pt x="6303608" y="19200"/>
                </a:lnTo>
                <a:lnTo>
                  <a:pt x="6361329" y="34916"/>
                </a:lnTo>
                <a:lnTo>
                  <a:pt x="6362568" y="34154"/>
                </a:lnTo>
                <a:lnTo>
                  <a:pt x="6363710" y="34916"/>
                </a:lnTo>
                <a:lnTo>
                  <a:pt x="6421432" y="19200"/>
                </a:lnTo>
                <a:lnTo>
                  <a:pt x="6427746" y="0"/>
                </a:lnTo>
                <a:lnTo>
                  <a:pt x="6443270" y="0"/>
                </a:lnTo>
                <a:lnTo>
                  <a:pt x="6432957" y="31392"/>
                </a:lnTo>
                <a:lnTo>
                  <a:pt x="6380189" y="45679"/>
                </a:lnTo>
                <a:lnTo>
                  <a:pt x="6435434" y="81779"/>
                </a:lnTo>
                <a:lnTo>
                  <a:pt x="6435434" y="117307"/>
                </a:lnTo>
                <a:lnTo>
                  <a:pt x="6460580" y="92161"/>
                </a:lnTo>
                <a:lnTo>
                  <a:pt x="6530112" y="106734"/>
                </a:lnTo>
                <a:lnTo>
                  <a:pt x="6515634" y="37488"/>
                </a:lnTo>
                <a:lnTo>
                  <a:pt x="6516440" y="36522"/>
                </a:lnTo>
                <a:lnTo>
                  <a:pt x="6516243" y="35585"/>
                </a:lnTo>
                <a:lnTo>
                  <a:pt x="6534019" y="14255"/>
                </a:lnTo>
                <a:lnTo>
                  <a:pt x="6505062" y="19295"/>
                </a:lnTo>
                <a:lnTo>
                  <a:pt x="6483463" y="0"/>
                </a:lnTo>
                <a:lnTo>
                  <a:pt x="6508074" y="0"/>
                </a:lnTo>
                <a:lnTo>
                  <a:pt x="6510052" y="1772"/>
                </a:lnTo>
                <a:lnTo>
                  <a:pt x="6520438" y="0"/>
                </a:lnTo>
                <a:lnTo>
                  <a:pt x="6616696" y="0"/>
                </a:lnTo>
                <a:lnTo>
                  <a:pt x="6557640" y="10151"/>
                </a:lnTo>
                <a:lnTo>
                  <a:pt x="6532147" y="40668"/>
                </a:lnTo>
                <a:lnTo>
                  <a:pt x="6546342" y="108166"/>
                </a:lnTo>
                <a:lnTo>
                  <a:pt x="6614827" y="122549"/>
                </a:lnTo>
                <a:lnTo>
                  <a:pt x="6645946" y="96554"/>
                </a:lnTo>
                <a:lnTo>
                  <a:pt x="6662628" y="0"/>
                </a:lnTo>
                <a:lnTo>
                  <a:pt x="6677630" y="0"/>
                </a:lnTo>
                <a:lnTo>
                  <a:pt x="6663500" y="81972"/>
                </a:lnTo>
                <a:lnTo>
                  <a:pt x="6736322" y="21287"/>
                </a:lnTo>
                <a:lnTo>
                  <a:pt x="6728509" y="0"/>
                </a:lnTo>
                <a:lnTo>
                  <a:pt x="6745379" y="0"/>
                </a:lnTo>
                <a:lnTo>
                  <a:pt x="6749225" y="10439"/>
                </a:lnTo>
                <a:lnTo>
                  <a:pt x="6761629" y="0"/>
                </a:lnTo>
                <a:lnTo>
                  <a:pt x="6786553" y="0"/>
                </a:lnTo>
                <a:lnTo>
                  <a:pt x="6755042" y="26258"/>
                </a:lnTo>
                <a:lnTo>
                  <a:pt x="6787801" y="115310"/>
                </a:lnTo>
                <a:lnTo>
                  <a:pt x="6820319" y="26914"/>
                </a:lnTo>
                <a:lnTo>
                  <a:pt x="6788022" y="0"/>
                </a:lnTo>
                <a:lnTo>
                  <a:pt x="6814081" y="0"/>
                </a:lnTo>
                <a:lnTo>
                  <a:pt x="6826282" y="10153"/>
                </a:lnTo>
                <a:lnTo>
                  <a:pt x="6830023" y="0"/>
                </a:lnTo>
                <a:lnTo>
                  <a:pt x="6846008" y="0"/>
                </a:lnTo>
                <a:lnTo>
                  <a:pt x="6838398" y="20552"/>
                </a:lnTo>
                <a:lnTo>
                  <a:pt x="6911046" y="81092"/>
                </a:lnTo>
                <a:lnTo>
                  <a:pt x="6897069" y="0"/>
                </a:lnTo>
                <a:lnTo>
                  <a:pt x="6912867" y="0"/>
                </a:lnTo>
                <a:lnTo>
                  <a:pt x="6929533" y="96545"/>
                </a:lnTo>
                <a:lnTo>
                  <a:pt x="6960775" y="122549"/>
                </a:lnTo>
                <a:lnTo>
                  <a:pt x="7029099" y="108200"/>
                </a:lnTo>
                <a:lnTo>
                  <a:pt x="7043129" y="41488"/>
                </a:lnTo>
                <a:lnTo>
                  <a:pt x="7016935" y="10151"/>
                </a:lnTo>
                <a:lnTo>
                  <a:pt x="6958185" y="0"/>
                </a:lnTo>
                <a:lnTo>
                  <a:pt x="7055332" y="0"/>
                </a:lnTo>
                <a:lnTo>
                  <a:pt x="7065550" y="1772"/>
                </a:lnTo>
                <a:lnTo>
                  <a:pt x="7067528" y="0"/>
                </a:lnTo>
                <a:lnTo>
                  <a:pt x="7091065" y="0"/>
                </a:lnTo>
                <a:lnTo>
                  <a:pt x="7069513" y="19295"/>
                </a:lnTo>
                <a:lnTo>
                  <a:pt x="7041795" y="14471"/>
                </a:lnTo>
                <a:lnTo>
                  <a:pt x="7059549" y="35776"/>
                </a:lnTo>
                <a:lnTo>
                  <a:pt x="7045071" y="104927"/>
                </a:lnTo>
                <a:lnTo>
                  <a:pt x="7114604" y="90354"/>
                </a:lnTo>
                <a:lnTo>
                  <a:pt x="7139654" y="115405"/>
                </a:lnTo>
                <a:lnTo>
                  <a:pt x="7139654" y="79972"/>
                </a:lnTo>
                <a:lnTo>
                  <a:pt x="7194899" y="43872"/>
                </a:lnTo>
                <a:lnTo>
                  <a:pt x="7142131" y="29585"/>
                </a:lnTo>
                <a:lnTo>
                  <a:pt x="7132460" y="0"/>
                </a:lnTo>
                <a:lnTo>
                  <a:pt x="7147936" y="0"/>
                </a:lnTo>
                <a:lnTo>
                  <a:pt x="7153656" y="17393"/>
                </a:lnTo>
                <a:lnTo>
                  <a:pt x="7211378" y="33109"/>
                </a:lnTo>
                <a:lnTo>
                  <a:pt x="7212616" y="32252"/>
                </a:lnTo>
                <a:lnTo>
                  <a:pt x="7213854" y="33109"/>
                </a:lnTo>
                <a:lnTo>
                  <a:pt x="7271576" y="17393"/>
                </a:lnTo>
                <a:lnTo>
                  <a:pt x="7277295" y="0"/>
                </a:lnTo>
                <a:lnTo>
                  <a:pt x="7292778" y="0"/>
                </a:lnTo>
                <a:lnTo>
                  <a:pt x="7283101" y="29489"/>
                </a:lnTo>
                <a:lnTo>
                  <a:pt x="7230332" y="43777"/>
                </a:lnTo>
                <a:lnTo>
                  <a:pt x="7285482" y="79781"/>
                </a:lnTo>
                <a:lnTo>
                  <a:pt x="7285482" y="115310"/>
                </a:lnTo>
                <a:lnTo>
                  <a:pt x="7310533" y="90259"/>
                </a:lnTo>
                <a:lnTo>
                  <a:pt x="7382256" y="105308"/>
                </a:lnTo>
                <a:lnTo>
                  <a:pt x="7382256" y="83687"/>
                </a:lnTo>
                <a:lnTo>
                  <a:pt x="7347776" y="49206"/>
                </a:lnTo>
                <a:lnTo>
                  <a:pt x="7383971" y="13011"/>
                </a:lnTo>
                <a:lnTo>
                  <a:pt x="7334536" y="26251"/>
                </a:lnTo>
                <a:lnTo>
                  <a:pt x="7327483" y="0"/>
                </a:lnTo>
                <a:lnTo>
                  <a:pt x="7342830" y="0"/>
                </a:lnTo>
                <a:lnTo>
                  <a:pt x="7345013" y="8153"/>
                </a:lnTo>
                <a:lnTo>
                  <a:pt x="7375539" y="0"/>
                </a:lnTo>
                <a:lnTo>
                  <a:pt x="7432812" y="0"/>
                </a:lnTo>
                <a:lnTo>
                  <a:pt x="7412355" y="5486"/>
                </a:lnTo>
                <a:lnTo>
                  <a:pt x="7368540" y="49301"/>
                </a:lnTo>
                <a:lnTo>
                  <a:pt x="7396925" y="77686"/>
                </a:lnTo>
                <a:lnTo>
                  <a:pt x="7396925" y="107118"/>
                </a:lnTo>
                <a:lnTo>
                  <a:pt x="7426357" y="107118"/>
                </a:lnTo>
                <a:lnTo>
                  <a:pt x="7454837" y="135503"/>
                </a:lnTo>
                <a:lnTo>
                  <a:pt x="7498652" y="91688"/>
                </a:lnTo>
                <a:lnTo>
                  <a:pt x="7523260" y="0"/>
                </a:lnTo>
                <a:lnTo>
                  <a:pt x="7538550" y="0"/>
                </a:lnTo>
                <a:lnTo>
                  <a:pt x="7519511" y="70828"/>
                </a:lnTo>
                <a:lnTo>
                  <a:pt x="7590430" y="0"/>
                </a:lnTo>
                <a:lnTo>
                  <a:pt x="7611390" y="0"/>
                </a:lnTo>
                <a:lnTo>
                  <a:pt x="7610285" y="1105"/>
                </a:lnTo>
                <a:lnTo>
                  <a:pt x="7637431" y="102451"/>
                </a:lnTo>
                <a:lnTo>
                  <a:pt x="7664577" y="1010"/>
                </a:lnTo>
                <a:lnTo>
                  <a:pt x="7663564" y="0"/>
                </a:lnTo>
                <a:lnTo>
                  <a:pt x="7684337" y="0"/>
                </a:lnTo>
                <a:lnTo>
                  <a:pt x="7755255" y="70828"/>
                </a:lnTo>
                <a:lnTo>
                  <a:pt x="7736284" y="0"/>
                </a:lnTo>
                <a:lnTo>
                  <a:pt x="7751512" y="0"/>
                </a:lnTo>
                <a:lnTo>
                  <a:pt x="7776020" y="91592"/>
                </a:lnTo>
                <a:lnTo>
                  <a:pt x="7819835" y="135407"/>
                </a:lnTo>
                <a:lnTo>
                  <a:pt x="7848219" y="107023"/>
                </a:lnTo>
                <a:lnTo>
                  <a:pt x="7877651" y="107023"/>
                </a:lnTo>
                <a:lnTo>
                  <a:pt x="7877651" y="77591"/>
                </a:lnTo>
                <a:lnTo>
                  <a:pt x="7906131" y="49206"/>
                </a:lnTo>
                <a:lnTo>
                  <a:pt x="7862316" y="5391"/>
                </a:lnTo>
                <a:lnTo>
                  <a:pt x="7842230" y="0"/>
                </a:lnTo>
                <a:lnTo>
                  <a:pt x="7899013" y="0"/>
                </a:lnTo>
                <a:lnTo>
                  <a:pt x="7929848" y="8249"/>
                </a:lnTo>
                <a:lnTo>
                  <a:pt x="7932058" y="0"/>
                </a:lnTo>
                <a:lnTo>
                  <a:pt x="7947161" y="0"/>
                </a:lnTo>
                <a:lnTo>
                  <a:pt x="7940135" y="26346"/>
                </a:lnTo>
                <a:lnTo>
                  <a:pt x="7890796" y="13106"/>
                </a:lnTo>
                <a:lnTo>
                  <a:pt x="7926896" y="49206"/>
                </a:lnTo>
                <a:lnTo>
                  <a:pt x="7892320" y="83687"/>
                </a:lnTo>
                <a:lnTo>
                  <a:pt x="7892320" y="105404"/>
                </a:lnTo>
                <a:lnTo>
                  <a:pt x="7964043" y="90354"/>
                </a:lnTo>
                <a:lnTo>
                  <a:pt x="7989189" y="115500"/>
                </a:lnTo>
                <a:lnTo>
                  <a:pt x="7989189" y="79972"/>
                </a:lnTo>
                <a:lnTo>
                  <a:pt x="8044434" y="43872"/>
                </a:lnTo>
                <a:lnTo>
                  <a:pt x="7991666" y="29585"/>
                </a:lnTo>
                <a:lnTo>
                  <a:pt x="7981958" y="0"/>
                </a:lnTo>
                <a:lnTo>
                  <a:pt x="7997568" y="0"/>
                </a:lnTo>
                <a:lnTo>
                  <a:pt x="8003286" y="17393"/>
                </a:lnTo>
                <a:lnTo>
                  <a:pt x="8061008" y="33109"/>
                </a:lnTo>
                <a:lnTo>
                  <a:pt x="8062246" y="32347"/>
                </a:lnTo>
                <a:lnTo>
                  <a:pt x="8063389" y="33109"/>
                </a:lnTo>
                <a:lnTo>
                  <a:pt x="8121110" y="17393"/>
                </a:lnTo>
                <a:lnTo>
                  <a:pt x="8126830" y="0"/>
                </a:lnTo>
                <a:lnTo>
                  <a:pt x="8142355" y="0"/>
                </a:lnTo>
                <a:lnTo>
                  <a:pt x="8132636" y="29585"/>
                </a:lnTo>
                <a:lnTo>
                  <a:pt x="8079867" y="43872"/>
                </a:lnTo>
                <a:lnTo>
                  <a:pt x="8135112" y="79972"/>
                </a:lnTo>
                <a:lnTo>
                  <a:pt x="8135112" y="115500"/>
                </a:lnTo>
                <a:lnTo>
                  <a:pt x="8160258" y="90354"/>
                </a:lnTo>
                <a:lnTo>
                  <a:pt x="8229791" y="104927"/>
                </a:lnTo>
                <a:lnTo>
                  <a:pt x="8215313" y="35776"/>
                </a:lnTo>
                <a:lnTo>
                  <a:pt x="8234839" y="12344"/>
                </a:lnTo>
                <a:lnTo>
                  <a:pt x="8204740" y="17583"/>
                </a:lnTo>
                <a:lnTo>
                  <a:pt x="8185097" y="0"/>
                </a:lnTo>
                <a:lnTo>
                  <a:pt x="8207239" y="0"/>
                </a:lnTo>
                <a:lnTo>
                  <a:pt x="8209217" y="1772"/>
                </a:lnTo>
                <a:lnTo>
                  <a:pt x="8219603" y="0"/>
                </a:lnTo>
                <a:lnTo>
                  <a:pt x="8306065" y="0"/>
                </a:lnTo>
                <a:lnTo>
                  <a:pt x="8257223" y="8439"/>
                </a:lnTo>
                <a:lnTo>
                  <a:pt x="8231124" y="39776"/>
                </a:lnTo>
                <a:lnTo>
                  <a:pt x="8245507" y="108166"/>
                </a:lnTo>
                <a:lnTo>
                  <a:pt x="8313992" y="122549"/>
                </a:lnTo>
                <a:lnTo>
                  <a:pt x="8345234" y="96450"/>
                </a:lnTo>
                <a:lnTo>
                  <a:pt x="8361899" y="0"/>
                </a:lnTo>
                <a:lnTo>
                  <a:pt x="8376795" y="0"/>
                </a:lnTo>
                <a:lnTo>
                  <a:pt x="8362664" y="81972"/>
                </a:lnTo>
                <a:lnTo>
                  <a:pt x="8436388" y="20536"/>
                </a:lnTo>
                <a:lnTo>
                  <a:pt x="8428850" y="0"/>
                </a:lnTo>
                <a:lnTo>
                  <a:pt x="8444613" y="0"/>
                </a:lnTo>
                <a:lnTo>
                  <a:pt x="8448389" y="10249"/>
                </a:lnTo>
                <a:lnTo>
                  <a:pt x="8460676" y="0"/>
                </a:lnTo>
                <a:lnTo>
                  <a:pt x="8484063" y="0"/>
                </a:lnTo>
                <a:lnTo>
                  <a:pt x="8453818" y="25203"/>
                </a:lnTo>
                <a:lnTo>
                  <a:pt x="8486966" y="115310"/>
                </a:lnTo>
                <a:lnTo>
                  <a:pt x="8520113" y="25203"/>
                </a:lnTo>
                <a:lnTo>
                  <a:pt x="8489869" y="0"/>
                </a:lnTo>
                <a:lnTo>
                  <a:pt x="8513130" y="0"/>
                </a:lnTo>
                <a:lnTo>
                  <a:pt x="8525447" y="10249"/>
                </a:lnTo>
                <a:lnTo>
                  <a:pt x="8529223" y="0"/>
                </a:lnTo>
                <a:lnTo>
                  <a:pt x="8545081" y="0"/>
                </a:lnTo>
                <a:lnTo>
                  <a:pt x="8537543" y="20536"/>
                </a:lnTo>
                <a:lnTo>
                  <a:pt x="8611267" y="81972"/>
                </a:lnTo>
                <a:lnTo>
                  <a:pt x="8597069" y="0"/>
                </a:lnTo>
                <a:lnTo>
                  <a:pt x="8612016" y="0"/>
                </a:lnTo>
                <a:lnTo>
                  <a:pt x="8628698" y="96545"/>
                </a:lnTo>
                <a:lnTo>
                  <a:pt x="8659940" y="122549"/>
                </a:lnTo>
                <a:lnTo>
                  <a:pt x="8728424" y="108166"/>
                </a:lnTo>
                <a:lnTo>
                  <a:pt x="8742807" y="39776"/>
                </a:lnTo>
                <a:lnTo>
                  <a:pt x="8716709" y="8534"/>
                </a:lnTo>
                <a:lnTo>
                  <a:pt x="8667317" y="0"/>
                </a:lnTo>
                <a:lnTo>
                  <a:pt x="8754497" y="0"/>
                </a:lnTo>
                <a:lnTo>
                  <a:pt x="8764715" y="1772"/>
                </a:lnTo>
                <a:lnTo>
                  <a:pt x="8766693" y="0"/>
                </a:lnTo>
                <a:lnTo>
                  <a:pt x="8788930" y="0"/>
                </a:lnTo>
                <a:lnTo>
                  <a:pt x="8769287" y="17583"/>
                </a:lnTo>
                <a:lnTo>
                  <a:pt x="8739188" y="12344"/>
                </a:lnTo>
                <a:lnTo>
                  <a:pt x="8758714" y="35776"/>
                </a:lnTo>
                <a:lnTo>
                  <a:pt x="8744236" y="104927"/>
                </a:lnTo>
                <a:lnTo>
                  <a:pt x="8813768" y="90354"/>
                </a:lnTo>
                <a:lnTo>
                  <a:pt x="8838819" y="115405"/>
                </a:lnTo>
                <a:lnTo>
                  <a:pt x="8838819" y="79972"/>
                </a:lnTo>
                <a:lnTo>
                  <a:pt x="8894064" y="43872"/>
                </a:lnTo>
                <a:lnTo>
                  <a:pt x="8841295" y="29585"/>
                </a:lnTo>
                <a:lnTo>
                  <a:pt x="8831625" y="0"/>
                </a:lnTo>
                <a:lnTo>
                  <a:pt x="8847101" y="0"/>
                </a:lnTo>
                <a:lnTo>
                  <a:pt x="8852821" y="17393"/>
                </a:lnTo>
                <a:lnTo>
                  <a:pt x="8910542" y="33109"/>
                </a:lnTo>
                <a:lnTo>
                  <a:pt x="8911781" y="32252"/>
                </a:lnTo>
                <a:lnTo>
                  <a:pt x="8913019" y="33109"/>
                </a:lnTo>
                <a:lnTo>
                  <a:pt x="8970740" y="17393"/>
                </a:lnTo>
                <a:lnTo>
                  <a:pt x="8976458" y="0"/>
                </a:lnTo>
                <a:lnTo>
                  <a:pt x="8991943" y="0"/>
                </a:lnTo>
                <a:lnTo>
                  <a:pt x="8982266" y="29489"/>
                </a:lnTo>
                <a:lnTo>
                  <a:pt x="8929497" y="43777"/>
                </a:lnTo>
                <a:lnTo>
                  <a:pt x="8984647" y="79781"/>
                </a:lnTo>
                <a:lnTo>
                  <a:pt x="8984647" y="115310"/>
                </a:lnTo>
                <a:lnTo>
                  <a:pt x="9009698" y="90259"/>
                </a:lnTo>
                <a:lnTo>
                  <a:pt x="9081421" y="105308"/>
                </a:lnTo>
                <a:lnTo>
                  <a:pt x="9081421" y="83687"/>
                </a:lnTo>
                <a:lnTo>
                  <a:pt x="9046940" y="49206"/>
                </a:lnTo>
                <a:lnTo>
                  <a:pt x="9083135" y="13011"/>
                </a:lnTo>
                <a:lnTo>
                  <a:pt x="9033701" y="26251"/>
                </a:lnTo>
                <a:lnTo>
                  <a:pt x="9026647" y="0"/>
                </a:lnTo>
                <a:lnTo>
                  <a:pt x="9041994" y="0"/>
                </a:lnTo>
                <a:lnTo>
                  <a:pt x="9044178" y="8153"/>
                </a:lnTo>
                <a:lnTo>
                  <a:pt x="9074703" y="0"/>
                </a:lnTo>
                <a:lnTo>
                  <a:pt x="9131977" y="0"/>
                </a:lnTo>
                <a:lnTo>
                  <a:pt x="9111520" y="5486"/>
                </a:lnTo>
                <a:lnTo>
                  <a:pt x="9067705" y="49301"/>
                </a:lnTo>
                <a:lnTo>
                  <a:pt x="9096089" y="77686"/>
                </a:lnTo>
                <a:lnTo>
                  <a:pt x="9096089" y="107118"/>
                </a:lnTo>
                <a:lnTo>
                  <a:pt x="9125522" y="107118"/>
                </a:lnTo>
                <a:lnTo>
                  <a:pt x="9154001" y="135503"/>
                </a:lnTo>
                <a:lnTo>
                  <a:pt x="9197816" y="91688"/>
                </a:lnTo>
                <a:lnTo>
                  <a:pt x="9222424" y="0"/>
                </a:lnTo>
                <a:lnTo>
                  <a:pt x="9237715" y="0"/>
                </a:lnTo>
                <a:lnTo>
                  <a:pt x="9218676" y="70828"/>
                </a:lnTo>
                <a:lnTo>
                  <a:pt x="9289595" y="0"/>
                </a:lnTo>
                <a:lnTo>
                  <a:pt x="9310554" y="0"/>
                </a:lnTo>
                <a:lnTo>
                  <a:pt x="9309449" y="1105"/>
                </a:lnTo>
                <a:lnTo>
                  <a:pt x="9336595" y="102451"/>
                </a:lnTo>
                <a:lnTo>
                  <a:pt x="9363742" y="1010"/>
                </a:lnTo>
                <a:lnTo>
                  <a:pt x="9362728" y="0"/>
                </a:lnTo>
                <a:lnTo>
                  <a:pt x="9383501" y="0"/>
                </a:lnTo>
                <a:lnTo>
                  <a:pt x="9454420" y="70828"/>
                </a:lnTo>
                <a:lnTo>
                  <a:pt x="9435448" y="0"/>
                </a:lnTo>
                <a:lnTo>
                  <a:pt x="9450676" y="0"/>
                </a:lnTo>
                <a:lnTo>
                  <a:pt x="9475184" y="91592"/>
                </a:lnTo>
                <a:lnTo>
                  <a:pt x="9518999" y="135407"/>
                </a:lnTo>
                <a:lnTo>
                  <a:pt x="9547384" y="107023"/>
                </a:lnTo>
                <a:lnTo>
                  <a:pt x="9576816" y="107023"/>
                </a:lnTo>
                <a:lnTo>
                  <a:pt x="9576816" y="77591"/>
                </a:lnTo>
                <a:lnTo>
                  <a:pt x="9605296" y="49206"/>
                </a:lnTo>
                <a:lnTo>
                  <a:pt x="9561481" y="5391"/>
                </a:lnTo>
                <a:lnTo>
                  <a:pt x="9541395" y="0"/>
                </a:lnTo>
                <a:lnTo>
                  <a:pt x="9598177" y="0"/>
                </a:lnTo>
                <a:lnTo>
                  <a:pt x="9629013" y="8249"/>
                </a:lnTo>
                <a:lnTo>
                  <a:pt x="9631222" y="0"/>
                </a:lnTo>
                <a:lnTo>
                  <a:pt x="9646421" y="0"/>
                </a:lnTo>
                <a:lnTo>
                  <a:pt x="9639395" y="26346"/>
                </a:lnTo>
                <a:lnTo>
                  <a:pt x="9590056" y="13106"/>
                </a:lnTo>
                <a:lnTo>
                  <a:pt x="9626156" y="49206"/>
                </a:lnTo>
                <a:lnTo>
                  <a:pt x="9591580" y="83687"/>
                </a:lnTo>
                <a:lnTo>
                  <a:pt x="9591580" y="105404"/>
                </a:lnTo>
                <a:lnTo>
                  <a:pt x="9663303" y="90354"/>
                </a:lnTo>
                <a:lnTo>
                  <a:pt x="9688449" y="115500"/>
                </a:lnTo>
                <a:lnTo>
                  <a:pt x="9688449" y="79972"/>
                </a:lnTo>
                <a:lnTo>
                  <a:pt x="9743599" y="43872"/>
                </a:lnTo>
                <a:lnTo>
                  <a:pt x="9690830" y="29585"/>
                </a:lnTo>
                <a:lnTo>
                  <a:pt x="9681122" y="0"/>
                </a:lnTo>
                <a:lnTo>
                  <a:pt x="9696733" y="0"/>
                </a:lnTo>
                <a:lnTo>
                  <a:pt x="9702451" y="17393"/>
                </a:lnTo>
                <a:lnTo>
                  <a:pt x="9760172" y="33109"/>
                </a:lnTo>
                <a:lnTo>
                  <a:pt x="9761411" y="32347"/>
                </a:lnTo>
                <a:lnTo>
                  <a:pt x="9762553" y="33109"/>
                </a:lnTo>
                <a:lnTo>
                  <a:pt x="9820275" y="17393"/>
                </a:lnTo>
                <a:lnTo>
                  <a:pt x="9825995" y="0"/>
                </a:lnTo>
                <a:lnTo>
                  <a:pt x="9841519" y="0"/>
                </a:lnTo>
                <a:lnTo>
                  <a:pt x="9831800" y="29585"/>
                </a:lnTo>
                <a:lnTo>
                  <a:pt x="9779032" y="43872"/>
                </a:lnTo>
                <a:lnTo>
                  <a:pt x="9834277" y="79972"/>
                </a:lnTo>
                <a:lnTo>
                  <a:pt x="9834277" y="115500"/>
                </a:lnTo>
                <a:lnTo>
                  <a:pt x="9859423" y="90354"/>
                </a:lnTo>
                <a:lnTo>
                  <a:pt x="9906000" y="100116"/>
                </a:lnTo>
                <a:lnTo>
                  <a:pt x="9906000" y="115224"/>
                </a:lnTo>
                <a:lnTo>
                  <a:pt x="9864185" y="106451"/>
                </a:lnTo>
                <a:lnTo>
                  <a:pt x="9834277" y="136360"/>
                </a:lnTo>
                <a:lnTo>
                  <a:pt x="9834277" y="218656"/>
                </a:lnTo>
                <a:lnTo>
                  <a:pt x="9906000" y="218656"/>
                </a:lnTo>
                <a:lnTo>
                  <a:pt x="9906000" y="250088"/>
                </a:lnTo>
                <a:lnTo>
                  <a:pt x="9864566" y="291522"/>
                </a:lnTo>
                <a:lnTo>
                  <a:pt x="9906000" y="332956"/>
                </a:lnTo>
                <a:lnTo>
                  <a:pt x="9906000" y="364388"/>
                </a:lnTo>
                <a:lnTo>
                  <a:pt x="9834182" y="364388"/>
                </a:lnTo>
                <a:lnTo>
                  <a:pt x="9834182" y="446780"/>
                </a:lnTo>
                <a:lnTo>
                  <a:pt x="9864090" y="476688"/>
                </a:lnTo>
                <a:lnTo>
                  <a:pt x="9906000" y="467925"/>
                </a:lnTo>
                <a:lnTo>
                  <a:pt x="9906000" y="482917"/>
                </a:lnTo>
                <a:lnTo>
                  <a:pt x="9859423" y="492690"/>
                </a:lnTo>
                <a:lnTo>
                  <a:pt x="9834372" y="467639"/>
                </a:lnTo>
                <a:lnTo>
                  <a:pt x="9834372" y="503072"/>
                </a:lnTo>
                <a:lnTo>
                  <a:pt x="9779127" y="539172"/>
                </a:lnTo>
                <a:lnTo>
                  <a:pt x="9831800" y="553460"/>
                </a:lnTo>
                <a:lnTo>
                  <a:pt x="9851898" y="614705"/>
                </a:lnTo>
                <a:lnTo>
                  <a:pt x="9870662" y="603847"/>
                </a:lnTo>
                <a:lnTo>
                  <a:pt x="9883331" y="556698"/>
                </a:lnTo>
                <a:lnTo>
                  <a:pt x="9906000" y="562726"/>
                </a:lnTo>
                <a:lnTo>
                  <a:pt x="9906000" y="578058"/>
                </a:lnTo>
                <a:lnTo>
                  <a:pt x="9893808" y="574796"/>
                </a:lnTo>
                <a:lnTo>
                  <a:pt x="9883426" y="613562"/>
                </a:lnTo>
                <a:lnTo>
                  <a:pt x="9857899" y="628326"/>
                </a:lnTo>
                <a:lnTo>
                  <a:pt x="9872567" y="653853"/>
                </a:lnTo>
                <a:lnTo>
                  <a:pt x="9862185" y="692620"/>
                </a:lnTo>
                <a:lnTo>
                  <a:pt x="9906000" y="704341"/>
                </a:lnTo>
                <a:lnTo>
                  <a:pt x="9906000" y="728118"/>
                </a:lnTo>
                <a:lnTo>
                  <a:pt x="9862090" y="739864"/>
                </a:lnTo>
                <a:lnTo>
                  <a:pt x="9872472" y="778726"/>
                </a:lnTo>
                <a:lnTo>
                  <a:pt x="9857803" y="804158"/>
                </a:lnTo>
                <a:lnTo>
                  <a:pt x="9883331" y="818826"/>
                </a:lnTo>
                <a:lnTo>
                  <a:pt x="9893713" y="857688"/>
                </a:lnTo>
                <a:lnTo>
                  <a:pt x="9906000" y="854396"/>
                </a:lnTo>
                <a:lnTo>
                  <a:pt x="9906000" y="869715"/>
                </a:lnTo>
                <a:lnTo>
                  <a:pt x="9883331" y="875786"/>
                </a:lnTo>
                <a:lnTo>
                  <a:pt x="9870758" y="828637"/>
                </a:lnTo>
                <a:lnTo>
                  <a:pt x="9851993" y="817874"/>
                </a:lnTo>
                <a:lnTo>
                  <a:pt x="9831800" y="879119"/>
                </a:lnTo>
                <a:lnTo>
                  <a:pt x="9779127" y="893407"/>
                </a:lnTo>
                <a:lnTo>
                  <a:pt x="9834277" y="929411"/>
                </a:lnTo>
                <a:lnTo>
                  <a:pt x="9834277" y="952500"/>
                </a:lnTo>
                <a:lnTo>
                  <a:pt x="9819608" y="952500"/>
                </a:lnTo>
                <a:lnTo>
                  <a:pt x="9819608" y="937317"/>
                </a:lnTo>
                <a:lnTo>
                  <a:pt x="9761411" y="899312"/>
                </a:lnTo>
                <a:lnTo>
                  <a:pt x="9703213" y="937317"/>
                </a:lnTo>
                <a:lnTo>
                  <a:pt x="9703213" y="952500"/>
                </a:lnTo>
                <a:lnTo>
                  <a:pt x="9688354" y="952500"/>
                </a:lnTo>
                <a:lnTo>
                  <a:pt x="9688354" y="929316"/>
                </a:lnTo>
                <a:lnTo>
                  <a:pt x="9743503" y="893312"/>
                </a:lnTo>
                <a:lnTo>
                  <a:pt x="9690830" y="879024"/>
                </a:lnTo>
                <a:lnTo>
                  <a:pt x="9671399" y="819874"/>
                </a:lnTo>
                <a:lnTo>
                  <a:pt x="9618726" y="867023"/>
                </a:lnTo>
                <a:lnTo>
                  <a:pt x="9588722" y="861784"/>
                </a:lnTo>
                <a:lnTo>
                  <a:pt x="9608249" y="885215"/>
                </a:lnTo>
                <a:lnTo>
                  <a:pt x="9594161" y="952500"/>
                </a:lnTo>
                <a:lnTo>
                  <a:pt x="9579031" y="952500"/>
                </a:lnTo>
                <a:lnTo>
                  <a:pt x="9592342" y="889121"/>
                </a:lnTo>
                <a:lnTo>
                  <a:pt x="9566339" y="857879"/>
                </a:lnTo>
                <a:lnTo>
                  <a:pt x="9459849" y="839495"/>
                </a:lnTo>
                <a:lnTo>
                  <a:pt x="9478232" y="945890"/>
                </a:lnTo>
                <a:lnTo>
                  <a:pt x="9486145" y="952500"/>
                </a:lnTo>
                <a:lnTo>
                  <a:pt x="9462962" y="952500"/>
                </a:lnTo>
                <a:lnTo>
                  <a:pt x="9381553" y="884644"/>
                </a:lnTo>
                <a:lnTo>
                  <a:pt x="9356618" y="952500"/>
                </a:lnTo>
                <a:lnTo>
                  <a:pt x="9341006" y="952500"/>
                </a:lnTo>
                <a:lnTo>
                  <a:pt x="9369647" y="874642"/>
                </a:lnTo>
                <a:lnTo>
                  <a:pt x="9336500" y="847020"/>
                </a:lnTo>
                <a:lnTo>
                  <a:pt x="9303353" y="874642"/>
                </a:lnTo>
                <a:lnTo>
                  <a:pt x="9331994" y="952500"/>
                </a:lnTo>
                <a:lnTo>
                  <a:pt x="9316328" y="952500"/>
                </a:lnTo>
                <a:lnTo>
                  <a:pt x="9291352" y="884644"/>
                </a:lnTo>
                <a:lnTo>
                  <a:pt x="9209943" y="952500"/>
                </a:lnTo>
                <a:lnTo>
                  <a:pt x="9186969" y="952500"/>
                </a:lnTo>
                <a:lnTo>
                  <a:pt x="9194768" y="945985"/>
                </a:lnTo>
                <a:lnTo>
                  <a:pt x="9213152" y="839591"/>
                </a:lnTo>
                <a:lnTo>
                  <a:pt x="9106757" y="857974"/>
                </a:lnTo>
                <a:lnTo>
                  <a:pt x="9080659" y="889216"/>
                </a:lnTo>
                <a:lnTo>
                  <a:pt x="9093968" y="952500"/>
                </a:lnTo>
                <a:lnTo>
                  <a:pt x="9079049" y="952500"/>
                </a:lnTo>
                <a:lnTo>
                  <a:pt x="9064943" y="885215"/>
                </a:lnTo>
                <a:lnTo>
                  <a:pt x="9084469" y="861784"/>
                </a:lnTo>
                <a:lnTo>
                  <a:pt x="9054370" y="867023"/>
                </a:lnTo>
                <a:lnTo>
                  <a:pt x="9001697" y="819874"/>
                </a:lnTo>
                <a:lnTo>
                  <a:pt x="8982266" y="879024"/>
                </a:lnTo>
                <a:lnTo>
                  <a:pt x="8929592" y="893312"/>
                </a:lnTo>
                <a:lnTo>
                  <a:pt x="8984742" y="929316"/>
                </a:lnTo>
                <a:lnTo>
                  <a:pt x="8984742" y="952500"/>
                </a:lnTo>
                <a:lnTo>
                  <a:pt x="8969978" y="952500"/>
                </a:lnTo>
                <a:lnTo>
                  <a:pt x="8969978" y="937317"/>
                </a:lnTo>
                <a:lnTo>
                  <a:pt x="8911781" y="899312"/>
                </a:lnTo>
                <a:lnTo>
                  <a:pt x="8853583" y="937317"/>
                </a:lnTo>
                <a:lnTo>
                  <a:pt x="8853583" y="952500"/>
                </a:lnTo>
                <a:lnTo>
                  <a:pt x="8838724" y="952500"/>
                </a:lnTo>
                <a:lnTo>
                  <a:pt x="8838724" y="929316"/>
                </a:lnTo>
                <a:lnTo>
                  <a:pt x="8893874" y="893312"/>
                </a:lnTo>
                <a:lnTo>
                  <a:pt x="8841200" y="879024"/>
                </a:lnTo>
                <a:lnTo>
                  <a:pt x="8821007" y="817778"/>
                </a:lnTo>
                <a:lnTo>
                  <a:pt x="8802338" y="828542"/>
                </a:lnTo>
                <a:lnTo>
                  <a:pt x="8789765" y="875690"/>
                </a:lnTo>
                <a:lnTo>
                  <a:pt x="8740331" y="862451"/>
                </a:lnTo>
                <a:lnTo>
                  <a:pt x="8776526" y="898646"/>
                </a:lnTo>
                <a:lnTo>
                  <a:pt x="8742045" y="933126"/>
                </a:lnTo>
                <a:lnTo>
                  <a:pt x="8741855" y="933126"/>
                </a:lnTo>
                <a:lnTo>
                  <a:pt x="8741855" y="952500"/>
                </a:lnTo>
                <a:lnTo>
                  <a:pt x="8727377" y="952500"/>
                </a:lnTo>
                <a:lnTo>
                  <a:pt x="8727377" y="927030"/>
                </a:lnTo>
                <a:lnTo>
                  <a:pt x="8755761" y="898646"/>
                </a:lnTo>
                <a:lnTo>
                  <a:pt x="8711946" y="854831"/>
                </a:lnTo>
                <a:lnTo>
                  <a:pt x="8594122" y="823303"/>
                </a:lnTo>
                <a:lnTo>
                  <a:pt x="8625745" y="941222"/>
                </a:lnTo>
                <a:lnTo>
                  <a:pt x="8637023" y="952500"/>
                </a:lnTo>
                <a:lnTo>
                  <a:pt x="8613420" y="952500"/>
                </a:lnTo>
                <a:lnTo>
                  <a:pt x="8612410" y="948747"/>
                </a:lnTo>
                <a:lnTo>
                  <a:pt x="8526113" y="862451"/>
                </a:lnTo>
                <a:lnTo>
                  <a:pt x="8502018" y="952500"/>
                </a:lnTo>
                <a:lnTo>
                  <a:pt x="8471914" y="952500"/>
                </a:lnTo>
                <a:lnTo>
                  <a:pt x="8447818" y="862451"/>
                </a:lnTo>
                <a:lnTo>
                  <a:pt x="8361521" y="948747"/>
                </a:lnTo>
                <a:lnTo>
                  <a:pt x="8360511" y="952500"/>
                </a:lnTo>
                <a:lnTo>
                  <a:pt x="8336909" y="952500"/>
                </a:lnTo>
                <a:lnTo>
                  <a:pt x="8348282" y="941127"/>
                </a:lnTo>
                <a:lnTo>
                  <a:pt x="8379905" y="823303"/>
                </a:lnTo>
                <a:lnTo>
                  <a:pt x="8262080" y="854831"/>
                </a:lnTo>
                <a:lnTo>
                  <a:pt x="8218265" y="898646"/>
                </a:lnTo>
                <a:lnTo>
                  <a:pt x="8246650" y="926935"/>
                </a:lnTo>
                <a:lnTo>
                  <a:pt x="8246650" y="952500"/>
                </a:lnTo>
                <a:lnTo>
                  <a:pt x="8231791" y="952500"/>
                </a:lnTo>
                <a:lnTo>
                  <a:pt x="8231791" y="933221"/>
                </a:lnTo>
                <a:lnTo>
                  <a:pt x="8197310" y="898741"/>
                </a:lnTo>
                <a:lnTo>
                  <a:pt x="8233505" y="862546"/>
                </a:lnTo>
                <a:lnTo>
                  <a:pt x="8184071" y="875786"/>
                </a:lnTo>
                <a:lnTo>
                  <a:pt x="8171498" y="828637"/>
                </a:lnTo>
                <a:lnTo>
                  <a:pt x="8152829" y="817874"/>
                </a:lnTo>
                <a:lnTo>
                  <a:pt x="8132636" y="879119"/>
                </a:lnTo>
                <a:lnTo>
                  <a:pt x="8079962" y="893407"/>
                </a:lnTo>
                <a:lnTo>
                  <a:pt x="8135112" y="929411"/>
                </a:lnTo>
                <a:lnTo>
                  <a:pt x="8135112" y="952500"/>
                </a:lnTo>
                <a:lnTo>
                  <a:pt x="8120443" y="952500"/>
                </a:lnTo>
                <a:lnTo>
                  <a:pt x="8120443" y="937317"/>
                </a:lnTo>
                <a:lnTo>
                  <a:pt x="8062246" y="899312"/>
                </a:lnTo>
                <a:lnTo>
                  <a:pt x="8004048" y="937317"/>
                </a:lnTo>
                <a:lnTo>
                  <a:pt x="8004048" y="952500"/>
                </a:lnTo>
                <a:lnTo>
                  <a:pt x="7989189" y="952500"/>
                </a:lnTo>
                <a:lnTo>
                  <a:pt x="7989189" y="929316"/>
                </a:lnTo>
                <a:lnTo>
                  <a:pt x="8044339" y="893312"/>
                </a:lnTo>
                <a:lnTo>
                  <a:pt x="7991666" y="879024"/>
                </a:lnTo>
                <a:lnTo>
                  <a:pt x="7972235" y="819874"/>
                </a:lnTo>
                <a:lnTo>
                  <a:pt x="7919561" y="867023"/>
                </a:lnTo>
                <a:lnTo>
                  <a:pt x="7889462" y="861689"/>
                </a:lnTo>
                <a:lnTo>
                  <a:pt x="7908989" y="885120"/>
                </a:lnTo>
                <a:lnTo>
                  <a:pt x="7894882" y="952500"/>
                </a:lnTo>
                <a:lnTo>
                  <a:pt x="7879866" y="952500"/>
                </a:lnTo>
                <a:lnTo>
                  <a:pt x="7893177" y="889121"/>
                </a:lnTo>
                <a:lnTo>
                  <a:pt x="7867174" y="857879"/>
                </a:lnTo>
                <a:lnTo>
                  <a:pt x="7760684" y="839495"/>
                </a:lnTo>
                <a:lnTo>
                  <a:pt x="7779068" y="945890"/>
                </a:lnTo>
                <a:lnTo>
                  <a:pt x="7786981" y="952500"/>
                </a:lnTo>
                <a:lnTo>
                  <a:pt x="7763799" y="952500"/>
                </a:lnTo>
                <a:lnTo>
                  <a:pt x="7682389" y="884644"/>
                </a:lnTo>
                <a:lnTo>
                  <a:pt x="7657453" y="952500"/>
                </a:lnTo>
                <a:lnTo>
                  <a:pt x="7641842" y="952500"/>
                </a:lnTo>
                <a:lnTo>
                  <a:pt x="7670483" y="874642"/>
                </a:lnTo>
                <a:lnTo>
                  <a:pt x="7637336" y="847020"/>
                </a:lnTo>
                <a:lnTo>
                  <a:pt x="7604189" y="874642"/>
                </a:lnTo>
                <a:lnTo>
                  <a:pt x="7632830" y="952500"/>
                </a:lnTo>
                <a:lnTo>
                  <a:pt x="7617163" y="952500"/>
                </a:lnTo>
                <a:lnTo>
                  <a:pt x="7592187" y="884644"/>
                </a:lnTo>
                <a:lnTo>
                  <a:pt x="7510778" y="952500"/>
                </a:lnTo>
                <a:lnTo>
                  <a:pt x="7487805" y="952500"/>
                </a:lnTo>
                <a:lnTo>
                  <a:pt x="7495604" y="945985"/>
                </a:lnTo>
                <a:lnTo>
                  <a:pt x="7513987" y="839591"/>
                </a:lnTo>
                <a:lnTo>
                  <a:pt x="7407592" y="857974"/>
                </a:lnTo>
                <a:lnTo>
                  <a:pt x="7381494" y="889216"/>
                </a:lnTo>
                <a:lnTo>
                  <a:pt x="7394804" y="952500"/>
                </a:lnTo>
                <a:lnTo>
                  <a:pt x="7379790" y="952500"/>
                </a:lnTo>
                <a:lnTo>
                  <a:pt x="7365683" y="885215"/>
                </a:lnTo>
                <a:lnTo>
                  <a:pt x="7385209" y="861784"/>
                </a:lnTo>
                <a:lnTo>
                  <a:pt x="7355110" y="867023"/>
                </a:lnTo>
                <a:lnTo>
                  <a:pt x="7302437" y="819874"/>
                </a:lnTo>
                <a:lnTo>
                  <a:pt x="7283006" y="879024"/>
                </a:lnTo>
                <a:lnTo>
                  <a:pt x="7230332" y="893312"/>
                </a:lnTo>
                <a:lnTo>
                  <a:pt x="7285482" y="929316"/>
                </a:lnTo>
                <a:lnTo>
                  <a:pt x="7285482" y="952500"/>
                </a:lnTo>
                <a:lnTo>
                  <a:pt x="7270814" y="952500"/>
                </a:lnTo>
                <a:lnTo>
                  <a:pt x="7270814" y="937317"/>
                </a:lnTo>
                <a:lnTo>
                  <a:pt x="7212616" y="899312"/>
                </a:lnTo>
                <a:lnTo>
                  <a:pt x="7154418" y="937317"/>
                </a:lnTo>
                <a:lnTo>
                  <a:pt x="7154418" y="952500"/>
                </a:lnTo>
                <a:lnTo>
                  <a:pt x="7139654" y="952500"/>
                </a:lnTo>
                <a:lnTo>
                  <a:pt x="7139654" y="929316"/>
                </a:lnTo>
                <a:lnTo>
                  <a:pt x="7194804" y="893312"/>
                </a:lnTo>
                <a:lnTo>
                  <a:pt x="7142131" y="879024"/>
                </a:lnTo>
                <a:lnTo>
                  <a:pt x="7122390" y="819150"/>
                </a:lnTo>
                <a:lnTo>
                  <a:pt x="7102851" y="830444"/>
                </a:lnTo>
                <a:lnTo>
                  <a:pt x="7091054" y="874348"/>
                </a:lnTo>
                <a:lnTo>
                  <a:pt x="7090696" y="875690"/>
                </a:lnTo>
                <a:lnTo>
                  <a:pt x="7090694" y="875690"/>
                </a:lnTo>
                <a:lnTo>
                  <a:pt x="7090182" y="877593"/>
                </a:lnTo>
                <a:lnTo>
                  <a:pt x="7043787" y="865167"/>
                </a:lnTo>
                <a:lnTo>
                  <a:pt x="7077266" y="898646"/>
                </a:lnTo>
                <a:lnTo>
                  <a:pt x="7076154" y="899759"/>
                </a:lnTo>
                <a:lnTo>
                  <a:pt x="7076943" y="900548"/>
                </a:lnTo>
                <a:lnTo>
                  <a:pt x="7042785" y="934705"/>
                </a:lnTo>
                <a:lnTo>
                  <a:pt x="7042785" y="952500"/>
                </a:lnTo>
                <a:lnTo>
                  <a:pt x="7027698" y="952500"/>
                </a:lnTo>
                <a:lnTo>
                  <a:pt x="7027698" y="928837"/>
                </a:lnTo>
                <a:lnTo>
                  <a:pt x="7028117" y="928418"/>
                </a:lnTo>
                <a:lnTo>
                  <a:pt x="7028117" y="927030"/>
                </a:lnTo>
                <a:lnTo>
                  <a:pt x="7055433" y="899806"/>
                </a:lnTo>
                <a:lnTo>
                  <a:pt x="7012173" y="856733"/>
                </a:lnTo>
                <a:lnTo>
                  <a:pt x="6895552" y="825527"/>
                </a:lnTo>
                <a:lnTo>
                  <a:pt x="6926485" y="941222"/>
                </a:lnTo>
                <a:lnTo>
                  <a:pt x="6937763" y="952500"/>
                </a:lnTo>
                <a:lnTo>
                  <a:pt x="6913256" y="952500"/>
                </a:lnTo>
                <a:lnTo>
                  <a:pt x="6912732" y="950554"/>
                </a:lnTo>
                <a:lnTo>
                  <a:pt x="6826458" y="864281"/>
                </a:lnTo>
                <a:lnTo>
                  <a:pt x="6816797" y="900276"/>
                </a:lnTo>
                <a:lnTo>
                  <a:pt x="6802823" y="952500"/>
                </a:lnTo>
                <a:lnTo>
                  <a:pt x="6771631" y="952500"/>
                </a:lnTo>
                <a:lnTo>
                  <a:pt x="6748044" y="864353"/>
                </a:lnTo>
                <a:lnTo>
                  <a:pt x="6661754" y="950643"/>
                </a:lnTo>
                <a:lnTo>
                  <a:pt x="6661257" y="952500"/>
                </a:lnTo>
                <a:lnTo>
                  <a:pt x="6637674" y="952500"/>
                </a:lnTo>
                <a:lnTo>
                  <a:pt x="6649022" y="941127"/>
                </a:lnTo>
                <a:lnTo>
                  <a:pt x="6680155" y="825129"/>
                </a:lnTo>
                <a:lnTo>
                  <a:pt x="6562402" y="856638"/>
                </a:lnTo>
                <a:lnTo>
                  <a:pt x="6519700" y="899341"/>
                </a:lnTo>
                <a:lnTo>
                  <a:pt x="6547390" y="927030"/>
                </a:lnTo>
                <a:lnTo>
                  <a:pt x="6547390" y="952500"/>
                </a:lnTo>
                <a:lnTo>
                  <a:pt x="6532208" y="952500"/>
                </a:lnTo>
                <a:lnTo>
                  <a:pt x="6532208" y="935028"/>
                </a:lnTo>
                <a:lnTo>
                  <a:pt x="6497727" y="900548"/>
                </a:lnTo>
                <a:lnTo>
                  <a:pt x="6498792" y="899483"/>
                </a:lnTo>
                <a:lnTo>
                  <a:pt x="6498050" y="898741"/>
                </a:lnTo>
                <a:lnTo>
                  <a:pt x="6531895" y="864896"/>
                </a:lnTo>
                <a:lnTo>
                  <a:pt x="6484488" y="877593"/>
                </a:lnTo>
                <a:lnTo>
                  <a:pt x="6471915" y="830444"/>
                </a:lnTo>
                <a:lnTo>
                  <a:pt x="6453150" y="819681"/>
                </a:lnTo>
                <a:lnTo>
                  <a:pt x="6432957" y="880926"/>
                </a:lnTo>
                <a:lnTo>
                  <a:pt x="6380284" y="895214"/>
                </a:lnTo>
                <a:lnTo>
                  <a:pt x="6435434" y="931218"/>
                </a:lnTo>
                <a:lnTo>
                  <a:pt x="6435434" y="952500"/>
                </a:lnTo>
                <a:lnTo>
                  <a:pt x="6420765" y="952500"/>
                </a:lnTo>
                <a:lnTo>
                  <a:pt x="6420765" y="939124"/>
                </a:lnTo>
                <a:lnTo>
                  <a:pt x="6362568" y="901119"/>
                </a:lnTo>
                <a:lnTo>
                  <a:pt x="6304370" y="939124"/>
                </a:lnTo>
                <a:lnTo>
                  <a:pt x="6304370" y="952500"/>
                </a:lnTo>
                <a:lnTo>
                  <a:pt x="6289511" y="952500"/>
                </a:lnTo>
                <a:lnTo>
                  <a:pt x="6289511" y="931123"/>
                </a:lnTo>
                <a:lnTo>
                  <a:pt x="6344660" y="895119"/>
                </a:lnTo>
                <a:lnTo>
                  <a:pt x="6291987" y="880831"/>
                </a:lnTo>
                <a:lnTo>
                  <a:pt x="6272556" y="821681"/>
                </a:lnTo>
                <a:lnTo>
                  <a:pt x="6219883" y="868830"/>
                </a:lnTo>
                <a:lnTo>
                  <a:pt x="6189879" y="863591"/>
                </a:lnTo>
                <a:lnTo>
                  <a:pt x="6209406" y="887022"/>
                </a:lnTo>
                <a:lnTo>
                  <a:pt x="6195697" y="952500"/>
                </a:lnTo>
                <a:lnTo>
                  <a:pt x="6180568" y="952500"/>
                </a:lnTo>
                <a:lnTo>
                  <a:pt x="6193499" y="890928"/>
                </a:lnTo>
                <a:lnTo>
                  <a:pt x="6167496" y="859686"/>
                </a:lnTo>
                <a:lnTo>
                  <a:pt x="6061006" y="841302"/>
                </a:lnTo>
                <a:lnTo>
                  <a:pt x="6079389" y="947697"/>
                </a:lnTo>
                <a:lnTo>
                  <a:pt x="6085139" y="952500"/>
                </a:lnTo>
                <a:lnTo>
                  <a:pt x="6061952" y="952500"/>
                </a:lnTo>
                <a:lnTo>
                  <a:pt x="5982710" y="886451"/>
                </a:lnTo>
                <a:lnTo>
                  <a:pt x="5958439" y="952500"/>
                </a:lnTo>
                <a:lnTo>
                  <a:pt x="5942828" y="952500"/>
                </a:lnTo>
                <a:lnTo>
                  <a:pt x="5970804" y="876449"/>
                </a:lnTo>
                <a:lnTo>
                  <a:pt x="5937657" y="848827"/>
                </a:lnTo>
                <a:lnTo>
                  <a:pt x="5904510" y="876449"/>
                </a:lnTo>
                <a:lnTo>
                  <a:pt x="5932487" y="952500"/>
                </a:lnTo>
                <a:lnTo>
                  <a:pt x="5916820" y="952500"/>
                </a:lnTo>
                <a:lnTo>
                  <a:pt x="5892509" y="886451"/>
                </a:lnTo>
                <a:lnTo>
                  <a:pt x="5813268" y="952500"/>
                </a:lnTo>
                <a:lnTo>
                  <a:pt x="5790289" y="952500"/>
                </a:lnTo>
                <a:lnTo>
                  <a:pt x="5795925" y="947792"/>
                </a:lnTo>
                <a:lnTo>
                  <a:pt x="5814309" y="841398"/>
                </a:lnTo>
                <a:lnTo>
                  <a:pt x="5707914" y="859781"/>
                </a:lnTo>
                <a:lnTo>
                  <a:pt x="5681816" y="891023"/>
                </a:lnTo>
                <a:lnTo>
                  <a:pt x="5694746" y="952500"/>
                </a:lnTo>
                <a:lnTo>
                  <a:pt x="5679827" y="952500"/>
                </a:lnTo>
                <a:lnTo>
                  <a:pt x="5666100" y="887022"/>
                </a:lnTo>
                <a:lnTo>
                  <a:pt x="5685626" y="863591"/>
                </a:lnTo>
                <a:lnTo>
                  <a:pt x="5655527" y="868830"/>
                </a:lnTo>
                <a:lnTo>
                  <a:pt x="5602854" y="821681"/>
                </a:lnTo>
                <a:lnTo>
                  <a:pt x="5583423" y="880831"/>
                </a:lnTo>
                <a:lnTo>
                  <a:pt x="5530749" y="895119"/>
                </a:lnTo>
                <a:lnTo>
                  <a:pt x="5585899" y="931123"/>
                </a:lnTo>
                <a:lnTo>
                  <a:pt x="5585899" y="952500"/>
                </a:lnTo>
                <a:lnTo>
                  <a:pt x="5571135" y="952500"/>
                </a:lnTo>
                <a:lnTo>
                  <a:pt x="5571135" y="939124"/>
                </a:lnTo>
                <a:lnTo>
                  <a:pt x="5512938" y="901119"/>
                </a:lnTo>
                <a:lnTo>
                  <a:pt x="5454740" y="939124"/>
                </a:lnTo>
                <a:lnTo>
                  <a:pt x="5454740" y="952500"/>
                </a:lnTo>
                <a:lnTo>
                  <a:pt x="5439881" y="952500"/>
                </a:lnTo>
                <a:lnTo>
                  <a:pt x="5439881" y="931123"/>
                </a:lnTo>
                <a:lnTo>
                  <a:pt x="5495031" y="895119"/>
                </a:lnTo>
                <a:lnTo>
                  <a:pt x="5442357" y="880831"/>
                </a:lnTo>
                <a:lnTo>
                  <a:pt x="5422164" y="819585"/>
                </a:lnTo>
                <a:lnTo>
                  <a:pt x="5403495" y="830349"/>
                </a:lnTo>
                <a:lnTo>
                  <a:pt x="5390922" y="877497"/>
                </a:lnTo>
                <a:lnTo>
                  <a:pt x="5341488" y="864258"/>
                </a:lnTo>
                <a:lnTo>
                  <a:pt x="5377683" y="900453"/>
                </a:lnTo>
                <a:lnTo>
                  <a:pt x="5343202" y="934933"/>
                </a:lnTo>
                <a:lnTo>
                  <a:pt x="5343012" y="934933"/>
                </a:lnTo>
                <a:lnTo>
                  <a:pt x="5343012" y="952500"/>
                </a:lnTo>
                <a:lnTo>
                  <a:pt x="5328534" y="952500"/>
                </a:lnTo>
                <a:lnTo>
                  <a:pt x="5328534" y="928837"/>
                </a:lnTo>
                <a:lnTo>
                  <a:pt x="5356918" y="900453"/>
                </a:lnTo>
                <a:lnTo>
                  <a:pt x="5313103" y="856638"/>
                </a:lnTo>
                <a:lnTo>
                  <a:pt x="5195279" y="825110"/>
                </a:lnTo>
                <a:lnTo>
                  <a:pt x="5226902" y="943029"/>
                </a:lnTo>
                <a:lnTo>
                  <a:pt x="5236373" y="952500"/>
                </a:lnTo>
                <a:lnTo>
                  <a:pt x="5214091" y="952500"/>
                </a:lnTo>
                <a:lnTo>
                  <a:pt x="5213567" y="950554"/>
                </a:lnTo>
                <a:lnTo>
                  <a:pt x="5127270" y="864258"/>
                </a:lnTo>
                <a:lnTo>
                  <a:pt x="5103659" y="952500"/>
                </a:lnTo>
                <a:lnTo>
                  <a:pt x="5088419" y="952500"/>
                </a:lnTo>
                <a:lnTo>
                  <a:pt x="5115269" y="852256"/>
                </a:lnTo>
                <a:lnTo>
                  <a:pt x="5088123" y="825110"/>
                </a:lnTo>
                <a:lnTo>
                  <a:pt x="5060976" y="852256"/>
                </a:lnTo>
                <a:lnTo>
                  <a:pt x="5087828" y="952500"/>
                </a:lnTo>
                <a:lnTo>
                  <a:pt x="5072588" y="952500"/>
                </a:lnTo>
                <a:lnTo>
                  <a:pt x="5048975" y="864258"/>
                </a:lnTo>
                <a:lnTo>
                  <a:pt x="4962678" y="950554"/>
                </a:lnTo>
                <a:lnTo>
                  <a:pt x="4962155" y="952500"/>
                </a:lnTo>
                <a:lnTo>
                  <a:pt x="4939873" y="952500"/>
                </a:lnTo>
                <a:lnTo>
                  <a:pt x="4949439" y="942934"/>
                </a:lnTo>
                <a:lnTo>
                  <a:pt x="4981062" y="825110"/>
                </a:lnTo>
                <a:lnTo>
                  <a:pt x="4863237" y="856638"/>
                </a:lnTo>
                <a:lnTo>
                  <a:pt x="4819422" y="900453"/>
                </a:lnTo>
                <a:lnTo>
                  <a:pt x="4847807" y="928742"/>
                </a:lnTo>
                <a:lnTo>
                  <a:pt x="4847807" y="952500"/>
                </a:lnTo>
                <a:lnTo>
                  <a:pt x="4832948" y="952500"/>
                </a:lnTo>
                <a:lnTo>
                  <a:pt x="4832948" y="935028"/>
                </a:lnTo>
                <a:lnTo>
                  <a:pt x="4798467" y="900548"/>
                </a:lnTo>
                <a:lnTo>
                  <a:pt x="4834662" y="864353"/>
                </a:lnTo>
                <a:lnTo>
                  <a:pt x="4785228" y="877593"/>
                </a:lnTo>
                <a:lnTo>
                  <a:pt x="4772655" y="830444"/>
                </a:lnTo>
                <a:lnTo>
                  <a:pt x="4753986" y="819681"/>
                </a:lnTo>
                <a:lnTo>
                  <a:pt x="4733793" y="880926"/>
                </a:lnTo>
                <a:lnTo>
                  <a:pt x="4681119" y="895214"/>
                </a:lnTo>
                <a:lnTo>
                  <a:pt x="4736269" y="931218"/>
                </a:lnTo>
                <a:lnTo>
                  <a:pt x="4736269" y="952500"/>
                </a:lnTo>
                <a:lnTo>
                  <a:pt x="4721600" y="952500"/>
                </a:lnTo>
                <a:lnTo>
                  <a:pt x="4721600" y="939124"/>
                </a:lnTo>
                <a:lnTo>
                  <a:pt x="4663403" y="901119"/>
                </a:lnTo>
                <a:lnTo>
                  <a:pt x="4605205" y="939124"/>
                </a:lnTo>
                <a:lnTo>
                  <a:pt x="4605205" y="952500"/>
                </a:lnTo>
                <a:lnTo>
                  <a:pt x="4590346" y="952500"/>
                </a:lnTo>
                <a:lnTo>
                  <a:pt x="4590346" y="931123"/>
                </a:lnTo>
                <a:lnTo>
                  <a:pt x="4645496" y="895119"/>
                </a:lnTo>
                <a:lnTo>
                  <a:pt x="4592823" y="880831"/>
                </a:lnTo>
                <a:lnTo>
                  <a:pt x="4573392" y="821681"/>
                </a:lnTo>
                <a:lnTo>
                  <a:pt x="4520718" y="868830"/>
                </a:lnTo>
                <a:lnTo>
                  <a:pt x="4490619" y="863496"/>
                </a:lnTo>
                <a:lnTo>
                  <a:pt x="4510146" y="886927"/>
                </a:lnTo>
                <a:lnTo>
                  <a:pt x="4496417" y="952500"/>
                </a:lnTo>
                <a:lnTo>
                  <a:pt x="4481403" y="952500"/>
                </a:lnTo>
                <a:lnTo>
                  <a:pt x="4494334" y="890928"/>
                </a:lnTo>
                <a:lnTo>
                  <a:pt x="4468331" y="859686"/>
                </a:lnTo>
                <a:lnTo>
                  <a:pt x="4361841" y="841302"/>
                </a:lnTo>
                <a:lnTo>
                  <a:pt x="4380225" y="947697"/>
                </a:lnTo>
                <a:lnTo>
                  <a:pt x="4385975" y="952500"/>
                </a:lnTo>
                <a:lnTo>
                  <a:pt x="4362788" y="952500"/>
                </a:lnTo>
                <a:lnTo>
                  <a:pt x="4283546" y="886451"/>
                </a:lnTo>
                <a:lnTo>
                  <a:pt x="4259274" y="952500"/>
                </a:lnTo>
                <a:lnTo>
                  <a:pt x="4243664" y="952500"/>
                </a:lnTo>
                <a:lnTo>
                  <a:pt x="4271640" y="876449"/>
                </a:lnTo>
                <a:lnTo>
                  <a:pt x="4238493" y="848827"/>
                </a:lnTo>
                <a:lnTo>
                  <a:pt x="4205346" y="876449"/>
                </a:lnTo>
                <a:lnTo>
                  <a:pt x="4233323" y="952500"/>
                </a:lnTo>
                <a:lnTo>
                  <a:pt x="4217655" y="952500"/>
                </a:lnTo>
                <a:lnTo>
                  <a:pt x="4193344" y="886451"/>
                </a:lnTo>
                <a:lnTo>
                  <a:pt x="4114103" y="952500"/>
                </a:lnTo>
                <a:lnTo>
                  <a:pt x="4091125" y="952500"/>
                </a:lnTo>
                <a:lnTo>
                  <a:pt x="4096761" y="947792"/>
                </a:lnTo>
                <a:lnTo>
                  <a:pt x="4115144" y="841398"/>
                </a:lnTo>
                <a:lnTo>
                  <a:pt x="4008749" y="859781"/>
                </a:lnTo>
                <a:lnTo>
                  <a:pt x="3982651" y="891023"/>
                </a:lnTo>
                <a:lnTo>
                  <a:pt x="3995581" y="952500"/>
                </a:lnTo>
                <a:lnTo>
                  <a:pt x="3980568" y="952500"/>
                </a:lnTo>
                <a:lnTo>
                  <a:pt x="3966840" y="887022"/>
                </a:lnTo>
                <a:lnTo>
                  <a:pt x="3986366" y="863591"/>
                </a:lnTo>
                <a:lnTo>
                  <a:pt x="3956267" y="868830"/>
                </a:lnTo>
                <a:lnTo>
                  <a:pt x="3903594" y="821681"/>
                </a:lnTo>
                <a:lnTo>
                  <a:pt x="3884163" y="880831"/>
                </a:lnTo>
                <a:lnTo>
                  <a:pt x="3831489" y="895119"/>
                </a:lnTo>
                <a:lnTo>
                  <a:pt x="3886639" y="931123"/>
                </a:lnTo>
                <a:lnTo>
                  <a:pt x="3886639" y="952500"/>
                </a:lnTo>
                <a:lnTo>
                  <a:pt x="3871971" y="952500"/>
                </a:lnTo>
                <a:lnTo>
                  <a:pt x="3871971" y="939124"/>
                </a:lnTo>
                <a:lnTo>
                  <a:pt x="3813773" y="901119"/>
                </a:lnTo>
                <a:lnTo>
                  <a:pt x="3755575" y="939124"/>
                </a:lnTo>
                <a:lnTo>
                  <a:pt x="3755575" y="952500"/>
                </a:lnTo>
                <a:lnTo>
                  <a:pt x="3740811" y="952500"/>
                </a:lnTo>
                <a:lnTo>
                  <a:pt x="3740811" y="931123"/>
                </a:lnTo>
                <a:lnTo>
                  <a:pt x="3795961" y="895119"/>
                </a:lnTo>
                <a:lnTo>
                  <a:pt x="3743288" y="880831"/>
                </a:lnTo>
                <a:lnTo>
                  <a:pt x="3723095" y="819585"/>
                </a:lnTo>
                <a:lnTo>
                  <a:pt x="3704426" y="830349"/>
                </a:lnTo>
                <a:lnTo>
                  <a:pt x="3691853" y="877497"/>
                </a:lnTo>
                <a:lnTo>
                  <a:pt x="3642444" y="864316"/>
                </a:lnTo>
                <a:lnTo>
                  <a:pt x="3678103" y="899975"/>
                </a:lnTo>
                <a:lnTo>
                  <a:pt x="3678024" y="900054"/>
                </a:lnTo>
                <a:lnTo>
                  <a:pt x="3678423" y="900453"/>
                </a:lnTo>
                <a:lnTo>
                  <a:pt x="3643942" y="934933"/>
                </a:lnTo>
                <a:lnTo>
                  <a:pt x="3643942" y="952500"/>
                </a:lnTo>
                <a:lnTo>
                  <a:pt x="3628858" y="952500"/>
                </a:lnTo>
                <a:lnTo>
                  <a:pt x="3628858" y="928264"/>
                </a:lnTo>
                <a:lnTo>
                  <a:pt x="3657212" y="899912"/>
                </a:lnTo>
                <a:lnTo>
                  <a:pt x="3642681" y="885381"/>
                </a:lnTo>
                <a:lnTo>
                  <a:pt x="3613767" y="856593"/>
                </a:lnTo>
                <a:lnTo>
                  <a:pt x="3496114" y="825110"/>
                </a:lnTo>
                <a:lnTo>
                  <a:pt x="3527619" y="942943"/>
                </a:lnTo>
                <a:lnTo>
                  <a:pt x="3537197" y="952500"/>
                </a:lnTo>
                <a:lnTo>
                  <a:pt x="3514570" y="952500"/>
                </a:lnTo>
                <a:lnTo>
                  <a:pt x="3513915" y="950067"/>
                </a:lnTo>
                <a:lnTo>
                  <a:pt x="3428106" y="864258"/>
                </a:lnTo>
                <a:lnTo>
                  <a:pt x="3404423" y="952500"/>
                </a:lnTo>
                <a:lnTo>
                  <a:pt x="3372945" y="952500"/>
                </a:lnTo>
                <a:lnTo>
                  <a:pt x="3349413" y="864560"/>
                </a:lnTo>
                <a:lnTo>
                  <a:pt x="3263418" y="950554"/>
                </a:lnTo>
                <a:lnTo>
                  <a:pt x="3262898" y="952500"/>
                </a:lnTo>
                <a:lnTo>
                  <a:pt x="3239646" y="952500"/>
                </a:lnTo>
                <a:lnTo>
                  <a:pt x="3249763" y="942361"/>
                </a:lnTo>
                <a:lnTo>
                  <a:pt x="3281188" y="825275"/>
                </a:lnTo>
                <a:lnTo>
                  <a:pt x="3163977" y="856638"/>
                </a:lnTo>
                <a:lnTo>
                  <a:pt x="3120241" y="900374"/>
                </a:lnTo>
                <a:lnTo>
                  <a:pt x="3148132" y="928264"/>
                </a:lnTo>
                <a:lnTo>
                  <a:pt x="3148132" y="928422"/>
                </a:lnTo>
                <a:lnTo>
                  <a:pt x="3148547" y="928837"/>
                </a:lnTo>
                <a:lnTo>
                  <a:pt x="3148547" y="952500"/>
                </a:lnTo>
                <a:lnTo>
                  <a:pt x="3133368" y="952500"/>
                </a:lnTo>
                <a:lnTo>
                  <a:pt x="3133368" y="934708"/>
                </a:lnTo>
                <a:lnTo>
                  <a:pt x="3099207" y="900548"/>
                </a:lnTo>
                <a:lnTo>
                  <a:pt x="3099334" y="900422"/>
                </a:lnTo>
                <a:lnTo>
                  <a:pt x="3098887" y="899975"/>
                </a:lnTo>
                <a:lnTo>
                  <a:pt x="3134182" y="864680"/>
                </a:lnTo>
                <a:lnTo>
                  <a:pt x="3085968" y="877593"/>
                </a:lnTo>
                <a:lnTo>
                  <a:pt x="3085804" y="876978"/>
                </a:lnTo>
                <a:lnTo>
                  <a:pt x="3085648" y="877020"/>
                </a:lnTo>
                <a:lnTo>
                  <a:pt x="3073198" y="830330"/>
                </a:lnTo>
                <a:lnTo>
                  <a:pt x="3054226" y="819364"/>
                </a:lnTo>
                <a:lnTo>
                  <a:pt x="3034117" y="880353"/>
                </a:lnTo>
                <a:lnTo>
                  <a:pt x="2981444" y="894641"/>
                </a:lnTo>
                <a:lnTo>
                  <a:pt x="3036594" y="930645"/>
                </a:lnTo>
                <a:lnTo>
                  <a:pt x="3036594" y="952500"/>
                </a:lnTo>
                <a:lnTo>
                  <a:pt x="3021925" y="952500"/>
                </a:lnTo>
                <a:lnTo>
                  <a:pt x="3021925" y="938551"/>
                </a:lnTo>
                <a:lnTo>
                  <a:pt x="2963728" y="900546"/>
                </a:lnTo>
                <a:lnTo>
                  <a:pt x="2905530" y="938551"/>
                </a:lnTo>
                <a:lnTo>
                  <a:pt x="2905530" y="952500"/>
                </a:lnTo>
                <a:lnTo>
                  <a:pt x="2890671" y="952500"/>
                </a:lnTo>
                <a:lnTo>
                  <a:pt x="2890671" y="930550"/>
                </a:lnTo>
                <a:lnTo>
                  <a:pt x="2945820" y="894546"/>
                </a:lnTo>
                <a:lnTo>
                  <a:pt x="2893147" y="880258"/>
                </a:lnTo>
                <a:lnTo>
                  <a:pt x="2873716" y="821108"/>
                </a:lnTo>
                <a:lnTo>
                  <a:pt x="2821043" y="868257"/>
                </a:lnTo>
                <a:lnTo>
                  <a:pt x="2791039" y="863018"/>
                </a:lnTo>
                <a:lnTo>
                  <a:pt x="2810566" y="886449"/>
                </a:lnTo>
                <a:lnTo>
                  <a:pt x="2796737" y="952500"/>
                </a:lnTo>
                <a:lnTo>
                  <a:pt x="2781608" y="952500"/>
                </a:lnTo>
                <a:lnTo>
                  <a:pt x="2794659" y="890355"/>
                </a:lnTo>
                <a:lnTo>
                  <a:pt x="2768656" y="859113"/>
                </a:lnTo>
                <a:lnTo>
                  <a:pt x="2662166" y="840729"/>
                </a:lnTo>
                <a:lnTo>
                  <a:pt x="2680549" y="947124"/>
                </a:lnTo>
                <a:lnTo>
                  <a:pt x="2686985" y="952500"/>
                </a:lnTo>
                <a:lnTo>
                  <a:pt x="2663799" y="952500"/>
                </a:lnTo>
                <a:lnTo>
                  <a:pt x="2583870" y="885878"/>
                </a:lnTo>
                <a:lnTo>
                  <a:pt x="2559388" y="952500"/>
                </a:lnTo>
                <a:lnTo>
                  <a:pt x="2543777" y="952500"/>
                </a:lnTo>
                <a:lnTo>
                  <a:pt x="2571964" y="875876"/>
                </a:lnTo>
                <a:lnTo>
                  <a:pt x="2538817" y="848254"/>
                </a:lnTo>
                <a:lnTo>
                  <a:pt x="2505670" y="875876"/>
                </a:lnTo>
                <a:lnTo>
                  <a:pt x="2533857" y="952500"/>
                </a:lnTo>
                <a:lnTo>
                  <a:pt x="2518191" y="952500"/>
                </a:lnTo>
                <a:lnTo>
                  <a:pt x="2493669" y="885878"/>
                </a:lnTo>
                <a:lnTo>
                  <a:pt x="2413740" y="952500"/>
                </a:lnTo>
                <a:lnTo>
                  <a:pt x="2390763" y="952500"/>
                </a:lnTo>
                <a:lnTo>
                  <a:pt x="2397085" y="947219"/>
                </a:lnTo>
                <a:lnTo>
                  <a:pt x="2415469" y="840825"/>
                </a:lnTo>
                <a:lnTo>
                  <a:pt x="2309074" y="859208"/>
                </a:lnTo>
                <a:lnTo>
                  <a:pt x="2282976" y="890450"/>
                </a:lnTo>
                <a:lnTo>
                  <a:pt x="2296026" y="952500"/>
                </a:lnTo>
                <a:lnTo>
                  <a:pt x="2281107" y="952500"/>
                </a:lnTo>
                <a:lnTo>
                  <a:pt x="2267260" y="886449"/>
                </a:lnTo>
                <a:lnTo>
                  <a:pt x="2286786" y="863018"/>
                </a:lnTo>
                <a:lnTo>
                  <a:pt x="2256687" y="868257"/>
                </a:lnTo>
                <a:lnTo>
                  <a:pt x="2204014" y="821108"/>
                </a:lnTo>
                <a:lnTo>
                  <a:pt x="2184583" y="880258"/>
                </a:lnTo>
                <a:lnTo>
                  <a:pt x="2131909" y="894546"/>
                </a:lnTo>
                <a:lnTo>
                  <a:pt x="2187059" y="930550"/>
                </a:lnTo>
                <a:lnTo>
                  <a:pt x="2187059" y="952500"/>
                </a:lnTo>
                <a:lnTo>
                  <a:pt x="2172295" y="952500"/>
                </a:lnTo>
                <a:lnTo>
                  <a:pt x="2172295" y="938551"/>
                </a:lnTo>
                <a:lnTo>
                  <a:pt x="2114098" y="900546"/>
                </a:lnTo>
                <a:lnTo>
                  <a:pt x="2055900" y="938551"/>
                </a:lnTo>
                <a:lnTo>
                  <a:pt x="2055900" y="952500"/>
                </a:lnTo>
                <a:lnTo>
                  <a:pt x="2041041" y="952500"/>
                </a:lnTo>
                <a:lnTo>
                  <a:pt x="2041041" y="930550"/>
                </a:lnTo>
                <a:lnTo>
                  <a:pt x="2096191" y="894546"/>
                </a:lnTo>
                <a:lnTo>
                  <a:pt x="2043517" y="880258"/>
                </a:lnTo>
                <a:lnTo>
                  <a:pt x="2023324" y="819012"/>
                </a:lnTo>
                <a:lnTo>
                  <a:pt x="2004655" y="829776"/>
                </a:lnTo>
                <a:lnTo>
                  <a:pt x="1992082" y="876924"/>
                </a:lnTo>
                <a:lnTo>
                  <a:pt x="1942648" y="863685"/>
                </a:lnTo>
                <a:lnTo>
                  <a:pt x="1978843" y="899880"/>
                </a:lnTo>
                <a:lnTo>
                  <a:pt x="1944362" y="934360"/>
                </a:lnTo>
                <a:lnTo>
                  <a:pt x="1944172" y="934360"/>
                </a:lnTo>
                <a:lnTo>
                  <a:pt x="1944172" y="952500"/>
                </a:lnTo>
                <a:lnTo>
                  <a:pt x="1929694" y="952500"/>
                </a:lnTo>
                <a:lnTo>
                  <a:pt x="1929694" y="928264"/>
                </a:lnTo>
                <a:lnTo>
                  <a:pt x="1958078" y="899880"/>
                </a:lnTo>
                <a:lnTo>
                  <a:pt x="1914263" y="856065"/>
                </a:lnTo>
                <a:lnTo>
                  <a:pt x="1796439" y="824537"/>
                </a:lnTo>
                <a:lnTo>
                  <a:pt x="1828062" y="942456"/>
                </a:lnTo>
                <a:lnTo>
                  <a:pt x="1838106" y="952500"/>
                </a:lnTo>
                <a:lnTo>
                  <a:pt x="1815405" y="952500"/>
                </a:lnTo>
                <a:lnTo>
                  <a:pt x="1814727" y="949981"/>
                </a:lnTo>
                <a:lnTo>
                  <a:pt x="1728430" y="863685"/>
                </a:lnTo>
                <a:lnTo>
                  <a:pt x="1704665" y="952500"/>
                </a:lnTo>
                <a:lnTo>
                  <a:pt x="1689425" y="952500"/>
                </a:lnTo>
                <a:lnTo>
                  <a:pt x="1716429" y="851683"/>
                </a:lnTo>
                <a:lnTo>
                  <a:pt x="1689283" y="824537"/>
                </a:lnTo>
                <a:lnTo>
                  <a:pt x="1662136" y="851683"/>
                </a:lnTo>
                <a:lnTo>
                  <a:pt x="1689142" y="952500"/>
                </a:lnTo>
                <a:lnTo>
                  <a:pt x="1673901" y="952500"/>
                </a:lnTo>
                <a:lnTo>
                  <a:pt x="1650135" y="863685"/>
                </a:lnTo>
                <a:lnTo>
                  <a:pt x="1563838" y="949981"/>
                </a:lnTo>
                <a:lnTo>
                  <a:pt x="1563160" y="952500"/>
                </a:lnTo>
                <a:lnTo>
                  <a:pt x="1540460" y="952500"/>
                </a:lnTo>
                <a:lnTo>
                  <a:pt x="1550599" y="942361"/>
                </a:lnTo>
                <a:lnTo>
                  <a:pt x="1582222" y="824537"/>
                </a:lnTo>
                <a:lnTo>
                  <a:pt x="1464397" y="856065"/>
                </a:lnTo>
                <a:lnTo>
                  <a:pt x="1420582" y="899880"/>
                </a:lnTo>
                <a:lnTo>
                  <a:pt x="1448967" y="928169"/>
                </a:lnTo>
                <a:lnTo>
                  <a:pt x="1448967" y="952500"/>
                </a:lnTo>
                <a:lnTo>
                  <a:pt x="1434108" y="952500"/>
                </a:lnTo>
                <a:lnTo>
                  <a:pt x="1434108" y="934455"/>
                </a:lnTo>
                <a:lnTo>
                  <a:pt x="1399627" y="899975"/>
                </a:lnTo>
                <a:lnTo>
                  <a:pt x="1435822" y="863780"/>
                </a:lnTo>
                <a:lnTo>
                  <a:pt x="1386388" y="877020"/>
                </a:lnTo>
                <a:lnTo>
                  <a:pt x="1373815" y="829871"/>
                </a:lnTo>
                <a:lnTo>
                  <a:pt x="1355146" y="819108"/>
                </a:lnTo>
                <a:lnTo>
                  <a:pt x="1334953" y="880353"/>
                </a:lnTo>
                <a:lnTo>
                  <a:pt x="1282279" y="894641"/>
                </a:lnTo>
                <a:lnTo>
                  <a:pt x="1337429" y="930645"/>
                </a:lnTo>
                <a:lnTo>
                  <a:pt x="1337429" y="952500"/>
                </a:lnTo>
                <a:lnTo>
                  <a:pt x="1322760" y="952500"/>
                </a:lnTo>
                <a:lnTo>
                  <a:pt x="1322760" y="938551"/>
                </a:lnTo>
                <a:lnTo>
                  <a:pt x="1264563" y="900546"/>
                </a:lnTo>
                <a:lnTo>
                  <a:pt x="1206365" y="938551"/>
                </a:lnTo>
                <a:lnTo>
                  <a:pt x="1206365" y="952500"/>
                </a:lnTo>
                <a:lnTo>
                  <a:pt x="1191506" y="952500"/>
                </a:lnTo>
                <a:lnTo>
                  <a:pt x="1191506" y="930550"/>
                </a:lnTo>
                <a:lnTo>
                  <a:pt x="1246656" y="894546"/>
                </a:lnTo>
                <a:lnTo>
                  <a:pt x="1193983" y="880258"/>
                </a:lnTo>
                <a:lnTo>
                  <a:pt x="1174552" y="821108"/>
                </a:lnTo>
                <a:lnTo>
                  <a:pt x="1121878" y="868257"/>
                </a:lnTo>
                <a:lnTo>
                  <a:pt x="1091779" y="862923"/>
                </a:lnTo>
                <a:lnTo>
                  <a:pt x="1111306" y="886354"/>
                </a:lnTo>
                <a:lnTo>
                  <a:pt x="1097457" y="952500"/>
                </a:lnTo>
                <a:lnTo>
                  <a:pt x="1082442" y="952500"/>
                </a:lnTo>
                <a:lnTo>
                  <a:pt x="1095494" y="890355"/>
                </a:lnTo>
                <a:lnTo>
                  <a:pt x="1069491" y="859113"/>
                </a:lnTo>
                <a:lnTo>
                  <a:pt x="963001" y="840729"/>
                </a:lnTo>
                <a:lnTo>
                  <a:pt x="981385" y="947124"/>
                </a:lnTo>
                <a:lnTo>
                  <a:pt x="987821" y="952500"/>
                </a:lnTo>
                <a:lnTo>
                  <a:pt x="964635" y="952500"/>
                </a:lnTo>
                <a:lnTo>
                  <a:pt x="884706" y="885878"/>
                </a:lnTo>
                <a:lnTo>
                  <a:pt x="860224" y="952500"/>
                </a:lnTo>
                <a:lnTo>
                  <a:pt x="844613" y="952500"/>
                </a:lnTo>
                <a:lnTo>
                  <a:pt x="872800" y="875876"/>
                </a:lnTo>
                <a:lnTo>
                  <a:pt x="839653" y="848254"/>
                </a:lnTo>
                <a:lnTo>
                  <a:pt x="806506" y="875876"/>
                </a:lnTo>
                <a:lnTo>
                  <a:pt x="834693" y="952500"/>
                </a:lnTo>
                <a:lnTo>
                  <a:pt x="819026" y="952500"/>
                </a:lnTo>
                <a:lnTo>
                  <a:pt x="794504" y="885878"/>
                </a:lnTo>
                <a:lnTo>
                  <a:pt x="714575" y="952500"/>
                </a:lnTo>
                <a:lnTo>
                  <a:pt x="691599" y="952500"/>
                </a:lnTo>
                <a:lnTo>
                  <a:pt x="697921" y="947219"/>
                </a:lnTo>
                <a:lnTo>
                  <a:pt x="716304" y="840825"/>
                </a:lnTo>
                <a:lnTo>
                  <a:pt x="609909" y="859208"/>
                </a:lnTo>
                <a:lnTo>
                  <a:pt x="583811" y="890450"/>
                </a:lnTo>
                <a:lnTo>
                  <a:pt x="596861" y="952500"/>
                </a:lnTo>
                <a:lnTo>
                  <a:pt x="581848" y="952500"/>
                </a:lnTo>
                <a:lnTo>
                  <a:pt x="568000" y="886449"/>
                </a:lnTo>
                <a:lnTo>
                  <a:pt x="587526" y="863018"/>
                </a:lnTo>
                <a:lnTo>
                  <a:pt x="557427" y="868257"/>
                </a:lnTo>
                <a:lnTo>
                  <a:pt x="504754" y="821108"/>
                </a:lnTo>
                <a:lnTo>
                  <a:pt x="485323" y="880258"/>
                </a:lnTo>
                <a:lnTo>
                  <a:pt x="432649" y="894546"/>
                </a:lnTo>
                <a:lnTo>
                  <a:pt x="487799" y="930550"/>
                </a:lnTo>
                <a:lnTo>
                  <a:pt x="487799" y="952500"/>
                </a:lnTo>
                <a:lnTo>
                  <a:pt x="473131" y="952500"/>
                </a:lnTo>
                <a:lnTo>
                  <a:pt x="473131" y="938551"/>
                </a:lnTo>
                <a:lnTo>
                  <a:pt x="414933" y="900546"/>
                </a:lnTo>
                <a:lnTo>
                  <a:pt x="356735" y="938551"/>
                </a:lnTo>
                <a:lnTo>
                  <a:pt x="356735" y="952500"/>
                </a:lnTo>
                <a:lnTo>
                  <a:pt x="341971" y="952500"/>
                </a:lnTo>
                <a:lnTo>
                  <a:pt x="341971" y="930550"/>
                </a:lnTo>
                <a:lnTo>
                  <a:pt x="397121" y="894546"/>
                </a:lnTo>
                <a:lnTo>
                  <a:pt x="344448" y="880258"/>
                </a:lnTo>
                <a:lnTo>
                  <a:pt x="324255" y="819012"/>
                </a:lnTo>
                <a:lnTo>
                  <a:pt x="305586" y="829776"/>
                </a:lnTo>
                <a:lnTo>
                  <a:pt x="293013" y="876924"/>
                </a:lnTo>
                <a:lnTo>
                  <a:pt x="243388" y="863685"/>
                </a:lnTo>
                <a:lnTo>
                  <a:pt x="279583" y="899880"/>
                </a:lnTo>
                <a:lnTo>
                  <a:pt x="245102" y="934360"/>
                </a:lnTo>
                <a:lnTo>
                  <a:pt x="245102" y="952500"/>
                </a:lnTo>
                <a:lnTo>
                  <a:pt x="230434" y="952500"/>
                </a:lnTo>
                <a:lnTo>
                  <a:pt x="230434" y="928264"/>
                </a:lnTo>
                <a:lnTo>
                  <a:pt x="258913" y="899880"/>
                </a:lnTo>
                <a:lnTo>
                  <a:pt x="215098" y="856065"/>
                </a:lnTo>
                <a:lnTo>
                  <a:pt x="97274" y="824537"/>
                </a:lnTo>
                <a:lnTo>
                  <a:pt x="128802" y="942456"/>
                </a:lnTo>
                <a:lnTo>
                  <a:pt x="138846" y="952500"/>
                </a:lnTo>
                <a:lnTo>
                  <a:pt x="116236" y="952500"/>
                </a:lnTo>
                <a:lnTo>
                  <a:pt x="115562" y="949981"/>
                </a:lnTo>
                <a:lnTo>
                  <a:pt x="29266" y="863685"/>
                </a:lnTo>
                <a:lnTo>
                  <a:pt x="5429" y="952500"/>
                </a:lnTo>
                <a:lnTo>
                  <a:pt x="0" y="952500"/>
                </a:lnTo>
                <a:lnTo>
                  <a:pt x="0" y="916136"/>
                </a:lnTo>
                <a:lnTo>
                  <a:pt x="17264" y="851683"/>
                </a:lnTo>
                <a:lnTo>
                  <a:pt x="0" y="834419"/>
                </a:lnTo>
                <a:lnTo>
                  <a:pt x="0" y="814035"/>
                </a:lnTo>
                <a:lnTo>
                  <a:pt x="21265" y="835300"/>
                </a:lnTo>
                <a:lnTo>
                  <a:pt x="32885" y="792152"/>
                </a:lnTo>
                <a:lnTo>
                  <a:pt x="76033" y="803772"/>
                </a:lnTo>
                <a:lnTo>
                  <a:pt x="64508" y="760624"/>
                </a:lnTo>
                <a:lnTo>
                  <a:pt x="107656" y="749099"/>
                </a:lnTo>
                <a:lnTo>
                  <a:pt x="76129" y="717571"/>
                </a:lnTo>
                <a:lnTo>
                  <a:pt x="107752" y="685948"/>
                </a:lnTo>
                <a:lnTo>
                  <a:pt x="64603" y="674423"/>
                </a:lnTo>
                <a:lnTo>
                  <a:pt x="76224" y="631275"/>
                </a:lnTo>
                <a:lnTo>
                  <a:pt x="33171" y="642800"/>
                </a:lnTo>
                <a:lnTo>
                  <a:pt x="21550" y="599652"/>
                </a:lnTo>
                <a:lnTo>
                  <a:pt x="0" y="621202"/>
                </a:lnTo>
                <a:lnTo>
                  <a:pt x="0" y="600438"/>
                </a:lnTo>
                <a:lnTo>
                  <a:pt x="17264" y="583173"/>
                </a:lnTo>
                <a:lnTo>
                  <a:pt x="0" y="518660"/>
                </a:lnTo>
                <a:lnTo>
                  <a:pt x="0" y="461326"/>
                </a:lnTo>
                <a:lnTo>
                  <a:pt x="29456" y="571077"/>
                </a:lnTo>
                <a:lnTo>
                  <a:pt x="115657" y="484875"/>
                </a:lnTo>
                <a:lnTo>
                  <a:pt x="131659" y="425058"/>
                </a:lnTo>
                <a:lnTo>
                  <a:pt x="92893" y="414676"/>
                </a:lnTo>
                <a:lnTo>
                  <a:pt x="78129" y="389244"/>
                </a:lnTo>
                <a:lnTo>
                  <a:pt x="52602" y="403913"/>
                </a:lnTo>
                <a:lnTo>
                  <a:pt x="13740" y="393531"/>
                </a:lnTo>
                <a:lnTo>
                  <a:pt x="0" y="445117"/>
                </a:lnTo>
                <a:lnTo>
                  <a:pt x="0" y="387854"/>
                </a:lnTo>
                <a:lnTo>
                  <a:pt x="595" y="385625"/>
                </a:lnTo>
                <a:lnTo>
                  <a:pt x="0" y="384652"/>
                </a:lnTo>
                <a:lnTo>
                  <a:pt x="0" y="356429"/>
                </a:lnTo>
                <a:lnTo>
                  <a:pt x="13264" y="378100"/>
                </a:lnTo>
                <a:lnTo>
                  <a:pt x="50506" y="388101"/>
                </a:lnTo>
                <a:lnTo>
                  <a:pt x="71652" y="375909"/>
                </a:lnTo>
                <a:lnTo>
                  <a:pt x="38791" y="288851"/>
                </a:lnTo>
                <a:lnTo>
                  <a:pt x="0" y="352150"/>
                </a:lnTo>
                <a:lnTo>
                  <a:pt x="0" y="323871"/>
                </a:lnTo>
                <a:lnTo>
                  <a:pt x="32123" y="271325"/>
                </a:lnTo>
                <a:lnTo>
                  <a:pt x="500" y="187695"/>
                </a:lnTo>
                <a:lnTo>
                  <a:pt x="0" y="186279"/>
                </a:lnTo>
                <a:lnTo>
                  <a:pt x="0" y="143175"/>
                </a:lnTo>
                <a:lnTo>
                  <a:pt x="12025" y="175980"/>
                </a:lnTo>
                <a:lnTo>
                  <a:pt x="57269" y="190839"/>
                </a:lnTo>
                <a:lnTo>
                  <a:pt x="78605" y="197792"/>
                </a:lnTo>
                <a:lnTo>
                  <a:pt x="125278" y="145690"/>
                </a:lnTo>
                <a:lnTo>
                  <a:pt x="118324" y="105590"/>
                </a:lnTo>
                <a:lnTo>
                  <a:pt x="35362" y="36438"/>
                </a:lnTo>
                <a:lnTo>
                  <a:pt x="0" y="132421"/>
                </a:lnTo>
                <a:lnTo>
                  <a:pt x="0" y="89681"/>
                </a:lnTo>
                <a:lnTo>
                  <a:pt x="23265" y="26437"/>
                </a:lnTo>
                <a:lnTo>
                  <a:pt x="0" y="7050"/>
                </a:lnTo>
                <a:close/>
              </a:path>
            </a:pathLst>
          </a:custGeom>
          <a:solidFill>
            <a:schemeClr val="bg1">
              <a:alpha val="28000"/>
            </a:schemeClr>
          </a:solidFill>
          <a:ln w="3175" cap="flat">
            <a:noFill/>
            <a:prstDash val="solid"/>
            <a:miter/>
          </a:ln>
          <a:effectLst/>
        </p:spPr>
        <p:txBody>
          <a:bodyPr rtlCol="0" anchor="ctr"/>
          <a:lstStyle/>
          <a:p>
            <a:endParaRPr lang="ru-RU"/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3BF6BEEE-A526-4A9E-8AB4-F3202964338F}"/>
              </a:ext>
            </a:extLst>
          </p:cNvPr>
          <p:cNvSpPr/>
          <p:nvPr userDrawn="1"/>
        </p:nvSpPr>
        <p:spPr>
          <a:xfrm>
            <a:off x="0" y="0"/>
            <a:ext cx="9906000" cy="1998680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олилиния: фигура 15">
            <a:extLst>
              <a:ext uri="{FF2B5EF4-FFF2-40B4-BE49-F238E27FC236}">
                <a16:creationId xmlns:a16="http://schemas.microsoft.com/office/drawing/2014/main" id="{0083242F-2463-4D5E-9BA5-52DCD6CD5442}"/>
              </a:ext>
            </a:extLst>
          </p:cNvPr>
          <p:cNvSpPr/>
          <p:nvPr userDrawn="1"/>
        </p:nvSpPr>
        <p:spPr>
          <a:xfrm>
            <a:off x="114668" y="1748704"/>
            <a:ext cx="9820539" cy="513450"/>
          </a:xfrm>
          <a:custGeom>
            <a:avLst/>
            <a:gdLst>
              <a:gd name="connsiteX0" fmla="*/ 265081 w 5667375"/>
              <a:gd name="connsiteY0" fmla="*/ 478346 h 476250"/>
              <a:gd name="connsiteX1" fmla="*/ 342710 w 5667375"/>
              <a:gd name="connsiteY1" fmla="*/ 408337 h 476250"/>
              <a:gd name="connsiteX2" fmla="*/ 5668328 w 5667375"/>
              <a:gd name="connsiteY2" fmla="*/ 415290 h 476250"/>
              <a:gd name="connsiteX3" fmla="*/ 5668328 w 5667375"/>
              <a:gd name="connsiteY3" fmla="*/ 72009 h 476250"/>
              <a:gd name="connsiteX4" fmla="*/ 342710 w 5667375"/>
              <a:gd name="connsiteY4" fmla="*/ 70009 h 476250"/>
              <a:gd name="connsiteX5" fmla="*/ 265081 w 5667375"/>
              <a:gd name="connsiteY5" fmla="*/ 0 h 476250"/>
              <a:gd name="connsiteX6" fmla="*/ 187452 w 5667375"/>
              <a:gd name="connsiteY6" fmla="*/ 70009 h 476250"/>
              <a:gd name="connsiteX7" fmla="*/ 77629 w 5667375"/>
              <a:gd name="connsiteY7" fmla="*/ 70009 h 476250"/>
              <a:gd name="connsiteX8" fmla="*/ 77629 w 5667375"/>
              <a:gd name="connsiteY8" fmla="*/ 169069 h 476250"/>
              <a:gd name="connsiteX9" fmla="*/ 0 w 5667375"/>
              <a:gd name="connsiteY9" fmla="*/ 239077 h 476250"/>
              <a:gd name="connsiteX10" fmla="*/ 77629 w 5667375"/>
              <a:gd name="connsiteY10" fmla="*/ 309086 h 476250"/>
              <a:gd name="connsiteX11" fmla="*/ 77629 w 5667375"/>
              <a:gd name="connsiteY11" fmla="*/ 408146 h 476250"/>
              <a:gd name="connsiteX12" fmla="*/ 187452 w 5667375"/>
              <a:gd name="connsiteY12" fmla="*/ 408146 h 476250"/>
              <a:gd name="connsiteX13" fmla="*/ 265081 w 5667375"/>
              <a:gd name="connsiteY13" fmla="*/ 478346 h 476250"/>
              <a:gd name="connsiteX0" fmla="*/ 265081 w 7592393"/>
              <a:gd name="connsiteY0" fmla="*/ 478346 h 478346"/>
              <a:gd name="connsiteX1" fmla="*/ 342710 w 7592393"/>
              <a:gd name="connsiteY1" fmla="*/ 408337 h 478346"/>
              <a:gd name="connsiteX2" fmla="*/ 5668328 w 7592393"/>
              <a:gd name="connsiteY2" fmla="*/ 415290 h 478346"/>
              <a:gd name="connsiteX3" fmla="*/ 7592393 w 7592393"/>
              <a:gd name="connsiteY3" fmla="*/ 78664 h 478346"/>
              <a:gd name="connsiteX4" fmla="*/ 342710 w 7592393"/>
              <a:gd name="connsiteY4" fmla="*/ 70009 h 478346"/>
              <a:gd name="connsiteX5" fmla="*/ 265081 w 7592393"/>
              <a:gd name="connsiteY5" fmla="*/ 0 h 478346"/>
              <a:gd name="connsiteX6" fmla="*/ 187452 w 7592393"/>
              <a:gd name="connsiteY6" fmla="*/ 70009 h 478346"/>
              <a:gd name="connsiteX7" fmla="*/ 77629 w 7592393"/>
              <a:gd name="connsiteY7" fmla="*/ 70009 h 478346"/>
              <a:gd name="connsiteX8" fmla="*/ 77629 w 7592393"/>
              <a:gd name="connsiteY8" fmla="*/ 169069 h 478346"/>
              <a:gd name="connsiteX9" fmla="*/ 0 w 7592393"/>
              <a:gd name="connsiteY9" fmla="*/ 239077 h 478346"/>
              <a:gd name="connsiteX10" fmla="*/ 77629 w 7592393"/>
              <a:gd name="connsiteY10" fmla="*/ 309086 h 478346"/>
              <a:gd name="connsiteX11" fmla="*/ 77629 w 7592393"/>
              <a:gd name="connsiteY11" fmla="*/ 408146 h 478346"/>
              <a:gd name="connsiteX12" fmla="*/ 187452 w 7592393"/>
              <a:gd name="connsiteY12" fmla="*/ 408146 h 478346"/>
              <a:gd name="connsiteX13" fmla="*/ 265081 w 7592393"/>
              <a:gd name="connsiteY13" fmla="*/ 478346 h 478346"/>
              <a:gd name="connsiteX0" fmla="*/ 265081 w 7592393"/>
              <a:gd name="connsiteY0" fmla="*/ 478346 h 478346"/>
              <a:gd name="connsiteX1" fmla="*/ 342710 w 7592393"/>
              <a:gd name="connsiteY1" fmla="*/ 408337 h 478346"/>
              <a:gd name="connsiteX2" fmla="*/ 5668328 w 7592393"/>
              <a:gd name="connsiteY2" fmla="*/ 415290 h 478346"/>
              <a:gd name="connsiteX3" fmla="*/ 7592393 w 7592393"/>
              <a:gd name="connsiteY3" fmla="*/ 78664 h 478346"/>
              <a:gd name="connsiteX4" fmla="*/ 342710 w 7592393"/>
              <a:gd name="connsiteY4" fmla="*/ 70009 h 478346"/>
              <a:gd name="connsiteX5" fmla="*/ 265081 w 7592393"/>
              <a:gd name="connsiteY5" fmla="*/ 0 h 478346"/>
              <a:gd name="connsiteX6" fmla="*/ 187452 w 7592393"/>
              <a:gd name="connsiteY6" fmla="*/ 70009 h 478346"/>
              <a:gd name="connsiteX7" fmla="*/ 77629 w 7592393"/>
              <a:gd name="connsiteY7" fmla="*/ 70009 h 478346"/>
              <a:gd name="connsiteX8" fmla="*/ 77629 w 7592393"/>
              <a:gd name="connsiteY8" fmla="*/ 169069 h 478346"/>
              <a:gd name="connsiteX9" fmla="*/ 0 w 7592393"/>
              <a:gd name="connsiteY9" fmla="*/ 239077 h 478346"/>
              <a:gd name="connsiteX10" fmla="*/ 77629 w 7592393"/>
              <a:gd name="connsiteY10" fmla="*/ 309086 h 478346"/>
              <a:gd name="connsiteX11" fmla="*/ 77629 w 7592393"/>
              <a:gd name="connsiteY11" fmla="*/ 408146 h 478346"/>
              <a:gd name="connsiteX12" fmla="*/ 187452 w 7592393"/>
              <a:gd name="connsiteY12" fmla="*/ 408146 h 478346"/>
              <a:gd name="connsiteX13" fmla="*/ 265081 w 7592393"/>
              <a:gd name="connsiteY13" fmla="*/ 478346 h 478346"/>
              <a:gd name="connsiteX0" fmla="*/ 265081 w 7859821"/>
              <a:gd name="connsiteY0" fmla="*/ 478346 h 478346"/>
              <a:gd name="connsiteX1" fmla="*/ 342710 w 7859821"/>
              <a:gd name="connsiteY1" fmla="*/ 408337 h 478346"/>
              <a:gd name="connsiteX2" fmla="*/ 7859821 w 7859821"/>
              <a:gd name="connsiteY2" fmla="*/ 417509 h 478346"/>
              <a:gd name="connsiteX3" fmla="*/ 7592393 w 7859821"/>
              <a:gd name="connsiteY3" fmla="*/ 78664 h 478346"/>
              <a:gd name="connsiteX4" fmla="*/ 342710 w 7859821"/>
              <a:gd name="connsiteY4" fmla="*/ 70009 h 478346"/>
              <a:gd name="connsiteX5" fmla="*/ 265081 w 7859821"/>
              <a:gd name="connsiteY5" fmla="*/ 0 h 478346"/>
              <a:gd name="connsiteX6" fmla="*/ 187452 w 7859821"/>
              <a:gd name="connsiteY6" fmla="*/ 70009 h 478346"/>
              <a:gd name="connsiteX7" fmla="*/ 77629 w 7859821"/>
              <a:gd name="connsiteY7" fmla="*/ 70009 h 478346"/>
              <a:gd name="connsiteX8" fmla="*/ 77629 w 7859821"/>
              <a:gd name="connsiteY8" fmla="*/ 169069 h 478346"/>
              <a:gd name="connsiteX9" fmla="*/ 0 w 7859821"/>
              <a:gd name="connsiteY9" fmla="*/ 239077 h 478346"/>
              <a:gd name="connsiteX10" fmla="*/ 77629 w 7859821"/>
              <a:gd name="connsiteY10" fmla="*/ 309086 h 478346"/>
              <a:gd name="connsiteX11" fmla="*/ 77629 w 7859821"/>
              <a:gd name="connsiteY11" fmla="*/ 408146 h 478346"/>
              <a:gd name="connsiteX12" fmla="*/ 187452 w 7859821"/>
              <a:gd name="connsiteY12" fmla="*/ 408146 h 478346"/>
              <a:gd name="connsiteX13" fmla="*/ 265081 w 7859821"/>
              <a:gd name="connsiteY13" fmla="*/ 478346 h 478346"/>
              <a:gd name="connsiteX0" fmla="*/ 265081 w 7836154"/>
              <a:gd name="connsiteY0" fmla="*/ 478346 h 478346"/>
              <a:gd name="connsiteX1" fmla="*/ 342710 w 7836154"/>
              <a:gd name="connsiteY1" fmla="*/ 408337 h 478346"/>
              <a:gd name="connsiteX2" fmla="*/ 7836154 w 7836154"/>
              <a:gd name="connsiteY2" fmla="*/ 415290 h 478346"/>
              <a:gd name="connsiteX3" fmla="*/ 7592393 w 7836154"/>
              <a:gd name="connsiteY3" fmla="*/ 78664 h 478346"/>
              <a:gd name="connsiteX4" fmla="*/ 342710 w 7836154"/>
              <a:gd name="connsiteY4" fmla="*/ 70009 h 478346"/>
              <a:gd name="connsiteX5" fmla="*/ 265081 w 7836154"/>
              <a:gd name="connsiteY5" fmla="*/ 0 h 478346"/>
              <a:gd name="connsiteX6" fmla="*/ 187452 w 7836154"/>
              <a:gd name="connsiteY6" fmla="*/ 70009 h 478346"/>
              <a:gd name="connsiteX7" fmla="*/ 77629 w 7836154"/>
              <a:gd name="connsiteY7" fmla="*/ 70009 h 478346"/>
              <a:gd name="connsiteX8" fmla="*/ 77629 w 7836154"/>
              <a:gd name="connsiteY8" fmla="*/ 169069 h 478346"/>
              <a:gd name="connsiteX9" fmla="*/ 0 w 7836154"/>
              <a:gd name="connsiteY9" fmla="*/ 239077 h 478346"/>
              <a:gd name="connsiteX10" fmla="*/ 77629 w 7836154"/>
              <a:gd name="connsiteY10" fmla="*/ 309086 h 478346"/>
              <a:gd name="connsiteX11" fmla="*/ 77629 w 7836154"/>
              <a:gd name="connsiteY11" fmla="*/ 408146 h 478346"/>
              <a:gd name="connsiteX12" fmla="*/ 187452 w 7836154"/>
              <a:gd name="connsiteY12" fmla="*/ 408146 h 478346"/>
              <a:gd name="connsiteX13" fmla="*/ 265081 w 7836154"/>
              <a:gd name="connsiteY13" fmla="*/ 478346 h 478346"/>
              <a:gd name="connsiteX0" fmla="*/ 265081 w 9798085"/>
              <a:gd name="connsiteY0" fmla="*/ 478346 h 478346"/>
              <a:gd name="connsiteX1" fmla="*/ 342710 w 9798085"/>
              <a:gd name="connsiteY1" fmla="*/ 408337 h 478346"/>
              <a:gd name="connsiteX2" fmla="*/ 9798085 w 9798085"/>
              <a:gd name="connsiteY2" fmla="*/ 417509 h 478346"/>
              <a:gd name="connsiteX3" fmla="*/ 7592393 w 9798085"/>
              <a:gd name="connsiteY3" fmla="*/ 78664 h 478346"/>
              <a:gd name="connsiteX4" fmla="*/ 342710 w 9798085"/>
              <a:gd name="connsiteY4" fmla="*/ 70009 h 478346"/>
              <a:gd name="connsiteX5" fmla="*/ 265081 w 9798085"/>
              <a:gd name="connsiteY5" fmla="*/ 0 h 478346"/>
              <a:gd name="connsiteX6" fmla="*/ 187452 w 9798085"/>
              <a:gd name="connsiteY6" fmla="*/ 70009 h 478346"/>
              <a:gd name="connsiteX7" fmla="*/ 77629 w 9798085"/>
              <a:gd name="connsiteY7" fmla="*/ 70009 h 478346"/>
              <a:gd name="connsiteX8" fmla="*/ 77629 w 9798085"/>
              <a:gd name="connsiteY8" fmla="*/ 169069 h 478346"/>
              <a:gd name="connsiteX9" fmla="*/ 0 w 9798085"/>
              <a:gd name="connsiteY9" fmla="*/ 239077 h 478346"/>
              <a:gd name="connsiteX10" fmla="*/ 77629 w 9798085"/>
              <a:gd name="connsiteY10" fmla="*/ 309086 h 478346"/>
              <a:gd name="connsiteX11" fmla="*/ 77629 w 9798085"/>
              <a:gd name="connsiteY11" fmla="*/ 408146 h 478346"/>
              <a:gd name="connsiteX12" fmla="*/ 187452 w 9798085"/>
              <a:gd name="connsiteY12" fmla="*/ 408146 h 478346"/>
              <a:gd name="connsiteX13" fmla="*/ 265081 w 9798085"/>
              <a:gd name="connsiteY13" fmla="*/ 478346 h 478346"/>
              <a:gd name="connsiteX0" fmla="*/ 265081 w 9798085"/>
              <a:gd name="connsiteY0" fmla="*/ 478346 h 478346"/>
              <a:gd name="connsiteX1" fmla="*/ 342710 w 9798085"/>
              <a:gd name="connsiteY1" fmla="*/ 408337 h 478346"/>
              <a:gd name="connsiteX2" fmla="*/ 9798085 w 9798085"/>
              <a:gd name="connsiteY2" fmla="*/ 417509 h 478346"/>
              <a:gd name="connsiteX3" fmla="*/ 9753121 w 9798085"/>
              <a:gd name="connsiteY3" fmla="*/ 83101 h 478346"/>
              <a:gd name="connsiteX4" fmla="*/ 342710 w 9798085"/>
              <a:gd name="connsiteY4" fmla="*/ 70009 h 478346"/>
              <a:gd name="connsiteX5" fmla="*/ 265081 w 9798085"/>
              <a:gd name="connsiteY5" fmla="*/ 0 h 478346"/>
              <a:gd name="connsiteX6" fmla="*/ 187452 w 9798085"/>
              <a:gd name="connsiteY6" fmla="*/ 70009 h 478346"/>
              <a:gd name="connsiteX7" fmla="*/ 77629 w 9798085"/>
              <a:gd name="connsiteY7" fmla="*/ 70009 h 478346"/>
              <a:gd name="connsiteX8" fmla="*/ 77629 w 9798085"/>
              <a:gd name="connsiteY8" fmla="*/ 169069 h 478346"/>
              <a:gd name="connsiteX9" fmla="*/ 0 w 9798085"/>
              <a:gd name="connsiteY9" fmla="*/ 239077 h 478346"/>
              <a:gd name="connsiteX10" fmla="*/ 77629 w 9798085"/>
              <a:gd name="connsiteY10" fmla="*/ 309086 h 478346"/>
              <a:gd name="connsiteX11" fmla="*/ 77629 w 9798085"/>
              <a:gd name="connsiteY11" fmla="*/ 408146 h 478346"/>
              <a:gd name="connsiteX12" fmla="*/ 187452 w 9798085"/>
              <a:gd name="connsiteY12" fmla="*/ 408146 h 478346"/>
              <a:gd name="connsiteX13" fmla="*/ 265081 w 9798085"/>
              <a:gd name="connsiteY13" fmla="*/ 478346 h 478346"/>
              <a:gd name="connsiteX0" fmla="*/ 265081 w 9760219"/>
              <a:gd name="connsiteY0" fmla="*/ 478346 h 478346"/>
              <a:gd name="connsiteX1" fmla="*/ 342710 w 9760219"/>
              <a:gd name="connsiteY1" fmla="*/ 408337 h 478346"/>
              <a:gd name="connsiteX2" fmla="*/ 9760219 w 9760219"/>
              <a:gd name="connsiteY2" fmla="*/ 421945 h 478346"/>
              <a:gd name="connsiteX3" fmla="*/ 9753121 w 9760219"/>
              <a:gd name="connsiteY3" fmla="*/ 83101 h 478346"/>
              <a:gd name="connsiteX4" fmla="*/ 342710 w 9760219"/>
              <a:gd name="connsiteY4" fmla="*/ 70009 h 478346"/>
              <a:gd name="connsiteX5" fmla="*/ 265081 w 9760219"/>
              <a:gd name="connsiteY5" fmla="*/ 0 h 478346"/>
              <a:gd name="connsiteX6" fmla="*/ 187452 w 9760219"/>
              <a:gd name="connsiteY6" fmla="*/ 70009 h 478346"/>
              <a:gd name="connsiteX7" fmla="*/ 77629 w 9760219"/>
              <a:gd name="connsiteY7" fmla="*/ 70009 h 478346"/>
              <a:gd name="connsiteX8" fmla="*/ 77629 w 9760219"/>
              <a:gd name="connsiteY8" fmla="*/ 169069 h 478346"/>
              <a:gd name="connsiteX9" fmla="*/ 0 w 9760219"/>
              <a:gd name="connsiteY9" fmla="*/ 239077 h 478346"/>
              <a:gd name="connsiteX10" fmla="*/ 77629 w 9760219"/>
              <a:gd name="connsiteY10" fmla="*/ 309086 h 478346"/>
              <a:gd name="connsiteX11" fmla="*/ 77629 w 9760219"/>
              <a:gd name="connsiteY11" fmla="*/ 408146 h 478346"/>
              <a:gd name="connsiteX12" fmla="*/ 187452 w 9760219"/>
              <a:gd name="connsiteY12" fmla="*/ 408146 h 478346"/>
              <a:gd name="connsiteX13" fmla="*/ 265081 w 9760219"/>
              <a:gd name="connsiteY13" fmla="*/ 478346 h 478346"/>
              <a:gd name="connsiteX0" fmla="*/ 265081 w 9760219"/>
              <a:gd name="connsiteY0" fmla="*/ 478346 h 478346"/>
              <a:gd name="connsiteX1" fmla="*/ 342710 w 9760219"/>
              <a:gd name="connsiteY1" fmla="*/ 408337 h 478346"/>
              <a:gd name="connsiteX2" fmla="*/ 9760219 w 9760219"/>
              <a:gd name="connsiteY2" fmla="*/ 421945 h 478346"/>
              <a:gd name="connsiteX3" fmla="*/ 9753121 w 9760219"/>
              <a:gd name="connsiteY3" fmla="*/ 80882 h 478346"/>
              <a:gd name="connsiteX4" fmla="*/ 342710 w 9760219"/>
              <a:gd name="connsiteY4" fmla="*/ 70009 h 478346"/>
              <a:gd name="connsiteX5" fmla="*/ 265081 w 9760219"/>
              <a:gd name="connsiteY5" fmla="*/ 0 h 478346"/>
              <a:gd name="connsiteX6" fmla="*/ 187452 w 9760219"/>
              <a:gd name="connsiteY6" fmla="*/ 70009 h 478346"/>
              <a:gd name="connsiteX7" fmla="*/ 77629 w 9760219"/>
              <a:gd name="connsiteY7" fmla="*/ 70009 h 478346"/>
              <a:gd name="connsiteX8" fmla="*/ 77629 w 9760219"/>
              <a:gd name="connsiteY8" fmla="*/ 169069 h 478346"/>
              <a:gd name="connsiteX9" fmla="*/ 0 w 9760219"/>
              <a:gd name="connsiteY9" fmla="*/ 239077 h 478346"/>
              <a:gd name="connsiteX10" fmla="*/ 77629 w 9760219"/>
              <a:gd name="connsiteY10" fmla="*/ 309086 h 478346"/>
              <a:gd name="connsiteX11" fmla="*/ 77629 w 9760219"/>
              <a:gd name="connsiteY11" fmla="*/ 408146 h 478346"/>
              <a:gd name="connsiteX12" fmla="*/ 187452 w 9760219"/>
              <a:gd name="connsiteY12" fmla="*/ 408146 h 478346"/>
              <a:gd name="connsiteX13" fmla="*/ 265081 w 9760219"/>
              <a:gd name="connsiteY13" fmla="*/ 478346 h 478346"/>
              <a:gd name="connsiteX0" fmla="*/ 265081 w 9760219"/>
              <a:gd name="connsiteY0" fmla="*/ 478346 h 478346"/>
              <a:gd name="connsiteX1" fmla="*/ 342710 w 9760219"/>
              <a:gd name="connsiteY1" fmla="*/ 408337 h 478346"/>
              <a:gd name="connsiteX2" fmla="*/ 9760219 w 9760219"/>
              <a:gd name="connsiteY2" fmla="*/ 417509 h 478346"/>
              <a:gd name="connsiteX3" fmla="*/ 9753121 w 9760219"/>
              <a:gd name="connsiteY3" fmla="*/ 80882 h 478346"/>
              <a:gd name="connsiteX4" fmla="*/ 342710 w 9760219"/>
              <a:gd name="connsiteY4" fmla="*/ 70009 h 478346"/>
              <a:gd name="connsiteX5" fmla="*/ 265081 w 9760219"/>
              <a:gd name="connsiteY5" fmla="*/ 0 h 478346"/>
              <a:gd name="connsiteX6" fmla="*/ 187452 w 9760219"/>
              <a:gd name="connsiteY6" fmla="*/ 70009 h 478346"/>
              <a:gd name="connsiteX7" fmla="*/ 77629 w 9760219"/>
              <a:gd name="connsiteY7" fmla="*/ 70009 h 478346"/>
              <a:gd name="connsiteX8" fmla="*/ 77629 w 9760219"/>
              <a:gd name="connsiteY8" fmla="*/ 169069 h 478346"/>
              <a:gd name="connsiteX9" fmla="*/ 0 w 9760219"/>
              <a:gd name="connsiteY9" fmla="*/ 239077 h 478346"/>
              <a:gd name="connsiteX10" fmla="*/ 77629 w 9760219"/>
              <a:gd name="connsiteY10" fmla="*/ 309086 h 478346"/>
              <a:gd name="connsiteX11" fmla="*/ 77629 w 9760219"/>
              <a:gd name="connsiteY11" fmla="*/ 408146 h 478346"/>
              <a:gd name="connsiteX12" fmla="*/ 187452 w 9760219"/>
              <a:gd name="connsiteY12" fmla="*/ 408146 h 478346"/>
              <a:gd name="connsiteX13" fmla="*/ 265081 w 9760219"/>
              <a:gd name="connsiteY13" fmla="*/ 478346 h 4783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9760219" h="478346">
                <a:moveTo>
                  <a:pt x="265081" y="478346"/>
                </a:moveTo>
                <a:lnTo>
                  <a:pt x="342710" y="408337"/>
                </a:lnTo>
                <a:lnTo>
                  <a:pt x="9760219" y="417509"/>
                </a:lnTo>
                <a:lnTo>
                  <a:pt x="9753121" y="80882"/>
                </a:lnTo>
                <a:lnTo>
                  <a:pt x="342710" y="70009"/>
                </a:lnTo>
                <a:lnTo>
                  <a:pt x="265081" y="0"/>
                </a:lnTo>
                <a:lnTo>
                  <a:pt x="187452" y="70009"/>
                </a:lnTo>
                <a:lnTo>
                  <a:pt x="77629" y="70009"/>
                </a:lnTo>
                <a:lnTo>
                  <a:pt x="77629" y="169069"/>
                </a:lnTo>
                <a:lnTo>
                  <a:pt x="0" y="239077"/>
                </a:lnTo>
                <a:lnTo>
                  <a:pt x="77629" y="309086"/>
                </a:lnTo>
                <a:lnTo>
                  <a:pt x="77629" y="408146"/>
                </a:lnTo>
                <a:lnTo>
                  <a:pt x="187452" y="408146"/>
                </a:lnTo>
                <a:lnTo>
                  <a:pt x="265081" y="478346"/>
                </a:lnTo>
                <a:close/>
              </a:path>
            </a:pathLst>
          </a:custGeom>
          <a:solidFill>
            <a:srgbClr val="152543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ru-RU"/>
          </a:p>
        </p:txBody>
      </p:sp>
      <p:grpSp>
        <p:nvGrpSpPr>
          <p:cNvPr id="17" name="Рисунок 2">
            <a:extLst>
              <a:ext uri="{FF2B5EF4-FFF2-40B4-BE49-F238E27FC236}">
                <a16:creationId xmlns:a16="http://schemas.microsoft.com/office/drawing/2014/main" id="{12206E70-1487-4FB8-85B7-C43E6C44D012}"/>
              </a:ext>
            </a:extLst>
          </p:cNvPr>
          <p:cNvGrpSpPr/>
          <p:nvPr userDrawn="1"/>
        </p:nvGrpSpPr>
        <p:grpSpPr>
          <a:xfrm>
            <a:off x="133719" y="1779657"/>
            <a:ext cx="9800272" cy="450629"/>
            <a:chOff x="2146934" y="3184397"/>
            <a:chExt cx="9800272" cy="450629"/>
          </a:xfrm>
          <a:solidFill>
            <a:schemeClr val="accent1">
              <a:lumMod val="50000"/>
            </a:schemeClr>
          </a:solidFill>
        </p:grpSpPr>
        <p:sp>
          <p:nvSpPr>
            <p:cNvPr id="18" name="Полилиния: фигура 17">
              <a:extLst>
                <a:ext uri="{FF2B5EF4-FFF2-40B4-BE49-F238E27FC236}">
                  <a16:creationId xmlns:a16="http://schemas.microsoft.com/office/drawing/2014/main" id="{EBFD1733-B4FD-4194-9F3B-2EE2791C587C}"/>
                </a:ext>
              </a:extLst>
            </p:cNvPr>
            <p:cNvSpPr/>
            <p:nvPr/>
          </p:nvSpPr>
          <p:spPr>
            <a:xfrm>
              <a:off x="2146934" y="3184397"/>
              <a:ext cx="5648325" cy="447675"/>
            </a:xfrm>
            <a:custGeom>
              <a:avLst/>
              <a:gdLst>
                <a:gd name="connsiteX0" fmla="*/ 176594 w 5648325"/>
                <a:gd name="connsiteY0" fmla="*/ 65913 h 447675"/>
                <a:gd name="connsiteX1" fmla="*/ 73152 w 5648325"/>
                <a:gd name="connsiteY1" fmla="*/ 65913 h 447675"/>
                <a:gd name="connsiteX2" fmla="*/ 73152 w 5648325"/>
                <a:gd name="connsiteY2" fmla="*/ 159258 h 447675"/>
                <a:gd name="connsiteX3" fmla="*/ 0 w 5648325"/>
                <a:gd name="connsiteY3" fmla="*/ 225266 h 447675"/>
                <a:gd name="connsiteX4" fmla="*/ 73152 w 5648325"/>
                <a:gd name="connsiteY4" fmla="*/ 291275 h 447675"/>
                <a:gd name="connsiteX5" fmla="*/ 73152 w 5648325"/>
                <a:gd name="connsiteY5" fmla="*/ 384620 h 447675"/>
                <a:gd name="connsiteX6" fmla="*/ 176594 w 5648325"/>
                <a:gd name="connsiteY6" fmla="*/ 384620 h 447675"/>
                <a:gd name="connsiteX7" fmla="*/ 249746 w 5648325"/>
                <a:gd name="connsiteY7" fmla="*/ 450628 h 447675"/>
                <a:gd name="connsiteX8" fmla="*/ 322898 w 5648325"/>
                <a:gd name="connsiteY8" fmla="*/ 384620 h 447675"/>
                <a:gd name="connsiteX9" fmla="*/ 5649754 w 5648325"/>
                <a:gd name="connsiteY9" fmla="*/ 384810 h 447675"/>
                <a:gd name="connsiteX10" fmla="*/ 5648802 w 5648325"/>
                <a:gd name="connsiteY10" fmla="*/ 338138 h 447675"/>
                <a:gd name="connsiteX11" fmla="*/ 301657 w 5648325"/>
                <a:gd name="connsiteY11" fmla="*/ 338328 h 447675"/>
                <a:gd name="connsiteX12" fmla="*/ 249746 w 5648325"/>
                <a:gd name="connsiteY12" fmla="*/ 385191 h 447675"/>
                <a:gd name="connsiteX13" fmla="*/ 197834 w 5648325"/>
                <a:gd name="connsiteY13" fmla="*/ 338328 h 447675"/>
                <a:gd name="connsiteX14" fmla="*/ 124396 w 5648325"/>
                <a:gd name="connsiteY14" fmla="*/ 338328 h 447675"/>
                <a:gd name="connsiteX15" fmla="*/ 124396 w 5648325"/>
                <a:gd name="connsiteY15" fmla="*/ 272129 h 447675"/>
                <a:gd name="connsiteX16" fmla="*/ 72485 w 5648325"/>
                <a:gd name="connsiteY16" fmla="*/ 225266 h 447675"/>
                <a:gd name="connsiteX17" fmla="*/ 124396 w 5648325"/>
                <a:gd name="connsiteY17" fmla="*/ 178403 h 447675"/>
                <a:gd name="connsiteX18" fmla="*/ 124396 w 5648325"/>
                <a:gd name="connsiteY18" fmla="*/ 112205 h 447675"/>
                <a:gd name="connsiteX19" fmla="*/ 197834 w 5648325"/>
                <a:gd name="connsiteY19" fmla="*/ 112205 h 447675"/>
                <a:gd name="connsiteX20" fmla="*/ 249746 w 5648325"/>
                <a:gd name="connsiteY20" fmla="*/ 65342 h 447675"/>
                <a:gd name="connsiteX21" fmla="*/ 301657 w 5648325"/>
                <a:gd name="connsiteY21" fmla="*/ 112205 h 447675"/>
                <a:gd name="connsiteX22" fmla="*/ 5649659 w 5648325"/>
                <a:gd name="connsiteY22" fmla="*/ 114776 h 447675"/>
                <a:gd name="connsiteX23" fmla="*/ 5649754 w 5648325"/>
                <a:gd name="connsiteY23" fmla="*/ 66485 h 447675"/>
                <a:gd name="connsiteX24" fmla="*/ 322898 w 5648325"/>
                <a:gd name="connsiteY24" fmla="*/ 66008 h 447675"/>
                <a:gd name="connsiteX25" fmla="*/ 249746 w 5648325"/>
                <a:gd name="connsiteY25" fmla="*/ 0 h 447675"/>
                <a:gd name="connsiteX26" fmla="*/ 176594 w 5648325"/>
                <a:gd name="connsiteY26" fmla="*/ 65913 h 447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5648325" h="447675">
                  <a:moveTo>
                    <a:pt x="176594" y="65913"/>
                  </a:moveTo>
                  <a:lnTo>
                    <a:pt x="73152" y="65913"/>
                  </a:lnTo>
                  <a:lnTo>
                    <a:pt x="73152" y="159258"/>
                  </a:lnTo>
                  <a:lnTo>
                    <a:pt x="0" y="225266"/>
                  </a:lnTo>
                  <a:lnTo>
                    <a:pt x="73152" y="291275"/>
                  </a:lnTo>
                  <a:lnTo>
                    <a:pt x="73152" y="384620"/>
                  </a:lnTo>
                  <a:lnTo>
                    <a:pt x="176594" y="384620"/>
                  </a:lnTo>
                  <a:lnTo>
                    <a:pt x="249746" y="450628"/>
                  </a:lnTo>
                  <a:lnTo>
                    <a:pt x="322898" y="384620"/>
                  </a:lnTo>
                  <a:cubicBezTo>
                    <a:pt x="2098548" y="384715"/>
                    <a:pt x="3874103" y="384715"/>
                    <a:pt x="5649754" y="384810"/>
                  </a:cubicBezTo>
                  <a:cubicBezTo>
                    <a:pt x="5649468" y="369284"/>
                    <a:pt x="5649087" y="353759"/>
                    <a:pt x="5648802" y="338138"/>
                  </a:cubicBezTo>
                  <a:cubicBezTo>
                    <a:pt x="3866388" y="338233"/>
                    <a:pt x="2084070" y="338233"/>
                    <a:pt x="301657" y="338328"/>
                  </a:cubicBezTo>
                  <a:lnTo>
                    <a:pt x="249746" y="385191"/>
                  </a:lnTo>
                  <a:lnTo>
                    <a:pt x="197834" y="338328"/>
                  </a:lnTo>
                  <a:lnTo>
                    <a:pt x="124396" y="338328"/>
                  </a:lnTo>
                  <a:lnTo>
                    <a:pt x="124396" y="272129"/>
                  </a:lnTo>
                  <a:lnTo>
                    <a:pt x="72485" y="225266"/>
                  </a:lnTo>
                  <a:lnTo>
                    <a:pt x="124396" y="178403"/>
                  </a:lnTo>
                  <a:lnTo>
                    <a:pt x="124396" y="112205"/>
                  </a:lnTo>
                  <a:lnTo>
                    <a:pt x="197834" y="112205"/>
                  </a:lnTo>
                  <a:lnTo>
                    <a:pt x="249746" y="65342"/>
                  </a:lnTo>
                  <a:lnTo>
                    <a:pt x="301657" y="112205"/>
                  </a:lnTo>
                  <a:cubicBezTo>
                    <a:pt x="2084356" y="113062"/>
                    <a:pt x="3866960" y="113919"/>
                    <a:pt x="5649659" y="114776"/>
                  </a:cubicBezTo>
                  <a:cubicBezTo>
                    <a:pt x="5649659" y="98679"/>
                    <a:pt x="5649659" y="82582"/>
                    <a:pt x="5649754" y="66485"/>
                  </a:cubicBezTo>
                  <a:cubicBezTo>
                    <a:pt x="3874103" y="66294"/>
                    <a:pt x="2098548" y="66104"/>
                    <a:pt x="322898" y="66008"/>
                  </a:cubicBezTo>
                  <a:cubicBezTo>
                    <a:pt x="298514" y="44006"/>
                    <a:pt x="274130" y="22003"/>
                    <a:pt x="249746" y="0"/>
                  </a:cubicBezTo>
                  <a:lnTo>
                    <a:pt x="176594" y="65913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9" name="Полилиния: фигура 18">
              <a:extLst>
                <a:ext uri="{FF2B5EF4-FFF2-40B4-BE49-F238E27FC236}">
                  <a16:creationId xmlns:a16="http://schemas.microsoft.com/office/drawing/2014/main" id="{D6B91714-AB77-4D98-B88F-1272E66FE4FC}"/>
                </a:ext>
              </a:extLst>
            </p:cNvPr>
            <p:cNvSpPr/>
            <p:nvPr/>
          </p:nvSpPr>
          <p:spPr>
            <a:xfrm>
              <a:off x="2146934" y="3184398"/>
              <a:ext cx="9800272" cy="450628"/>
            </a:xfrm>
            <a:custGeom>
              <a:avLst/>
              <a:gdLst>
                <a:gd name="connsiteX0" fmla="*/ 176594 w 5648325"/>
                <a:gd name="connsiteY0" fmla="*/ 65913 h 447675"/>
                <a:gd name="connsiteX1" fmla="*/ 73152 w 5648325"/>
                <a:gd name="connsiteY1" fmla="*/ 65913 h 447675"/>
                <a:gd name="connsiteX2" fmla="*/ 73152 w 5648325"/>
                <a:gd name="connsiteY2" fmla="*/ 159258 h 447675"/>
                <a:gd name="connsiteX3" fmla="*/ 0 w 5648325"/>
                <a:gd name="connsiteY3" fmla="*/ 225266 h 447675"/>
                <a:gd name="connsiteX4" fmla="*/ 73152 w 5648325"/>
                <a:gd name="connsiteY4" fmla="*/ 291275 h 447675"/>
                <a:gd name="connsiteX5" fmla="*/ 73152 w 5648325"/>
                <a:gd name="connsiteY5" fmla="*/ 384620 h 447675"/>
                <a:gd name="connsiteX6" fmla="*/ 176594 w 5648325"/>
                <a:gd name="connsiteY6" fmla="*/ 384620 h 447675"/>
                <a:gd name="connsiteX7" fmla="*/ 249746 w 5648325"/>
                <a:gd name="connsiteY7" fmla="*/ 450628 h 447675"/>
                <a:gd name="connsiteX8" fmla="*/ 322898 w 5648325"/>
                <a:gd name="connsiteY8" fmla="*/ 384620 h 447675"/>
                <a:gd name="connsiteX9" fmla="*/ 5649754 w 5648325"/>
                <a:gd name="connsiteY9" fmla="*/ 384810 h 447675"/>
                <a:gd name="connsiteX10" fmla="*/ 5648802 w 5648325"/>
                <a:gd name="connsiteY10" fmla="*/ 338138 h 447675"/>
                <a:gd name="connsiteX11" fmla="*/ 301657 w 5648325"/>
                <a:gd name="connsiteY11" fmla="*/ 338328 h 447675"/>
                <a:gd name="connsiteX12" fmla="*/ 249746 w 5648325"/>
                <a:gd name="connsiteY12" fmla="*/ 385191 h 447675"/>
                <a:gd name="connsiteX13" fmla="*/ 197834 w 5648325"/>
                <a:gd name="connsiteY13" fmla="*/ 338328 h 447675"/>
                <a:gd name="connsiteX14" fmla="*/ 124396 w 5648325"/>
                <a:gd name="connsiteY14" fmla="*/ 338328 h 447675"/>
                <a:gd name="connsiteX15" fmla="*/ 124396 w 5648325"/>
                <a:gd name="connsiteY15" fmla="*/ 272129 h 447675"/>
                <a:gd name="connsiteX16" fmla="*/ 72485 w 5648325"/>
                <a:gd name="connsiteY16" fmla="*/ 225266 h 447675"/>
                <a:gd name="connsiteX17" fmla="*/ 124396 w 5648325"/>
                <a:gd name="connsiteY17" fmla="*/ 178403 h 447675"/>
                <a:gd name="connsiteX18" fmla="*/ 124396 w 5648325"/>
                <a:gd name="connsiteY18" fmla="*/ 112205 h 447675"/>
                <a:gd name="connsiteX19" fmla="*/ 197834 w 5648325"/>
                <a:gd name="connsiteY19" fmla="*/ 112205 h 447675"/>
                <a:gd name="connsiteX20" fmla="*/ 249746 w 5648325"/>
                <a:gd name="connsiteY20" fmla="*/ 65342 h 447675"/>
                <a:gd name="connsiteX21" fmla="*/ 301657 w 5648325"/>
                <a:gd name="connsiteY21" fmla="*/ 112205 h 447675"/>
                <a:gd name="connsiteX22" fmla="*/ 5649659 w 5648325"/>
                <a:gd name="connsiteY22" fmla="*/ 114776 h 447675"/>
                <a:gd name="connsiteX23" fmla="*/ 5649754 w 5648325"/>
                <a:gd name="connsiteY23" fmla="*/ 66485 h 447675"/>
                <a:gd name="connsiteX24" fmla="*/ 322898 w 5648325"/>
                <a:gd name="connsiteY24" fmla="*/ 66008 h 447675"/>
                <a:gd name="connsiteX25" fmla="*/ 249746 w 5648325"/>
                <a:gd name="connsiteY25" fmla="*/ 0 h 447675"/>
                <a:gd name="connsiteX26" fmla="*/ 176594 w 5648325"/>
                <a:gd name="connsiteY26" fmla="*/ 65913 h 447675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5648802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5649659 w 7807166"/>
                <a:gd name="connsiteY22" fmla="*/ 114776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5648802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5649659 w 7807166"/>
                <a:gd name="connsiteY22" fmla="*/ 114776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5649659 w 7807166"/>
                <a:gd name="connsiteY22" fmla="*/ 114776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5134 w 7807166"/>
                <a:gd name="connsiteY22" fmla="*/ 119539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5134 w 7807166"/>
                <a:gd name="connsiteY22" fmla="*/ 119539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5134 w 7807166"/>
                <a:gd name="connsiteY22" fmla="*/ 119539 h 450628"/>
                <a:gd name="connsiteX23" fmla="*/ 7483317 w 7807166"/>
                <a:gd name="connsiteY23" fmla="*/ 7601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031295"/>
                <a:gd name="connsiteY0" fmla="*/ 65913 h 450628"/>
                <a:gd name="connsiteX1" fmla="*/ 73152 w 8031295"/>
                <a:gd name="connsiteY1" fmla="*/ 65913 h 450628"/>
                <a:gd name="connsiteX2" fmla="*/ 73152 w 8031295"/>
                <a:gd name="connsiteY2" fmla="*/ 159258 h 450628"/>
                <a:gd name="connsiteX3" fmla="*/ 0 w 8031295"/>
                <a:gd name="connsiteY3" fmla="*/ 225266 h 450628"/>
                <a:gd name="connsiteX4" fmla="*/ 73152 w 8031295"/>
                <a:gd name="connsiteY4" fmla="*/ 291275 h 450628"/>
                <a:gd name="connsiteX5" fmla="*/ 73152 w 8031295"/>
                <a:gd name="connsiteY5" fmla="*/ 384620 h 450628"/>
                <a:gd name="connsiteX6" fmla="*/ 176594 w 8031295"/>
                <a:gd name="connsiteY6" fmla="*/ 384620 h 450628"/>
                <a:gd name="connsiteX7" fmla="*/ 249746 w 8031295"/>
                <a:gd name="connsiteY7" fmla="*/ 450628 h 450628"/>
                <a:gd name="connsiteX8" fmla="*/ 322898 w 8031295"/>
                <a:gd name="connsiteY8" fmla="*/ 384620 h 450628"/>
                <a:gd name="connsiteX9" fmla="*/ 7807166 w 8031295"/>
                <a:gd name="connsiteY9" fmla="*/ 384810 h 450628"/>
                <a:gd name="connsiteX10" fmla="*/ 7758590 w 8031295"/>
                <a:gd name="connsiteY10" fmla="*/ 338138 h 450628"/>
                <a:gd name="connsiteX11" fmla="*/ 301657 w 8031295"/>
                <a:gd name="connsiteY11" fmla="*/ 338328 h 450628"/>
                <a:gd name="connsiteX12" fmla="*/ 249746 w 8031295"/>
                <a:gd name="connsiteY12" fmla="*/ 385191 h 450628"/>
                <a:gd name="connsiteX13" fmla="*/ 197834 w 8031295"/>
                <a:gd name="connsiteY13" fmla="*/ 338328 h 450628"/>
                <a:gd name="connsiteX14" fmla="*/ 124396 w 8031295"/>
                <a:gd name="connsiteY14" fmla="*/ 338328 h 450628"/>
                <a:gd name="connsiteX15" fmla="*/ 124396 w 8031295"/>
                <a:gd name="connsiteY15" fmla="*/ 272129 h 450628"/>
                <a:gd name="connsiteX16" fmla="*/ 72485 w 8031295"/>
                <a:gd name="connsiteY16" fmla="*/ 225266 h 450628"/>
                <a:gd name="connsiteX17" fmla="*/ 124396 w 8031295"/>
                <a:gd name="connsiteY17" fmla="*/ 178403 h 450628"/>
                <a:gd name="connsiteX18" fmla="*/ 124396 w 8031295"/>
                <a:gd name="connsiteY18" fmla="*/ 112205 h 450628"/>
                <a:gd name="connsiteX19" fmla="*/ 197834 w 8031295"/>
                <a:gd name="connsiteY19" fmla="*/ 112205 h 450628"/>
                <a:gd name="connsiteX20" fmla="*/ 249746 w 8031295"/>
                <a:gd name="connsiteY20" fmla="*/ 65342 h 450628"/>
                <a:gd name="connsiteX21" fmla="*/ 301657 w 8031295"/>
                <a:gd name="connsiteY21" fmla="*/ 112205 h 450628"/>
                <a:gd name="connsiteX22" fmla="*/ 7549897 w 8031295"/>
                <a:gd name="connsiteY22" fmla="*/ 119539 h 450628"/>
                <a:gd name="connsiteX23" fmla="*/ 7483317 w 8031295"/>
                <a:gd name="connsiteY23" fmla="*/ 76010 h 450628"/>
                <a:gd name="connsiteX24" fmla="*/ 322898 w 8031295"/>
                <a:gd name="connsiteY24" fmla="*/ 66008 h 450628"/>
                <a:gd name="connsiteX25" fmla="*/ 249746 w 8031295"/>
                <a:gd name="connsiteY25" fmla="*/ 0 h 450628"/>
                <a:gd name="connsiteX26" fmla="*/ 176594 w 8031295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9897 w 7807166"/>
                <a:gd name="connsiteY22" fmla="*/ 119539 h 450628"/>
                <a:gd name="connsiteX23" fmla="*/ 7483317 w 7807166"/>
                <a:gd name="connsiteY23" fmla="*/ 7601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031295"/>
                <a:gd name="connsiteY0" fmla="*/ 65913 h 450628"/>
                <a:gd name="connsiteX1" fmla="*/ 73152 w 8031295"/>
                <a:gd name="connsiteY1" fmla="*/ 65913 h 450628"/>
                <a:gd name="connsiteX2" fmla="*/ 73152 w 8031295"/>
                <a:gd name="connsiteY2" fmla="*/ 159258 h 450628"/>
                <a:gd name="connsiteX3" fmla="*/ 0 w 8031295"/>
                <a:gd name="connsiteY3" fmla="*/ 225266 h 450628"/>
                <a:gd name="connsiteX4" fmla="*/ 73152 w 8031295"/>
                <a:gd name="connsiteY4" fmla="*/ 291275 h 450628"/>
                <a:gd name="connsiteX5" fmla="*/ 73152 w 8031295"/>
                <a:gd name="connsiteY5" fmla="*/ 384620 h 450628"/>
                <a:gd name="connsiteX6" fmla="*/ 176594 w 8031295"/>
                <a:gd name="connsiteY6" fmla="*/ 384620 h 450628"/>
                <a:gd name="connsiteX7" fmla="*/ 249746 w 8031295"/>
                <a:gd name="connsiteY7" fmla="*/ 450628 h 450628"/>
                <a:gd name="connsiteX8" fmla="*/ 322898 w 8031295"/>
                <a:gd name="connsiteY8" fmla="*/ 384620 h 450628"/>
                <a:gd name="connsiteX9" fmla="*/ 7807166 w 8031295"/>
                <a:gd name="connsiteY9" fmla="*/ 384810 h 450628"/>
                <a:gd name="connsiteX10" fmla="*/ 7758590 w 8031295"/>
                <a:gd name="connsiteY10" fmla="*/ 338138 h 450628"/>
                <a:gd name="connsiteX11" fmla="*/ 301657 w 8031295"/>
                <a:gd name="connsiteY11" fmla="*/ 338328 h 450628"/>
                <a:gd name="connsiteX12" fmla="*/ 249746 w 8031295"/>
                <a:gd name="connsiteY12" fmla="*/ 385191 h 450628"/>
                <a:gd name="connsiteX13" fmla="*/ 197834 w 8031295"/>
                <a:gd name="connsiteY13" fmla="*/ 338328 h 450628"/>
                <a:gd name="connsiteX14" fmla="*/ 124396 w 8031295"/>
                <a:gd name="connsiteY14" fmla="*/ 338328 h 450628"/>
                <a:gd name="connsiteX15" fmla="*/ 124396 w 8031295"/>
                <a:gd name="connsiteY15" fmla="*/ 272129 h 450628"/>
                <a:gd name="connsiteX16" fmla="*/ 72485 w 8031295"/>
                <a:gd name="connsiteY16" fmla="*/ 225266 h 450628"/>
                <a:gd name="connsiteX17" fmla="*/ 124396 w 8031295"/>
                <a:gd name="connsiteY17" fmla="*/ 178403 h 450628"/>
                <a:gd name="connsiteX18" fmla="*/ 124396 w 8031295"/>
                <a:gd name="connsiteY18" fmla="*/ 112205 h 450628"/>
                <a:gd name="connsiteX19" fmla="*/ 197834 w 8031295"/>
                <a:gd name="connsiteY19" fmla="*/ 112205 h 450628"/>
                <a:gd name="connsiteX20" fmla="*/ 249746 w 8031295"/>
                <a:gd name="connsiteY20" fmla="*/ 65342 h 450628"/>
                <a:gd name="connsiteX21" fmla="*/ 301657 w 8031295"/>
                <a:gd name="connsiteY21" fmla="*/ 112205 h 450628"/>
                <a:gd name="connsiteX22" fmla="*/ 7549897 w 8031295"/>
                <a:gd name="connsiteY22" fmla="*/ 114777 h 450628"/>
                <a:gd name="connsiteX23" fmla="*/ 7483317 w 8031295"/>
                <a:gd name="connsiteY23" fmla="*/ 76010 h 450628"/>
                <a:gd name="connsiteX24" fmla="*/ 322898 w 8031295"/>
                <a:gd name="connsiteY24" fmla="*/ 66008 h 450628"/>
                <a:gd name="connsiteX25" fmla="*/ 249746 w 8031295"/>
                <a:gd name="connsiteY25" fmla="*/ 0 h 450628"/>
                <a:gd name="connsiteX26" fmla="*/ 176594 w 8031295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9897 w 7807166"/>
                <a:gd name="connsiteY22" fmla="*/ 114777 h 450628"/>
                <a:gd name="connsiteX23" fmla="*/ 7483317 w 7807166"/>
                <a:gd name="connsiteY23" fmla="*/ 7601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9897 w 7807166"/>
                <a:gd name="connsiteY22" fmla="*/ 114777 h 450628"/>
                <a:gd name="connsiteX23" fmla="*/ 7611700 w 7807166"/>
                <a:gd name="connsiteY23" fmla="*/ 6815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164976"/>
                <a:gd name="connsiteY0" fmla="*/ 65913 h 450628"/>
                <a:gd name="connsiteX1" fmla="*/ 73152 w 8164976"/>
                <a:gd name="connsiteY1" fmla="*/ 65913 h 450628"/>
                <a:gd name="connsiteX2" fmla="*/ 73152 w 8164976"/>
                <a:gd name="connsiteY2" fmla="*/ 159258 h 450628"/>
                <a:gd name="connsiteX3" fmla="*/ 0 w 8164976"/>
                <a:gd name="connsiteY3" fmla="*/ 225266 h 450628"/>
                <a:gd name="connsiteX4" fmla="*/ 73152 w 8164976"/>
                <a:gd name="connsiteY4" fmla="*/ 291275 h 450628"/>
                <a:gd name="connsiteX5" fmla="*/ 73152 w 8164976"/>
                <a:gd name="connsiteY5" fmla="*/ 384620 h 450628"/>
                <a:gd name="connsiteX6" fmla="*/ 176594 w 8164976"/>
                <a:gd name="connsiteY6" fmla="*/ 384620 h 450628"/>
                <a:gd name="connsiteX7" fmla="*/ 249746 w 8164976"/>
                <a:gd name="connsiteY7" fmla="*/ 450628 h 450628"/>
                <a:gd name="connsiteX8" fmla="*/ 322898 w 8164976"/>
                <a:gd name="connsiteY8" fmla="*/ 384620 h 450628"/>
                <a:gd name="connsiteX9" fmla="*/ 7807166 w 8164976"/>
                <a:gd name="connsiteY9" fmla="*/ 384810 h 450628"/>
                <a:gd name="connsiteX10" fmla="*/ 7758590 w 8164976"/>
                <a:gd name="connsiteY10" fmla="*/ 338138 h 450628"/>
                <a:gd name="connsiteX11" fmla="*/ 301657 w 8164976"/>
                <a:gd name="connsiteY11" fmla="*/ 338328 h 450628"/>
                <a:gd name="connsiteX12" fmla="*/ 249746 w 8164976"/>
                <a:gd name="connsiteY12" fmla="*/ 385191 h 450628"/>
                <a:gd name="connsiteX13" fmla="*/ 197834 w 8164976"/>
                <a:gd name="connsiteY13" fmla="*/ 338328 h 450628"/>
                <a:gd name="connsiteX14" fmla="*/ 124396 w 8164976"/>
                <a:gd name="connsiteY14" fmla="*/ 338328 h 450628"/>
                <a:gd name="connsiteX15" fmla="*/ 124396 w 8164976"/>
                <a:gd name="connsiteY15" fmla="*/ 272129 h 450628"/>
                <a:gd name="connsiteX16" fmla="*/ 72485 w 8164976"/>
                <a:gd name="connsiteY16" fmla="*/ 225266 h 450628"/>
                <a:gd name="connsiteX17" fmla="*/ 124396 w 8164976"/>
                <a:gd name="connsiteY17" fmla="*/ 178403 h 450628"/>
                <a:gd name="connsiteX18" fmla="*/ 124396 w 8164976"/>
                <a:gd name="connsiteY18" fmla="*/ 112205 h 450628"/>
                <a:gd name="connsiteX19" fmla="*/ 197834 w 8164976"/>
                <a:gd name="connsiteY19" fmla="*/ 112205 h 450628"/>
                <a:gd name="connsiteX20" fmla="*/ 249746 w 8164976"/>
                <a:gd name="connsiteY20" fmla="*/ 65342 h 450628"/>
                <a:gd name="connsiteX21" fmla="*/ 301657 w 8164976"/>
                <a:gd name="connsiteY21" fmla="*/ 112205 h 450628"/>
                <a:gd name="connsiteX22" fmla="*/ 7662559 w 8164976"/>
                <a:gd name="connsiteY22" fmla="*/ 127877 h 450628"/>
                <a:gd name="connsiteX23" fmla="*/ 7611700 w 8164976"/>
                <a:gd name="connsiteY23" fmla="*/ 68150 h 450628"/>
                <a:gd name="connsiteX24" fmla="*/ 322898 w 8164976"/>
                <a:gd name="connsiteY24" fmla="*/ 66008 h 450628"/>
                <a:gd name="connsiteX25" fmla="*/ 249746 w 8164976"/>
                <a:gd name="connsiteY25" fmla="*/ 0 h 450628"/>
                <a:gd name="connsiteX26" fmla="*/ 176594 w 816497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662559 w 7807166"/>
                <a:gd name="connsiteY22" fmla="*/ 127877 h 450628"/>
                <a:gd name="connsiteX23" fmla="*/ 7611700 w 7807166"/>
                <a:gd name="connsiteY23" fmla="*/ 6815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159300"/>
                <a:gd name="connsiteY0" fmla="*/ 65913 h 450628"/>
                <a:gd name="connsiteX1" fmla="*/ 73152 w 8159300"/>
                <a:gd name="connsiteY1" fmla="*/ 65913 h 450628"/>
                <a:gd name="connsiteX2" fmla="*/ 73152 w 8159300"/>
                <a:gd name="connsiteY2" fmla="*/ 159258 h 450628"/>
                <a:gd name="connsiteX3" fmla="*/ 0 w 8159300"/>
                <a:gd name="connsiteY3" fmla="*/ 225266 h 450628"/>
                <a:gd name="connsiteX4" fmla="*/ 73152 w 8159300"/>
                <a:gd name="connsiteY4" fmla="*/ 291275 h 450628"/>
                <a:gd name="connsiteX5" fmla="*/ 73152 w 8159300"/>
                <a:gd name="connsiteY5" fmla="*/ 384620 h 450628"/>
                <a:gd name="connsiteX6" fmla="*/ 176594 w 8159300"/>
                <a:gd name="connsiteY6" fmla="*/ 384620 h 450628"/>
                <a:gd name="connsiteX7" fmla="*/ 249746 w 8159300"/>
                <a:gd name="connsiteY7" fmla="*/ 450628 h 450628"/>
                <a:gd name="connsiteX8" fmla="*/ 322898 w 8159300"/>
                <a:gd name="connsiteY8" fmla="*/ 384620 h 450628"/>
                <a:gd name="connsiteX9" fmla="*/ 7807166 w 8159300"/>
                <a:gd name="connsiteY9" fmla="*/ 384810 h 450628"/>
                <a:gd name="connsiteX10" fmla="*/ 7758590 w 8159300"/>
                <a:gd name="connsiteY10" fmla="*/ 338138 h 450628"/>
                <a:gd name="connsiteX11" fmla="*/ 301657 w 8159300"/>
                <a:gd name="connsiteY11" fmla="*/ 338328 h 450628"/>
                <a:gd name="connsiteX12" fmla="*/ 249746 w 8159300"/>
                <a:gd name="connsiteY12" fmla="*/ 385191 h 450628"/>
                <a:gd name="connsiteX13" fmla="*/ 197834 w 8159300"/>
                <a:gd name="connsiteY13" fmla="*/ 338328 h 450628"/>
                <a:gd name="connsiteX14" fmla="*/ 124396 w 8159300"/>
                <a:gd name="connsiteY14" fmla="*/ 338328 h 450628"/>
                <a:gd name="connsiteX15" fmla="*/ 124396 w 8159300"/>
                <a:gd name="connsiteY15" fmla="*/ 272129 h 450628"/>
                <a:gd name="connsiteX16" fmla="*/ 72485 w 8159300"/>
                <a:gd name="connsiteY16" fmla="*/ 225266 h 450628"/>
                <a:gd name="connsiteX17" fmla="*/ 124396 w 8159300"/>
                <a:gd name="connsiteY17" fmla="*/ 178403 h 450628"/>
                <a:gd name="connsiteX18" fmla="*/ 124396 w 8159300"/>
                <a:gd name="connsiteY18" fmla="*/ 112205 h 450628"/>
                <a:gd name="connsiteX19" fmla="*/ 197834 w 8159300"/>
                <a:gd name="connsiteY19" fmla="*/ 112205 h 450628"/>
                <a:gd name="connsiteX20" fmla="*/ 249746 w 8159300"/>
                <a:gd name="connsiteY20" fmla="*/ 65342 h 450628"/>
                <a:gd name="connsiteX21" fmla="*/ 301657 w 8159300"/>
                <a:gd name="connsiteY21" fmla="*/ 112205 h 450628"/>
                <a:gd name="connsiteX22" fmla="*/ 7641128 w 8159300"/>
                <a:gd name="connsiteY22" fmla="*/ 127877 h 450628"/>
                <a:gd name="connsiteX23" fmla="*/ 7611700 w 8159300"/>
                <a:gd name="connsiteY23" fmla="*/ 68150 h 450628"/>
                <a:gd name="connsiteX24" fmla="*/ 322898 w 8159300"/>
                <a:gd name="connsiteY24" fmla="*/ 66008 h 450628"/>
                <a:gd name="connsiteX25" fmla="*/ 249746 w 8159300"/>
                <a:gd name="connsiteY25" fmla="*/ 0 h 450628"/>
                <a:gd name="connsiteX26" fmla="*/ 176594 w 8159300"/>
                <a:gd name="connsiteY26" fmla="*/ 65913 h 450628"/>
                <a:gd name="connsiteX0" fmla="*/ 176594 w 8138393"/>
                <a:gd name="connsiteY0" fmla="*/ 65913 h 450628"/>
                <a:gd name="connsiteX1" fmla="*/ 73152 w 8138393"/>
                <a:gd name="connsiteY1" fmla="*/ 65913 h 450628"/>
                <a:gd name="connsiteX2" fmla="*/ 73152 w 8138393"/>
                <a:gd name="connsiteY2" fmla="*/ 159258 h 450628"/>
                <a:gd name="connsiteX3" fmla="*/ 0 w 8138393"/>
                <a:gd name="connsiteY3" fmla="*/ 225266 h 450628"/>
                <a:gd name="connsiteX4" fmla="*/ 73152 w 8138393"/>
                <a:gd name="connsiteY4" fmla="*/ 291275 h 450628"/>
                <a:gd name="connsiteX5" fmla="*/ 73152 w 8138393"/>
                <a:gd name="connsiteY5" fmla="*/ 384620 h 450628"/>
                <a:gd name="connsiteX6" fmla="*/ 176594 w 8138393"/>
                <a:gd name="connsiteY6" fmla="*/ 384620 h 450628"/>
                <a:gd name="connsiteX7" fmla="*/ 249746 w 8138393"/>
                <a:gd name="connsiteY7" fmla="*/ 450628 h 450628"/>
                <a:gd name="connsiteX8" fmla="*/ 322898 w 8138393"/>
                <a:gd name="connsiteY8" fmla="*/ 384620 h 450628"/>
                <a:gd name="connsiteX9" fmla="*/ 7807166 w 8138393"/>
                <a:gd name="connsiteY9" fmla="*/ 384810 h 450628"/>
                <a:gd name="connsiteX10" fmla="*/ 7758590 w 8138393"/>
                <a:gd name="connsiteY10" fmla="*/ 338138 h 450628"/>
                <a:gd name="connsiteX11" fmla="*/ 301657 w 8138393"/>
                <a:gd name="connsiteY11" fmla="*/ 338328 h 450628"/>
                <a:gd name="connsiteX12" fmla="*/ 249746 w 8138393"/>
                <a:gd name="connsiteY12" fmla="*/ 385191 h 450628"/>
                <a:gd name="connsiteX13" fmla="*/ 197834 w 8138393"/>
                <a:gd name="connsiteY13" fmla="*/ 338328 h 450628"/>
                <a:gd name="connsiteX14" fmla="*/ 124396 w 8138393"/>
                <a:gd name="connsiteY14" fmla="*/ 338328 h 450628"/>
                <a:gd name="connsiteX15" fmla="*/ 124396 w 8138393"/>
                <a:gd name="connsiteY15" fmla="*/ 272129 h 450628"/>
                <a:gd name="connsiteX16" fmla="*/ 72485 w 8138393"/>
                <a:gd name="connsiteY16" fmla="*/ 225266 h 450628"/>
                <a:gd name="connsiteX17" fmla="*/ 124396 w 8138393"/>
                <a:gd name="connsiteY17" fmla="*/ 178403 h 450628"/>
                <a:gd name="connsiteX18" fmla="*/ 124396 w 8138393"/>
                <a:gd name="connsiteY18" fmla="*/ 112205 h 450628"/>
                <a:gd name="connsiteX19" fmla="*/ 197834 w 8138393"/>
                <a:gd name="connsiteY19" fmla="*/ 112205 h 450628"/>
                <a:gd name="connsiteX20" fmla="*/ 249746 w 8138393"/>
                <a:gd name="connsiteY20" fmla="*/ 65342 h 450628"/>
                <a:gd name="connsiteX21" fmla="*/ 301657 w 8138393"/>
                <a:gd name="connsiteY21" fmla="*/ 112205 h 450628"/>
                <a:gd name="connsiteX22" fmla="*/ 7641128 w 8138393"/>
                <a:gd name="connsiteY22" fmla="*/ 127877 h 450628"/>
                <a:gd name="connsiteX23" fmla="*/ 7583125 w 8138393"/>
                <a:gd name="connsiteY23" fmla="*/ 70532 h 450628"/>
                <a:gd name="connsiteX24" fmla="*/ 322898 w 8138393"/>
                <a:gd name="connsiteY24" fmla="*/ 66008 h 450628"/>
                <a:gd name="connsiteX25" fmla="*/ 249746 w 8138393"/>
                <a:gd name="connsiteY25" fmla="*/ 0 h 450628"/>
                <a:gd name="connsiteX26" fmla="*/ 176594 w 8138393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641128 w 7807166"/>
                <a:gd name="connsiteY22" fmla="*/ 127877 h 450628"/>
                <a:gd name="connsiteX23" fmla="*/ 7583125 w 7807166"/>
                <a:gd name="connsiteY23" fmla="*/ 70532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121758"/>
                <a:gd name="connsiteY0" fmla="*/ 65913 h 450628"/>
                <a:gd name="connsiteX1" fmla="*/ 73152 w 8121758"/>
                <a:gd name="connsiteY1" fmla="*/ 65913 h 450628"/>
                <a:gd name="connsiteX2" fmla="*/ 73152 w 8121758"/>
                <a:gd name="connsiteY2" fmla="*/ 159258 h 450628"/>
                <a:gd name="connsiteX3" fmla="*/ 0 w 8121758"/>
                <a:gd name="connsiteY3" fmla="*/ 225266 h 450628"/>
                <a:gd name="connsiteX4" fmla="*/ 73152 w 8121758"/>
                <a:gd name="connsiteY4" fmla="*/ 291275 h 450628"/>
                <a:gd name="connsiteX5" fmla="*/ 73152 w 8121758"/>
                <a:gd name="connsiteY5" fmla="*/ 384620 h 450628"/>
                <a:gd name="connsiteX6" fmla="*/ 176594 w 8121758"/>
                <a:gd name="connsiteY6" fmla="*/ 384620 h 450628"/>
                <a:gd name="connsiteX7" fmla="*/ 249746 w 8121758"/>
                <a:gd name="connsiteY7" fmla="*/ 450628 h 450628"/>
                <a:gd name="connsiteX8" fmla="*/ 322898 w 8121758"/>
                <a:gd name="connsiteY8" fmla="*/ 384620 h 450628"/>
                <a:gd name="connsiteX9" fmla="*/ 7807166 w 8121758"/>
                <a:gd name="connsiteY9" fmla="*/ 384810 h 450628"/>
                <a:gd name="connsiteX10" fmla="*/ 7758590 w 8121758"/>
                <a:gd name="connsiteY10" fmla="*/ 338138 h 450628"/>
                <a:gd name="connsiteX11" fmla="*/ 301657 w 8121758"/>
                <a:gd name="connsiteY11" fmla="*/ 338328 h 450628"/>
                <a:gd name="connsiteX12" fmla="*/ 249746 w 8121758"/>
                <a:gd name="connsiteY12" fmla="*/ 385191 h 450628"/>
                <a:gd name="connsiteX13" fmla="*/ 197834 w 8121758"/>
                <a:gd name="connsiteY13" fmla="*/ 338328 h 450628"/>
                <a:gd name="connsiteX14" fmla="*/ 124396 w 8121758"/>
                <a:gd name="connsiteY14" fmla="*/ 338328 h 450628"/>
                <a:gd name="connsiteX15" fmla="*/ 124396 w 8121758"/>
                <a:gd name="connsiteY15" fmla="*/ 272129 h 450628"/>
                <a:gd name="connsiteX16" fmla="*/ 72485 w 8121758"/>
                <a:gd name="connsiteY16" fmla="*/ 225266 h 450628"/>
                <a:gd name="connsiteX17" fmla="*/ 124396 w 8121758"/>
                <a:gd name="connsiteY17" fmla="*/ 178403 h 450628"/>
                <a:gd name="connsiteX18" fmla="*/ 124396 w 8121758"/>
                <a:gd name="connsiteY18" fmla="*/ 112205 h 450628"/>
                <a:gd name="connsiteX19" fmla="*/ 197834 w 8121758"/>
                <a:gd name="connsiteY19" fmla="*/ 112205 h 450628"/>
                <a:gd name="connsiteX20" fmla="*/ 249746 w 8121758"/>
                <a:gd name="connsiteY20" fmla="*/ 65342 h 450628"/>
                <a:gd name="connsiteX21" fmla="*/ 301657 w 8121758"/>
                <a:gd name="connsiteY21" fmla="*/ 112205 h 450628"/>
                <a:gd name="connsiteX22" fmla="*/ 7586359 w 8121758"/>
                <a:gd name="connsiteY22" fmla="*/ 125496 h 450628"/>
                <a:gd name="connsiteX23" fmla="*/ 7583125 w 8121758"/>
                <a:gd name="connsiteY23" fmla="*/ 70532 h 450628"/>
                <a:gd name="connsiteX24" fmla="*/ 322898 w 8121758"/>
                <a:gd name="connsiteY24" fmla="*/ 66008 h 450628"/>
                <a:gd name="connsiteX25" fmla="*/ 249746 w 8121758"/>
                <a:gd name="connsiteY25" fmla="*/ 0 h 450628"/>
                <a:gd name="connsiteX26" fmla="*/ 176594 w 8121758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86359 w 7807166"/>
                <a:gd name="connsiteY22" fmla="*/ 125496 h 450628"/>
                <a:gd name="connsiteX23" fmla="*/ 7583125 w 7807166"/>
                <a:gd name="connsiteY23" fmla="*/ 70532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309968"/>
                <a:gd name="connsiteY0" fmla="*/ 65913 h 450628"/>
                <a:gd name="connsiteX1" fmla="*/ 73152 w 8309968"/>
                <a:gd name="connsiteY1" fmla="*/ 65913 h 450628"/>
                <a:gd name="connsiteX2" fmla="*/ 73152 w 8309968"/>
                <a:gd name="connsiteY2" fmla="*/ 159258 h 450628"/>
                <a:gd name="connsiteX3" fmla="*/ 0 w 8309968"/>
                <a:gd name="connsiteY3" fmla="*/ 225266 h 450628"/>
                <a:gd name="connsiteX4" fmla="*/ 73152 w 8309968"/>
                <a:gd name="connsiteY4" fmla="*/ 291275 h 450628"/>
                <a:gd name="connsiteX5" fmla="*/ 73152 w 8309968"/>
                <a:gd name="connsiteY5" fmla="*/ 384620 h 450628"/>
                <a:gd name="connsiteX6" fmla="*/ 176594 w 8309968"/>
                <a:gd name="connsiteY6" fmla="*/ 384620 h 450628"/>
                <a:gd name="connsiteX7" fmla="*/ 249746 w 8309968"/>
                <a:gd name="connsiteY7" fmla="*/ 450628 h 450628"/>
                <a:gd name="connsiteX8" fmla="*/ 322898 w 8309968"/>
                <a:gd name="connsiteY8" fmla="*/ 384620 h 450628"/>
                <a:gd name="connsiteX9" fmla="*/ 7754778 w 8309968"/>
                <a:gd name="connsiteY9" fmla="*/ 387191 h 450628"/>
                <a:gd name="connsiteX10" fmla="*/ 7758590 w 8309968"/>
                <a:gd name="connsiteY10" fmla="*/ 338138 h 450628"/>
                <a:gd name="connsiteX11" fmla="*/ 301657 w 8309968"/>
                <a:gd name="connsiteY11" fmla="*/ 338328 h 450628"/>
                <a:gd name="connsiteX12" fmla="*/ 249746 w 8309968"/>
                <a:gd name="connsiteY12" fmla="*/ 385191 h 450628"/>
                <a:gd name="connsiteX13" fmla="*/ 197834 w 8309968"/>
                <a:gd name="connsiteY13" fmla="*/ 338328 h 450628"/>
                <a:gd name="connsiteX14" fmla="*/ 124396 w 8309968"/>
                <a:gd name="connsiteY14" fmla="*/ 338328 h 450628"/>
                <a:gd name="connsiteX15" fmla="*/ 124396 w 8309968"/>
                <a:gd name="connsiteY15" fmla="*/ 272129 h 450628"/>
                <a:gd name="connsiteX16" fmla="*/ 72485 w 8309968"/>
                <a:gd name="connsiteY16" fmla="*/ 225266 h 450628"/>
                <a:gd name="connsiteX17" fmla="*/ 124396 w 8309968"/>
                <a:gd name="connsiteY17" fmla="*/ 178403 h 450628"/>
                <a:gd name="connsiteX18" fmla="*/ 124396 w 8309968"/>
                <a:gd name="connsiteY18" fmla="*/ 112205 h 450628"/>
                <a:gd name="connsiteX19" fmla="*/ 197834 w 8309968"/>
                <a:gd name="connsiteY19" fmla="*/ 112205 h 450628"/>
                <a:gd name="connsiteX20" fmla="*/ 249746 w 8309968"/>
                <a:gd name="connsiteY20" fmla="*/ 65342 h 450628"/>
                <a:gd name="connsiteX21" fmla="*/ 301657 w 8309968"/>
                <a:gd name="connsiteY21" fmla="*/ 112205 h 450628"/>
                <a:gd name="connsiteX22" fmla="*/ 7586359 w 8309968"/>
                <a:gd name="connsiteY22" fmla="*/ 125496 h 450628"/>
                <a:gd name="connsiteX23" fmla="*/ 7583125 w 8309968"/>
                <a:gd name="connsiteY23" fmla="*/ 70532 h 450628"/>
                <a:gd name="connsiteX24" fmla="*/ 322898 w 8309968"/>
                <a:gd name="connsiteY24" fmla="*/ 66008 h 450628"/>
                <a:gd name="connsiteX25" fmla="*/ 249746 w 8309968"/>
                <a:gd name="connsiteY25" fmla="*/ 0 h 450628"/>
                <a:gd name="connsiteX26" fmla="*/ 176594 w 8309968"/>
                <a:gd name="connsiteY26" fmla="*/ 65913 h 450628"/>
                <a:gd name="connsiteX0" fmla="*/ 176594 w 7758590"/>
                <a:gd name="connsiteY0" fmla="*/ 65913 h 450628"/>
                <a:gd name="connsiteX1" fmla="*/ 73152 w 7758590"/>
                <a:gd name="connsiteY1" fmla="*/ 65913 h 450628"/>
                <a:gd name="connsiteX2" fmla="*/ 73152 w 7758590"/>
                <a:gd name="connsiteY2" fmla="*/ 159258 h 450628"/>
                <a:gd name="connsiteX3" fmla="*/ 0 w 7758590"/>
                <a:gd name="connsiteY3" fmla="*/ 225266 h 450628"/>
                <a:gd name="connsiteX4" fmla="*/ 73152 w 7758590"/>
                <a:gd name="connsiteY4" fmla="*/ 291275 h 450628"/>
                <a:gd name="connsiteX5" fmla="*/ 73152 w 7758590"/>
                <a:gd name="connsiteY5" fmla="*/ 384620 h 450628"/>
                <a:gd name="connsiteX6" fmla="*/ 176594 w 7758590"/>
                <a:gd name="connsiteY6" fmla="*/ 384620 h 450628"/>
                <a:gd name="connsiteX7" fmla="*/ 249746 w 7758590"/>
                <a:gd name="connsiteY7" fmla="*/ 450628 h 450628"/>
                <a:gd name="connsiteX8" fmla="*/ 322898 w 7758590"/>
                <a:gd name="connsiteY8" fmla="*/ 384620 h 450628"/>
                <a:gd name="connsiteX9" fmla="*/ 7754778 w 7758590"/>
                <a:gd name="connsiteY9" fmla="*/ 387191 h 450628"/>
                <a:gd name="connsiteX10" fmla="*/ 7758590 w 7758590"/>
                <a:gd name="connsiteY10" fmla="*/ 338138 h 450628"/>
                <a:gd name="connsiteX11" fmla="*/ 301657 w 7758590"/>
                <a:gd name="connsiteY11" fmla="*/ 338328 h 450628"/>
                <a:gd name="connsiteX12" fmla="*/ 249746 w 7758590"/>
                <a:gd name="connsiteY12" fmla="*/ 385191 h 450628"/>
                <a:gd name="connsiteX13" fmla="*/ 197834 w 7758590"/>
                <a:gd name="connsiteY13" fmla="*/ 338328 h 450628"/>
                <a:gd name="connsiteX14" fmla="*/ 124396 w 7758590"/>
                <a:gd name="connsiteY14" fmla="*/ 338328 h 450628"/>
                <a:gd name="connsiteX15" fmla="*/ 124396 w 7758590"/>
                <a:gd name="connsiteY15" fmla="*/ 272129 h 450628"/>
                <a:gd name="connsiteX16" fmla="*/ 72485 w 7758590"/>
                <a:gd name="connsiteY16" fmla="*/ 225266 h 450628"/>
                <a:gd name="connsiteX17" fmla="*/ 124396 w 7758590"/>
                <a:gd name="connsiteY17" fmla="*/ 178403 h 450628"/>
                <a:gd name="connsiteX18" fmla="*/ 124396 w 7758590"/>
                <a:gd name="connsiteY18" fmla="*/ 112205 h 450628"/>
                <a:gd name="connsiteX19" fmla="*/ 197834 w 7758590"/>
                <a:gd name="connsiteY19" fmla="*/ 112205 h 450628"/>
                <a:gd name="connsiteX20" fmla="*/ 249746 w 7758590"/>
                <a:gd name="connsiteY20" fmla="*/ 65342 h 450628"/>
                <a:gd name="connsiteX21" fmla="*/ 301657 w 7758590"/>
                <a:gd name="connsiteY21" fmla="*/ 112205 h 450628"/>
                <a:gd name="connsiteX22" fmla="*/ 7586359 w 7758590"/>
                <a:gd name="connsiteY22" fmla="*/ 125496 h 450628"/>
                <a:gd name="connsiteX23" fmla="*/ 7583125 w 7758590"/>
                <a:gd name="connsiteY23" fmla="*/ 70532 h 450628"/>
                <a:gd name="connsiteX24" fmla="*/ 322898 w 7758590"/>
                <a:gd name="connsiteY24" fmla="*/ 66008 h 450628"/>
                <a:gd name="connsiteX25" fmla="*/ 249746 w 7758590"/>
                <a:gd name="connsiteY25" fmla="*/ 0 h 450628"/>
                <a:gd name="connsiteX26" fmla="*/ 176594 w 7758590"/>
                <a:gd name="connsiteY26" fmla="*/ 65913 h 450628"/>
                <a:gd name="connsiteX0" fmla="*/ 176594 w 7754778"/>
                <a:gd name="connsiteY0" fmla="*/ 65913 h 450628"/>
                <a:gd name="connsiteX1" fmla="*/ 73152 w 7754778"/>
                <a:gd name="connsiteY1" fmla="*/ 65913 h 450628"/>
                <a:gd name="connsiteX2" fmla="*/ 73152 w 7754778"/>
                <a:gd name="connsiteY2" fmla="*/ 159258 h 450628"/>
                <a:gd name="connsiteX3" fmla="*/ 0 w 7754778"/>
                <a:gd name="connsiteY3" fmla="*/ 225266 h 450628"/>
                <a:gd name="connsiteX4" fmla="*/ 73152 w 7754778"/>
                <a:gd name="connsiteY4" fmla="*/ 291275 h 450628"/>
                <a:gd name="connsiteX5" fmla="*/ 73152 w 7754778"/>
                <a:gd name="connsiteY5" fmla="*/ 384620 h 450628"/>
                <a:gd name="connsiteX6" fmla="*/ 176594 w 7754778"/>
                <a:gd name="connsiteY6" fmla="*/ 384620 h 450628"/>
                <a:gd name="connsiteX7" fmla="*/ 249746 w 7754778"/>
                <a:gd name="connsiteY7" fmla="*/ 450628 h 450628"/>
                <a:gd name="connsiteX8" fmla="*/ 322898 w 7754778"/>
                <a:gd name="connsiteY8" fmla="*/ 384620 h 450628"/>
                <a:gd name="connsiteX9" fmla="*/ 7754778 w 7754778"/>
                <a:gd name="connsiteY9" fmla="*/ 387191 h 450628"/>
                <a:gd name="connsiteX10" fmla="*/ 7591903 w 7754778"/>
                <a:gd name="connsiteY10" fmla="*/ 333376 h 450628"/>
                <a:gd name="connsiteX11" fmla="*/ 301657 w 7754778"/>
                <a:gd name="connsiteY11" fmla="*/ 338328 h 450628"/>
                <a:gd name="connsiteX12" fmla="*/ 249746 w 7754778"/>
                <a:gd name="connsiteY12" fmla="*/ 385191 h 450628"/>
                <a:gd name="connsiteX13" fmla="*/ 197834 w 7754778"/>
                <a:gd name="connsiteY13" fmla="*/ 338328 h 450628"/>
                <a:gd name="connsiteX14" fmla="*/ 124396 w 7754778"/>
                <a:gd name="connsiteY14" fmla="*/ 338328 h 450628"/>
                <a:gd name="connsiteX15" fmla="*/ 124396 w 7754778"/>
                <a:gd name="connsiteY15" fmla="*/ 272129 h 450628"/>
                <a:gd name="connsiteX16" fmla="*/ 72485 w 7754778"/>
                <a:gd name="connsiteY16" fmla="*/ 225266 h 450628"/>
                <a:gd name="connsiteX17" fmla="*/ 124396 w 7754778"/>
                <a:gd name="connsiteY17" fmla="*/ 178403 h 450628"/>
                <a:gd name="connsiteX18" fmla="*/ 124396 w 7754778"/>
                <a:gd name="connsiteY18" fmla="*/ 112205 h 450628"/>
                <a:gd name="connsiteX19" fmla="*/ 197834 w 7754778"/>
                <a:gd name="connsiteY19" fmla="*/ 112205 h 450628"/>
                <a:gd name="connsiteX20" fmla="*/ 249746 w 7754778"/>
                <a:gd name="connsiteY20" fmla="*/ 65342 h 450628"/>
                <a:gd name="connsiteX21" fmla="*/ 301657 w 7754778"/>
                <a:gd name="connsiteY21" fmla="*/ 112205 h 450628"/>
                <a:gd name="connsiteX22" fmla="*/ 7586359 w 7754778"/>
                <a:gd name="connsiteY22" fmla="*/ 125496 h 450628"/>
                <a:gd name="connsiteX23" fmla="*/ 7583125 w 7754778"/>
                <a:gd name="connsiteY23" fmla="*/ 70532 h 450628"/>
                <a:gd name="connsiteX24" fmla="*/ 322898 w 7754778"/>
                <a:gd name="connsiteY24" fmla="*/ 66008 h 450628"/>
                <a:gd name="connsiteX25" fmla="*/ 249746 w 7754778"/>
                <a:gd name="connsiteY25" fmla="*/ 0 h 450628"/>
                <a:gd name="connsiteX26" fmla="*/ 176594 w 7754778"/>
                <a:gd name="connsiteY26" fmla="*/ 65913 h 450628"/>
                <a:gd name="connsiteX0" fmla="*/ 176594 w 8130934"/>
                <a:gd name="connsiteY0" fmla="*/ 65913 h 450628"/>
                <a:gd name="connsiteX1" fmla="*/ 73152 w 8130934"/>
                <a:gd name="connsiteY1" fmla="*/ 65913 h 450628"/>
                <a:gd name="connsiteX2" fmla="*/ 73152 w 8130934"/>
                <a:gd name="connsiteY2" fmla="*/ 159258 h 450628"/>
                <a:gd name="connsiteX3" fmla="*/ 0 w 8130934"/>
                <a:gd name="connsiteY3" fmla="*/ 225266 h 450628"/>
                <a:gd name="connsiteX4" fmla="*/ 73152 w 8130934"/>
                <a:gd name="connsiteY4" fmla="*/ 291275 h 450628"/>
                <a:gd name="connsiteX5" fmla="*/ 73152 w 8130934"/>
                <a:gd name="connsiteY5" fmla="*/ 384620 h 450628"/>
                <a:gd name="connsiteX6" fmla="*/ 176594 w 8130934"/>
                <a:gd name="connsiteY6" fmla="*/ 384620 h 450628"/>
                <a:gd name="connsiteX7" fmla="*/ 249746 w 8130934"/>
                <a:gd name="connsiteY7" fmla="*/ 450628 h 450628"/>
                <a:gd name="connsiteX8" fmla="*/ 322898 w 8130934"/>
                <a:gd name="connsiteY8" fmla="*/ 384620 h 450628"/>
                <a:gd name="connsiteX9" fmla="*/ 7588091 w 8130934"/>
                <a:gd name="connsiteY9" fmla="*/ 391953 h 450628"/>
                <a:gd name="connsiteX10" fmla="*/ 7591903 w 8130934"/>
                <a:gd name="connsiteY10" fmla="*/ 333376 h 450628"/>
                <a:gd name="connsiteX11" fmla="*/ 301657 w 8130934"/>
                <a:gd name="connsiteY11" fmla="*/ 338328 h 450628"/>
                <a:gd name="connsiteX12" fmla="*/ 249746 w 8130934"/>
                <a:gd name="connsiteY12" fmla="*/ 385191 h 450628"/>
                <a:gd name="connsiteX13" fmla="*/ 197834 w 8130934"/>
                <a:gd name="connsiteY13" fmla="*/ 338328 h 450628"/>
                <a:gd name="connsiteX14" fmla="*/ 124396 w 8130934"/>
                <a:gd name="connsiteY14" fmla="*/ 338328 h 450628"/>
                <a:gd name="connsiteX15" fmla="*/ 124396 w 8130934"/>
                <a:gd name="connsiteY15" fmla="*/ 272129 h 450628"/>
                <a:gd name="connsiteX16" fmla="*/ 72485 w 8130934"/>
                <a:gd name="connsiteY16" fmla="*/ 225266 h 450628"/>
                <a:gd name="connsiteX17" fmla="*/ 124396 w 8130934"/>
                <a:gd name="connsiteY17" fmla="*/ 178403 h 450628"/>
                <a:gd name="connsiteX18" fmla="*/ 124396 w 8130934"/>
                <a:gd name="connsiteY18" fmla="*/ 112205 h 450628"/>
                <a:gd name="connsiteX19" fmla="*/ 197834 w 8130934"/>
                <a:gd name="connsiteY19" fmla="*/ 112205 h 450628"/>
                <a:gd name="connsiteX20" fmla="*/ 249746 w 8130934"/>
                <a:gd name="connsiteY20" fmla="*/ 65342 h 450628"/>
                <a:gd name="connsiteX21" fmla="*/ 301657 w 8130934"/>
                <a:gd name="connsiteY21" fmla="*/ 112205 h 450628"/>
                <a:gd name="connsiteX22" fmla="*/ 7586359 w 8130934"/>
                <a:gd name="connsiteY22" fmla="*/ 125496 h 450628"/>
                <a:gd name="connsiteX23" fmla="*/ 7583125 w 8130934"/>
                <a:gd name="connsiteY23" fmla="*/ 70532 h 450628"/>
                <a:gd name="connsiteX24" fmla="*/ 322898 w 8130934"/>
                <a:gd name="connsiteY24" fmla="*/ 66008 h 450628"/>
                <a:gd name="connsiteX25" fmla="*/ 249746 w 8130934"/>
                <a:gd name="connsiteY25" fmla="*/ 0 h 450628"/>
                <a:gd name="connsiteX26" fmla="*/ 176594 w 8130934"/>
                <a:gd name="connsiteY26" fmla="*/ 65913 h 450628"/>
                <a:gd name="connsiteX0" fmla="*/ 176594 w 7591903"/>
                <a:gd name="connsiteY0" fmla="*/ 65913 h 450628"/>
                <a:gd name="connsiteX1" fmla="*/ 73152 w 7591903"/>
                <a:gd name="connsiteY1" fmla="*/ 65913 h 450628"/>
                <a:gd name="connsiteX2" fmla="*/ 73152 w 7591903"/>
                <a:gd name="connsiteY2" fmla="*/ 159258 h 450628"/>
                <a:gd name="connsiteX3" fmla="*/ 0 w 7591903"/>
                <a:gd name="connsiteY3" fmla="*/ 225266 h 450628"/>
                <a:gd name="connsiteX4" fmla="*/ 73152 w 7591903"/>
                <a:gd name="connsiteY4" fmla="*/ 291275 h 450628"/>
                <a:gd name="connsiteX5" fmla="*/ 73152 w 7591903"/>
                <a:gd name="connsiteY5" fmla="*/ 384620 h 450628"/>
                <a:gd name="connsiteX6" fmla="*/ 176594 w 7591903"/>
                <a:gd name="connsiteY6" fmla="*/ 384620 h 450628"/>
                <a:gd name="connsiteX7" fmla="*/ 249746 w 7591903"/>
                <a:gd name="connsiteY7" fmla="*/ 450628 h 450628"/>
                <a:gd name="connsiteX8" fmla="*/ 322898 w 7591903"/>
                <a:gd name="connsiteY8" fmla="*/ 384620 h 450628"/>
                <a:gd name="connsiteX9" fmla="*/ 7588091 w 7591903"/>
                <a:gd name="connsiteY9" fmla="*/ 391953 h 450628"/>
                <a:gd name="connsiteX10" fmla="*/ 7591903 w 7591903"/>
                <a:gd name="connsiteY10" fmla="*/ 333376 h 450628"/>
                <a:gd name="connsiteX11" fmla="*/ 301657 w 7591903"/>
                <a:gd name="connsiteY11" fmla="*/ 338328 h 450628"/>
                <a:gd name="connsiteX12" fmla="*/ 249746 w 7591903"/>
                <a:gd name="connsiteY12" fmla="*/ 385191 h 450628"/>
                <a:gd name="connsiteX13" fmla="*/ 197834 w 7591903"/>
                <a:gd name="connsiteY13" fmla="*/ 338328 h 450628"/>
                <a:gd name="connsiteX14" fmla="*/ 124396 w 7591903"/>
                <a:gd name="connsiteY14" fmla="*/ 338328 h 450628"/>
                <a:gd name="connsiteX15" fmla="*/ 124396 w 7591903"/>
                <a:gd name="connsiteY15" fmla="*/ 272129 h 450628"/>
                <a:gd name="connsiteX16" fmla="*/ 72485 w 7591903"/>
                <a:gd name="connsiteY16" fmla="*/ 225266 h 450628"/>
                <a:gd name="connsiteX17" fmla="*/ 124396 w 7591903"/>
                <a:gd name="connsiteY17" fmla="*/ 178403 h 450628"/>
                <a:gd name="connsiteX18" fmla="*/ 124396 w 7591903"/>
                <a:gd name="connsiteY18" fmla="*/ 112205 h 450628"/>
                <a:gd name="connsiteX19" fmla="*/ 197834 w 7591903"/>
                <a:gd name="connsiteY19" fmla="*/ 112205 h 450628"/>
                <a:gd name="connsiteX20" fmla="*/ 249746 w 7591903"/>
                <a:gd name="connsiteY20" fmla="*/ 65342 h 450628"/>
                <a:gd name="connsiteX21" fmla="*/ 301657 w 7591903"/>
                <a:gd name="connsiteY21" fmla="*/ 112205 h 450628"/>
                <a:gd name="connsiteX22" fmla="*/ 7586359 w 7591903"/>
                <a:gd name="connsiteY22" fmla="*/ 125496 h 450628"/>
                <a:gd name="connsiteX23" fmla="*/ 7583125 w 7591903"/>
                <a:gd name="connsiteY23" fmla="*/ 70532 h 450628"/>
                <a:gd name="connsiteX24" fmla="*/ 322898 w 7591903"/>
                <a:gd name="connsiteY24" fmla="*/ 66008 h 450628"/>
                <a:gd name="connsiteX25" fmla="*/ 249746 w 7591903"/>
                <a:gd name="connsiteY25" fmla="*/ 0 h 450628"/>
                <a:gd name="connsiteX26" fmla="*/ 176594 w 7591903"/>
                <a:gd name="connsiteY26" fmla="*/ 65913 h 450628"/>
                <a:gd name="connsiteX0" fmla="*/ 176594 w 8133404"/>
                <a:gd name="connsiteY0" fmla="*/ 65913 h 450628"/>
                <a:gd name="connsiteX1" fmla="*/ 73152 w 8133404"/>
                <a:gd name="connsiteY1" fmla="*/ 65913 h 450628"/>
                <a:gd name="connsiteX2" fmla="*/ 73152 w 8133404"/>
                <a:gd name="connsiteY2" fmla="*/ 159258 h 450628"/>
                <a:gd name="connsiteX3" fmla="*/ 0 w 8133404"/>
                <a:gd name="connsiteY3" fmla="*/ 225266 h 450628"/>
                <a:gd name="connsiteX4" fmla="*/ 73152 w 8133404"/>
                <a:gd name="connsiteY4" fmla="*/ 291275 h 450628"/>
                <a:gd name="connsiteX5" fmla="*/ 73152 w 8133404"/>
                <a:gd name="connsiteY5" fmla="*/ 384620 h 450628"/>
                <a:gd name="connsiteX6" fmla="*/ 176594 w 8133404"/>
                <a:gd name="connsiteY6" fmla="*/ 384620 h 450628"/>
                <a:gd name="connsiteX7" fmla="*/ 249746 w 8133404"/>
                <a:gd name="connsiteY7" fmla="*/ 450628 h 450628"/>
                <a:gd name="connsiteX8" fmla="*/ 322898 w 8133404"/>
                <a:gd name="connsiteY8" fmla="*/ 384620 h 450628"/>
                <a:gd name="connsiteX9" fmla="*/ 7597616 w 8133404"/>
                <a:gd name="connsiteY9" fmla="*/ 391953 h 450628"/>
                <a:gd name="connsiteX10" fmla="*/ 7591903 w 8133404"/>
                <a:gd name="connsiteY10" fmla="*/ 333376 h 450628"/>
                <a:gd name="connsiteX11" fmla="*/ 301657 w 8133404"/>
                <a:gd name="connsiteY11" fmla="*/ 338328 h 450628"/>
                <a:gd name="connsiteX12" fmla="*/ 249746 w 8133404"/>
                <a:gd name="connsiteY12" fmla="*/ 385191 h 450628"/>
                <a:gd name="connsiteX13" fmla="*/ 197834 w 8133404"/>
                <a:gd name="connsiteY13" fmla="*/ 338328 h 450628"/>
                <a:gd name="connsiteX14" fmla="*/ 124396 w 8133404"/>
                <a:gd name="connsiteY14" fmla="*/ 338328 h 450628"/>
                <a:gd name="connsiteX15" fmla="*/ 124396 w 8133404"/>
                <a:gd name="connsiteY15" fmla="*/ 272129 h 450628"/>
                <a:gd name="connsiteX16" fmla="*/ 72485 w 8133404"/>
                <a:gd name="connsiteY16" fmla="*/ 225266 h 450628"/>
                <a:gd name="connsiteX17" fmla="*/ 124396 w 8133404"/>
                <a:gd name="connsiteY17" fmla="*/ 178403 h 450628"/>
                <a:gd name="connsiteX18" fmla="*/ 124396 w 8133404"/>
                <a:gd name="connsiteY18" fmla="*/ 112205 h 450628"/>
                <a:gd name="connsiteX19" fmla="*/ 197834 w 8133404"/>
                <a:gd name="connsiteY19" fmla="*/ 112205 h 450628"/>
                <a:gd name="connsiteX20" fmla="*/ 249746 w 8133404"/>
                <a:gd name="connsiteY20" fmla="*/ 65342 h 450628"/>
                <a:gd name="connsiteX21" fmla="*/ 301657 w 8133404"/>
                <a:gd name="connsiteY21" fmla="*/ 112205 h 450628"/>
                <a:gd name="connsiteX22" fmla="*/ 7586359 w 8133404"/>
                <a:gd name="connsiteY22" fmla="*/ 125496 h 450628"/>
                <a:gd name="connsiteX23" fmla="*/ 7583125 w 8133404"/>
                <a:gd name="connsiteY23" fmla="*/ 70532 h 450628"/>
                <a:gd name="connsiteX24" fmla="*/ 322898 w 8133404"/>
                <a:gd name="connsiteY24" fmla="*/ 66008 h 450628"/>
                <a:gd name="connsiteX25" fmla="*/ 249746 w 8133404"/>
                <a:gd name="connsiteY25" fmla="*/ 0 h 450628"/>
                <a:gd name="connsiteX26" fmla="*/ 176594 w 8133404"/>
                <a:gd name="connsiteY26" fmla="*/ 65913 h 450628"/>
                <a:gd name="connsiteX0" fmla="*/ 176594 w 7597616"/>
                <a:gd name="connsiteY0" fmla="*/ 65913 h 450628"/>
                <a:gd name="connsiteX1" fmla="*/ 73152 w 7597616"/>
                <a:gd name="connsiteY1" fmla="*/ 65913 h 450628"/>
                <a:gd name="connsiteX2" fmla="*/ 73152 w 7597616"/>
                <a:gd name="connsiteY2" fmla="*/ 159258 h 450628"/>
                <a:gd name="connsiteX3" fmla="*/ 0 w 7597616"/>
                <a:gd name="connsiteY3" fmla="*/ 225266 h 450628"/>
                <a:gd name="connsiteX4" fmla="*/ 73152 w 7597616"/>
                <a:gd name="connsiteY4" fmla="*/ 291275 h 450628"/>
                <a:gd name="connsiteX5" fmla="*/ 73152 w 7597616"/>
                <a:gd name="connsiteY5" fmla="*/ 384620 h 450628"/>
                <a:gd name="connsiteX6" fmla="*/ 176594 w 7597616"/>
                <a:gd name="connsiteY6" fmla="*/ 384620 h 450628"/>
                <a:gd name="connsiteX7" fmla="*/ 249746 w 7597616"/>
                <a:gd name="connsiteY7" fmla="*/ 450628 h 450628"/>
                <a:gd name="connsiteX8" fmla="*/ 322898 w 7597616"/>
                <a:gd name="connsiteY8" fmla="*/ 384620 h 450628"/>
                <a:gd name="connsiteX9" fmla="*/ 7597616 w 7597616"/>
                <a:gd name="connsiteY9" fmla="*/ 391953 h 450628"/>
                <a:gd name="connsiteX10" fmla="*/ 7591903 w 7597616"/>
                <a:gd name="connsiteY10" fmla="*/ 333376 h 450628"/>
                <a:gd name="connsiteX11" fmla="*/ 301657 w 7597616"/>
                <a:gd name="connsiteY11" fmla="*/ 338328 h 450628"/>
                <a:gd name="connsiteX12" fmla="*/ 249746 w 7597616"/>
                <a:gd name="connsiteY12" fmla="*/ 385191 h 450628"/>
                <a:gd name="connsiteX13" fmla="*/ 197834 w 7597616"/>
                <a:gd name="connsiteY13" fmla="*/ 338328 h 450628"/>
                <a:gd name="connsiteX14" fmla="*/ 124396 w 7597616"/>
                <a:gd name="connsiteY14" fmla="*/ 338328 h 450628"/>
                <a:gd name="connsiteX15" fmla="*/ 124396 w 7597616"/>
                <a:gd name="connsiteY15" fmla="*/ 272129 h 450628"/>
                <a:gd name="connsiteX16" fmla="*/ 72485 w 7597616"/>
                <a:gd name="connsiteY16" fmla="*/ 225266 h 450628"/>
                <a:gd name="connsiteX17" fmla="*/ 124396 w 7597616"/>
                <a:gd name="connsiteY17" fmla="*/ 178403 h 450628"/>
                <a:gd name="connsiteX18" fmla="*/ 124396 w 7597616"/>
                <a:gd name="connsiteY18" fmla="*/ 112205 h 450628"/>
                <a:gd name="connsiteX19" fmla="*/ 197834 w 7597616"/>
                <a:gd name="connsiteY19" fmla="*/ 112205 h 450628"/>
                <a:gd name="connsiteX20" fmla="*/ 249746 w 7597616"/>
                <a:gd name="connsiteY20" fmla="*/ 65342 h 450628"/>
                <a:gd name="connsiteX21" fmla="*/ 301657 w 7597616"/>
                <a:gd name="connsiteY21" fmla="*/ 112205 h 450628"/>
                <a:gd name="connsiteX22" fmla="*/ 7586359 w 7597616"/>
                <a:gd name="connsiteY22" fmla="*/ 125496 h 450628"/>
                <a:gd name="connsiteX23" fmla="*/ 7583125 w 7597616"/>
                <a:gd name="connsiteY23" fmla="*/ 70532 h 450628"/>
                <a:gd name="connsiteX24" fmla="*/ 322898 w 7597616"/>
                <a:gd name="connsiteY24" fmla="*/ 66008 h 450628"/>
                <a:gd name="connsiteX25" fmla="*/ 249746 w 7597616"/>
                <a:gd name="connsiteY25" fmla="*/ 0 h 450628"/>
                <a:gd name="connsiteX26" fmla="*/ 176594 w 7597616"/>
                <a:gd name="connsiteY26" fmla="*/ 65913 h 450628"/>
                <a:gd name="connsiteX0" fmla="*/ 176594 w 8195296"/>
                <a:gd name="connsiteY0" fmla="*/ 65913 h 450628"/>
                <a:gd name="connsiteX1" fmla="*/ 73152 w 8195296"/>
                <a:gd name="connsiteY1" fmla="*/ 65913 h 450628"/>
                <a:gd name="connsiteX2" fmla="*/ 73152 w 8195296"/>
                <a:gd name="connsiteY2" fmla="*/ 159258 h 450628"/>
                <a:gd name="connsiteX3" fmla="*/ 0 w 8195296"/>
                <a:gd name="connsiteY3" fmla="*/ 225266 h 450628"/>
                <a:gd name="connsiteX4" fmla="*/ 73152 w 8195296"/>
                <a:gd name="connsiteY4" fmla="*/ 291275 h 450628"/>
                <a:gd name="connsiteX5" fmla="*/ 73152 w 8195296"/>
                <a:gd name="connsiteY5" fmla="*/ 384620 h 450628"/>
                <a:gd name="connsiteX6" fmla="*/ 176594 w 8195296"/>
                <a:gd name="connsiteY6" fmla="*/ 384620 h 450628"/>
                <a:gd name="connsiteX7" fmla="*/ 249746 w 8195296"/>
                <a:gd name="connsiteY7" fmla="*/ 450628 h 450628"/>
                <a:gd name="connsiteX8" fmla="*/ 322898 w 8195296"/>
                <a:gd name="connsiteY8" fmla="*/ 384620 h 450628"/>
                <a:gd name="connsiteX9" fmla="*/ 7821453 w 8195296"/>
                <a:gd name="connsiteY9" fmla="*/ 391953 h 450628"/>
                <a:gd name="connsiteX10" fmla="*/ 7591903 w 8195296"/>
                <a:gd name="connsiteY10" fmla="*/ 333376 h 450628"/>
                <a:gd name="connsiteX11" fmla="*/ 301657 w 8195296"/>
                <a:gd name="connsiteY11" fmla="*/ 338328 h 450628"/>
                <a:gd name="connsiteX12" fmla="*/ 249746 w 8195296"/>
                <a:gd name="connsiteY12" fmla="*/ 385191 h 450628"/>
                <a:gd name="connsiteX13" fmla="*/ 197834 w 8195296"/>
                <a:gd name="connsiteY13" fmla="*/ 338328 h 450628"/>
                <a:gd name="connsiteX14" fmla="*/ 124396 w 8195296"/>
                <a:gd name="connsiteY14" fmla="*/ 338328 h 450628"/>
                <a:gd name="connsiteX15" fmla="*/ 124396 w 8195296"/>
                <a:gd name="connsiteY15" fmla="*/ 272129 h 450628"/>
                <a:gd name="connsiteX16" fmla="*/ 72485 w 8195296"/>
                <a:gd name="connsiteY16" fmla="*/ 225266 h 450628"/>
                <a:gd name="connsiteX17" fmla="*/ 124396 w 8195296"/>
                <a:gd name="connsiteY17" fmla="*/ 178403 h 450628"/>
                <a:gd name="connsiteX18" fmla="*/ 124396 w 8195296"/>
                <a:gd name="connsiteY18" fmla="*/ 112205 h 450628"/>
                <a:gd name="connsiteX19" fmla="*/ 197834 w 8195296"/>
                <a:gd name="connsiteY19" fmla="*/ 112205 h 450628"/>
                <a:gd name="connsiteX20" fmla="*/ 249746 w 8195296"/>
                <a:gd name="connsiteY20" fmla="*/ 65342 h 450628"/>
                <a:gd name="connsiteX21" fmla="*/ 301657 w 8195296"/>
                <a:gd name="connsiteY21" fmla="*/ 112205 h 450628"/>
                <a:gd name="connsiteX22" fmla="*/ 7586359 w 8195296"/>
                <a:gd name="connsiteY22" fmla="*/ 125496 h 450628"/>
                <a:gd name="connsiteX23" fmla="*/ 7583125 w 8195296"/>
                <a:gd name="connsiteY23" fmla="*/ 70532 h 450628"/>
                <a:gd name="connsiteX24" fmla="*/ 322898 w 8195296"/>
                <a:gd name="connsiteY24" fmla="*/ 66008 h 450628"/>
                <a:gd name="connsiteX25" fmla="*/ 249746 w 8195296"/>
                <a:gd name="connsiteY25" fmla="*/ 0 h 450628"/>
                <a:gd name="connsiteX26" fmla="*/ 176594 w 8195296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591903 w 7821453"/>
                <a:gd name="connsiteY10" fmla="*/ 333376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586359 w 7821453"/>
                <a:gd name="connsiteY22" fmla="*/ 125496 h 450628"/>
                <a:gd name="connsiteX23" fmla="*/ 7583125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768116 w 7821453"/>
                <a:gd name="connsiteY10" fmla="*/ 328613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586359 w 7821453"/>
                <a:gd name="connsiteY22" fmla="*/ 125496 h 450628"/>
                <a:gd name="connsiteX23" fmla="*/ 7583125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8132386"/>
                <a:gd name="connsiteY0" fmla="*/ 65913 h 450628"/>
                <a:gd name="connsiteX1" fmla="*/ 73152 w 8132386"/>
                <a:gd name="connsiteY1" fmla="*/ 65913 h 450628"/>
                <a:gd name="connsiteX2" fmla="*/ 73152 w 8132386"/>
                <a:gd name="connsiteY2" fmla="*/ 159258 h 450628"/>
                <a:gd name="connsiteX3" fmla="*/ 0 w 8132386"/>
                <a:gd name="connsiteY3" fmla="*/ 225266 h 450628"/>
                <a:gd name="connsiteX4" fmla="*/ 73152 w 8132386"/>
                <a:gd name="connsiteY4" fmla="*/ 291275 h 450628"/>
                <a:gd name="connsiteX5" fmla="*/ 73152 w 8132386"/>
                <a:gd name="connsiteY5" fmla="*/ 384620 h 450628"/>
                <a:gd name="connsiteX6" fmla="*/ 176594 w 8132386"/>
                <a:gd name="connsiteY6" fmla="*/ 384620 h 450628"/>
                <a:gd name="connsiteX7" fmla="*/ 249746 w 8132386"/>
                <a:gd name="connsiteY7" fmla="*/ 450628 h 450628"/>
                <a:gd name="connsiteX8" fmla="*/ 322898 w 8132386"/>
                <a:gd name="connsiteY8" fmla="*/ 384620 h 450628"/>
                <a:gd name="connsiteX9" fmla="*/ 7821453 w 8132386"/>
                <a:gd name="connsiteY9" fmla="*/ 391953 h 450628"/>
                <a:gd name="connsiteX10" fmla="*/ 7768116 w 8132386"/>
                <a:gd name="connsiteY10" fmla="*/ 328613 h 450628"/>
                <a:gd name="connsiteX11" fmla="*/ 301657 w 8132386"/>
                <a:gd name="connsiteY11" fmla="*/ 338328 h 450628"/>
                <a:gd name="connsiteX12" fmla="*/ 249746 w 8132386"/>
                <a:gd name="connsiteY12" fmla="*/ 385191 h 450628"/>
                <a:gd name="connsiteX13" fmla="*/ 197834 w 8132386"/>
                <a:gd name="connsiteY13" fmla="*/ 338328 h 450628"/>
                <a:gd name="connsiteX14" fmla="*/ 124396 w 8132386"/>
                <a:gd name="connsiteY14" fmla="*/ 338328 h 450628"/>
                <a:gd name="connsiteX15" fmla="*/ 124396 w 8132386"/>
                <a:gd name="connsiteY15" fmla="*/ 272129 h 450628"/>
                <a:gd name="connsiteX16" fmla="*/ 72485 w 8132386"/>
                <a:gd name="connsiteY16" fmla="*/ 225266 h 450628"/>
                <a:gd name="connsiteX17" fmla="*/ 124396 w 8132386"/>
                <a:gd name="connsiteY17" fmla="*/ 178403 h 450628"/>
                <a:gd name="connsiteX18" fmla="*/ 124396 w 8132386"/>
                <a:gd name="connsiteY18" fmla="*/ 112205 h 450628"/>
                <a:gd name="connsiteX19" fmla="*/ 197834 w 8132386"/>
                <a:gd name="connsiteY19" fmla="*/ 112205 h 450628"/>
                <a:gd name="connsiteX20" fmla="*/ 249746 w 8132386"/>
                <a:gd name="connsiteY20" fmla="*/ 65342 h 450628"/>
                <a:gd name="connsiteX21" fmla="*/ 301657 w 8132386"/>
                <a:gd name="connsiteY21" fmla="*/ 112205 h 450628"/>
                <a:gd name="connsiteX22" fmla="*/ 7626841 w 8132386"/>
                <a:gd name="connsiteY22" fmla="*/ 127877 h 450628"/>
                <a:gd name="connsiteX23" fmla="*/ 7583125 w 8132386"/>
                <a:gd name="connsiteY23" fmla="*/ 70532 h 450628"/>
                <a:gd name="connsiteX24" fmla="*/ 322898 w 8132386"/>
                <a:gd name="connsiteY24" fmla="*/ 66008 h 450628"/>
                <a:gd name="connsiteX25" fmla="*/ 249746 w 8132386"/>
                <a:gd name="connsiteY25" fmla="*/ 0 h 450628"/>
                <a:gd name="connsiteX26" fmla="*/ 176594 w 8132386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768116 w 7821453"/>
                <a:gd name="connsiteY10" fmla="*/ 328613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626841 w 7821453"/>
                <a:gd name="connsiteY22" fmla="*/ 127877 h 450628"/>
                <a:gd name="connsiteX23" fmla="*/ 7583125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768116 w 7821453"/>
                <a:gd name="connsiteY10" fmla="*/ 328613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626841 w 7821453"/>
                <a:gd name="connsiteY22" fmla="*/ 127877 h 450628"/>
                <a:gd name="connsiteX23" fmla="*/ 7599794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7768116 w 9800272"/>
                <a:gd name="connsiteY10" fmla="*/ 328613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7626841 w 9800272"/>
                <a:gd name="connsiteY22" fmla="*/ 127877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7768116 w 9800272"/>
                <a:gd name="connsiteY10" fmla="*/ 328613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7626841 w 9800272"/>
                <a:gd name="connsiteY22" fmla="*/ 127877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7626841 w 9800272"/>
                <a:gd name="connsiteY22" fmla="*/ 127877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9793778 w 9800272"/>
                <a:gd name="connsiteY22" fmla="*/ 132639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9793778 w 9800272"/>
                <a:gd name="connsiteY22" fmla="*/ 132639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9793778 w 9800272"/>
                <a:gd name="connsiteY22" fmla="*/ 132639 h 450628"/>
                <a:gd name="connsiteX23" fmla="*/ 9792925 w 9800272"/>
                <a:gd name="connsiteY23" fmla="*/ 72913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9800272" h="450628">
                  <a:moveTo>
                    <a:pt x="176594" y="65913"/>
                  </a:moveTo>
                  <a:lnTo>
                    <a:pt x="73152" y="65913"/>
                  </a:lnTo>
                  <a:lnTo>
                    <a:pt x="73152" y="159258"/>
                  </a:lnTo>
                  <a:lnTo>
                    <a:pt x="0" y="225266"/>
                  </a:lnTo>
                  <a:lnTo>
                    <a:pt x="73152" y="291275"/>
                  </a:lnTo>
                  <a:lnTo>
                    <a:pt x="73152" y="384620"/>
                  </a:lnTo>
                  <a:lnTo>
                    <a:pt x="176594" y="384620"/>
                  </a:lnTo>
                  <a:lnTo>
                    <a:pt x="249746" y="450628"/>
                  </a:lnTo>
                  <a:lnTo>
                    <a:pt x="322898" y="384620"/>
                  </a:lnTo>
                  <a:lnTo>
                    <a:pt x="9800272" y="394334"/>
                  </a:lnTo>
                  <a:cubicBezTo>
                    <a:pt x="9799955" y="371633"/>
                    <a:pt x="9799639" y="348933"/>
                    <a:pt x="9799322" y="326232"/>
                  </a:cubicBezTo>
                  <a:lnTo>
                    <a:pt x="301657" y="338328"/>
                  </a:lnTo>
                  <a:lnTo>
                    <a:pt x="249746" y="385191"/>
                  </a:lnTo>
                  <a:lnTo>
                    <a:pt x="197834" y="338328"/>
                  </a:lnTo>
                  <a:lnTo>
                    <a:pt x="124396" y="338328"/>
                  </a:lnTo>
                  <a:lnTo>
                    <a:pt x="124396" y="272129"/>
                  </a:lnTo>
                  <a:lnTo>
                    <a:pt x="72485" y="225266"/>
                  </a:lnTo>
                  <a:lnTo>
                    <a:pt x="124396" y="178403"/>
                  </a:lnTo>
                  <a:lnTo>
                    <a:pt x="124396" y="112205"/>
                  </a:lnTo>
                  <a:lnTo>
                    <a:pt x="197834" y="112205"/>
                  </a:lnTo>
                  <a:lnTo>
                    <a:pt x="249746" y="65342"/>
                  </a:lnTo>
                  <a:lnTo>
                    <a:pt x="301657" y="112205"/>
                  </a:lnTo>
                  <a:lnTo>
                    <a:pt x="9793778" y="132639"/>
                  </a:lnTo>
                  <a:cubicBezTo>
                    <a:pt x="9793494" y="112730"/>
                    <a:pt x="9793209" y="92822"/>
                    <a:pt x="9792925" y="72913"/>
                  </a:cubicBezTo>
                  <a:lnTo>
                    <a:pt x="322898" y="66008"/>
                  </a:lnTo>
                  <a:lnTo>
                    <a:pt x="249746" y="0"/>
                  </a:lnTo>
                  <a:lnTo>
                    <a:pt x="176594" y="65913"/>
                  </a:lnTo>
                  <a:close/>
                </a:path>
              </a:pathLst>
            </a:custGeom>
            <a:grpFill/>
            <a:ln w="9525" cap="flat">
              <a:solidFill>
                <a:srgbClr val="FFFFFF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</p:grpSp>
      <p:sp>
        <p:nvSpPr>
          <p:cNvPr id="20" name="Полилиния: фигура 19">
            <a:extLst>
              <a:ext uri="{FF2B5EF4-FFF2-40B4-BE49-F238E27FC236}">
                <a16:creationId xmlns:a16="http://schemas.microsoft.com/office/drawing/2014/main" id="{DE003122-BFFA-4A18-BF4A-58932616C783}"/>
              </a:ext>
            </a:extLst>
          </p:cNvPr>
          <p:cNvSpPr/>
          <p:nvPr userDrawn="1"/>
        </p:nvSpPr>
        <p:spPr>
          <a:xfrm>
            <a:off x="7535951" y="-104189"/>
            <a:ext cx="2461258" cy="2543177"/>
          </a:xfrm>
          <a:custGeom>
            <a:avLst/>
            <a:gdLst>
              <a:gd name="connsiteX0" fmla="*/ 1230629 w 2461258"/>
              <a:gd name="connsiteY0" fmla="*/ 0 h 2543177"/>
              <a:gd name="connsiteX1" fmla="*/ 1591072 w 2461258"/>
              <a:gd name="connsiteY1" fmla="*/ 372440 h 2543177"/>
              <a:gd name="connsiteX2" fmla="*/ 2100815 w 2461258"/>
              <a:gd name="connsiteY2" fmla="*/ 372440 h 2543177"/>
              <a:gd name="connsiteX3" fmla="*/ 2100815 w 2461258"/>
              <a:gd name="connsiteY3" fmla="*/ 899149 h 2543177"/>
              <a:gd name="connsiteX4" fmla="*/ 2461258 w 2461258"/>
              <a:gd name="connsiteY4" fmla="*/ 1271589 h 2543177"/>
              <a:gd name="connsiteX5" fmla="*/ 2100815 w 2461258"/>
              <a:gd name="connsiteY5" fmla="*/ 1644029 h 2543177"/>
              <a:gd name="connsiteX6" fmla="*/ 2100815 w 2461258"/>
              <a:gd name="connsiteY6" fmla="*/ 2170737 h 2543177"/>
              <a:gd name="connsiteX7" fmla="*/ 1591072 w 2461258"/>
              <a:gd name="connsiteY7" fmla="*/ 2170737 h 2543177"/>
              <a:gd name="connsiteX8" fmla="*/ 1230629 w 2461258"/>
              <a:gd name="connsiteY8" fmla="*/ 2543177 h 2543177"/>
              <a:gd name="connsiteX9" fmla="*/ 870186 w 2461258"/>
              <a:gd name="connsiteY9" fmla="*/ 2170737 h 2543177"/>
              <a:gd name="connsiteX10" fmla="*/ 360443 w 2461258"/>
              <a:gd name="connsiteY10" fmla="*/ 2170737 h 2543177"/>
              <a:gd name="connsiteX11" fmla="*/ 360443 w 2461258"/>
              <a:gd name="connsiteY11" fmla="*/ 1644029 h 2543177"/>
              <a:gd name="connsiteX12" fmla="*/ 0 w 2461258"/>
              <a:gd name="connsiteY12" fmla="*/ 1271589 h 2543177"/>
              <a:gd name="connsiteX13" fmla="*/ 360443 w 2461258"/>
              <a:gd name="connsiteY13" fmla="*/ 899149 h 2543177"/>
              <a:gd name="connsiteX14" fmla="*/ 360443 w 2461258"/>
              <a:gd name="connsiteY14" fmla="*/ 372440 h 2543177"/>
              <a:gd name="connsiteX15" fmla="*/ 870186 w 2461258"/>
              <a:gd name="connsiteY15" fmla="*/ 372440 h 25431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461258" h="2543177">
                <a:moveTo>
                  <a:pt x="1230629" y="0"/>
                </a:moveTo>
                <a:lnTo>
                  <a:pt x="1591072" y="372440"/>
                </a:lnTo>
                <a:lnTo>
                  <a:pt x="2100815" y="372440"/>
                </a:lnTo>
                <a:lnTo>
                  <a:pt x="2100815" y="899149"/>
                </a:lnTo>
                <a:lnTo>
                  <a:pt x="2461258" y="1271589"/>
                </a:lnTo>
                <a:lnTo>
                  <a:pt x="2100815" y="1644029"/>
                </a:lnTo>
                <a:lnTo>
                  <a:pt x="2100815" y="2170737"/>
                </a:lnTo>
                <a:lnTo>
                  <a:pt x="1591072" y="2170737"/>
                </a:lnTo>
                <a:lnTo>
                  <a:pt x="1230629" y="2543177"/>
                </a:lnTo>
                <a:lnTo>
                  <a:pt x="870186" y="2170737"/>
                </a:lnTo>
                <a:lnTo>
                  <a:pt x="360443" y="2170737"/>
                </a:lnTo>
                <a:lnTo>
                  <a:pt x="360443" y="1644029"/>
                </a:lnTo>
                <a:lnTo>
                  <a:pt x="0" y="1271589"/>
                </a:lnTo>
                <a:lnTo>
                  <a:pt x="360443" y="899149"/>
                </a:lnTo>
                <a:lnTo>
                  <a:pt x="360443" y="372440"/>
                </a:lnTo>
                <a:lnTo>
                  <a:pt x="870186" y="37244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олилиния: фигура 20">
            <a:extLst>
              <a:ext uri="{FF2B5EF4-FFF2-40B4-BE49-F238E27FC236}">
                <a16:creationId xmlns:a16="http://schemas.microsoft.com/office/drawing/2014/main" id="{0A315AAF-6A79-4BAD-9B76-21036B3DA485}"/>
              </a:ext>
            </a:extLst>
          </p:cNvPr>
          <p:cNvSpPr/>
          <p:nvPr userDrawn="1"/>
        </p:nvSpPr>
        <p:spPr>
          <a:xfrm>
            <a:off x="7716852" y="63789"/>
            <a:ext cx="2102111" cy="2200175"/>
          </a:xfrm>
          <a:custGeom>
            <a:avLst/>
            <a:gdLst>
              <a:gd name="connsiteX0" fmla="*/ 1018234 w 2036468"/>
              <a:gd name="connsiteY0" fmla="*/ 0 h 2036468"/>
              <a:gd name="connsiteX1" fmla="*/ 1316468 w 2036468"/>
              <a:gd name="connsiteY1" fmla="*/ 298234 h 2036468"/>
              <a:gd name="connsiteX2" fmla="*/ 1738234 w 2036468"/>
              <a:gd name="connsiteY2" fmla="*/ 298234 h 2036468"/>
              <a:gd name="connsiteX3" fmla="*/ 1738234 w 2036468"/>
              <a:gd name="connsiteY3" fmla="*/ 720000 h 2036468"/>
              <a:gd name="connsiteX4" fmla="*/ 2036468 w 2036468"/>
              <a:gd name="connsiteY4" fmla="*/ 1018234 h 2036468"/>
              <a:gd name="connsiteX5" fmla="*/ 1738234 w 2036468"/>
              <a:gd name="connsiteY5" fmla="*/ 1316468 h 2036468"/>
              <a:gd name="connsiteX6" fmla="*/ 1738234 w 2036468"/>
              <a:gd name="connsiteY6" fmla="*/ 1738234 h 2036468"/>
              <a:gd name="connsiteX7" fmla="*/ 1316468 w 2036468"/>
              <a:gd name="connsiteY7" fmla="*/ 1738234 h 2036468"/>
              <a:gd name="connsiteX8" fmla="*/ 1018234 w 2036468"/>
              <a:gd name="connsiteY8" fmla="*/ 2036468 h 2036468"/>
              <a:gd name="connsiteX9" fmla="*/ 720000 w 2036468"/>
              <a:gd name="connsiteY9" fmla="*/ 1738234 h 2036468"/>
              <a:gd name="connsiteX10" fmla="*/ 298234 w 2036468"/>
              <a:gd name="connsiteY10" fmla="*/ 1738234 h 2036468"/>
              <a:gd name="connsiteX11" fmla="*/ 298234 w 2036468"/>
              <a:gd name="connsiteY11" fmla="*/ 1316468 h 2036468"/>
              <a:gd name="connsiteX12" fmla="*/ 0 w 2036468"/>
              <a:gd name="connsiteY12" fmla="*/ 1018234 h 2036468"/>
              <a:gd name="connsiteX13" fmla="*/ 298234 w 2036468"/>
              <a:gd name="connsiteY13" fmla="*/ 720000 h 2036468"/>
              <a:gd name="connsiteX14" fmla="*/ 298234 w 2036468"/>
              <a:gd name="connsiteY14" fmla="*/ 298234 h 2036468"/>
              <a:gd name="connsiteX15" fmla="*/ 720000 w 2036468"/>
              <a:gd name="connsiteY15" fmla="*/ 298234 h 20364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036468" h="2036468">
                <a:moveTo>
                  <a:pt x="1018234" y="0"/>
                </a:moveTo>
                <a:lnTo>
                  <a:pt x="1316468" y="298234"/>
                </a:lnTo>
                <a:lnTo>
                  <a:pt x="1738234" y="298234"/>
                </a:lnTo>
                <a:lnTo>
                  <a:pt x="1738234" y="720000"/>
                </a:lnTo>
                <a:lnTo>
                  <a:pt x="2036468" y="1018234"/>
                </a:lnTo>
                <a:lnTo>
                  <a:pt x="1738234" y="1316468"/>
                </a:lnTo>
                <a:lnTo>
                  <a:pt x="1738234" y="1738234"/>
                </a:lnTo>
                <a:lnTo>
                  <a:pt x="1316468" y="1738234"/>
                </a:lnTo>
                <a:lnTo>
                  <a:pt x="1018234" y="2036468"/>
                </a:lnTo>
                <a:lnTo>
                  <a:pt x="720000" y="1738234"/>
                </a:lnTo>
                <a:lnTo>
                  <a:pt x="298234" y="1738234"/>
                </a:lnTo>
                <a:lnTo>
                  <a:pt x="298234" y="1316468"/>
                </a:lnTo>
                <a:lnTo>
                  <a:pt x="0" y="1018234"/>
                </a:lnTo>
                <a:lnTo>
                  <a:pt x="298234" y="720000"/>
                </a:lnTo>
                <a:lnTo>
                  <a:pt x="298234" y="298234"/>
                </a:lnTo>
                <a:lnTo>
                  <a:pt x="720000" y="298234"/>
                </a:lnTo>
                <a:close/>
              </a:path>
            </a:pathLst>
          </a:custGeom>
          <a:noFill/>
          <a:ln w="63500">
            <a:solidFill>
              <a:schemeClr val="accent1">
                <a:shade val="5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олилиния: фигура 21">
            <a:extLst>
              <a:ext uri="{FF2B5EF4-FFF2-40B4-BE49-F238E27FC236}">
                <a16:creationId xmlns:a16="http://schemas.microsoft.com/office/drawing/2014/main" id="{159A5087-539D-44C6-A03D-F90039A11105}"/>
              </a:ext>
            </a:extLst>
          </p:cNvPr>
          <p:cNvSpPr/>
          <p:nvPr userDrawn="1"/>
        </p:nvSpPr>
        <p:spPr>
          <a:xfrm>
            <a:off x="7543188" y="4394736"/>
            <a:ext cx="2461258" cy="2543177"/>
          </a:xfrm>
          <a:custGeom>
            <a:avLst/>
            <a:gdLst>
              <a:gd name="connsiteX0" fmla="*/ 1230629 w 2461258"/>
              <a:gd name="connsiteY0" fmla="*/ 0 h 2543177"/>
              <a:gd name="connsiteX1" fmla="*/ 1591072 w 2461258"/>
              <a:gd name="connsiteY1" fmla="*/ 372440 h 2543177"/>
              <a:gd name="connsiteX2" fmla="*/ 2100815 w 2461258"/>
              <a:gd name="connsiteY2" fmla="*/ 372440 h 2543177"/>
              <a:gd name="connsiteX3" fmla="*/ 2100815 w 2461258"/>
              <a:gd name="connsiteY3" fmla="*/ 899149 h 2543177"/>
              <a:gd name="connsiteX4" fmla="*/ 2461258 w 2461258"/>
              <a:gd name="connsiteY4" fmla="*/ 1271589 h 2543177"/>
              <a:gd name="connsiteX5" fmla="*/ 2100815 w 2461258"/>
              <a:gd name="connsiteY5" fmla="*/ 1644029 h 2543177"/>
              <a:gd name="connsiteX6" fmla="*/ 2100815 w 2461258"/>
              <a:gd name="connsiteY6" fmla="*/ 2170737 h 2543177"/>
              <a:gd name="connsiteX7" fmla="*/ 1591072 w 2461258"/>
              <a:gd name="connsiteY7" fmla="*/ 2170737 h 2543177"/>
              <a:gd name="connsiteX8" fmla="*/ 1230629 w 2461258"/>
              <a:gd name="connsiteY8" fmla="*/ 2543177 h 2543177"/>
              <a:gd name="connsiteX9" fmla="*/ 870186 w 2461258"/>
              <a:gd name="connsiteY9" fmla="*/ 2170737 h 2543177"/>
              <a:gd name="connsiteX10" fmla="*/ 360443 w 2461258"/>
              <a:gd name="connsiteY10" fmla="*/ 2170737 h 2543177"/>
              <a:gd name="connsiteX11" fmla="*/ 360443 w 2461258"/>
              <a:gd name="connsiteY11" fmla="*/ 1644029 h 2543177"/>
              <a:gd name="connsiteX12" fmla="*/ 0 w 2461258"/>
              <a:gd name="connsiteY12" fmla="*/ 1271589 h 2543177"/>
              <a:gd name="connsiteX13" fmla="*/ 360443 w 2461258"/>
              <a:gd name="connsiteY13" fmla="*/ 899149 h 2543177"/>
              <a:gd name="connsiteX14" fmla="*/ 360443 w 2461258"/>
              <a:gd name="connsiteY14" fmla="*/ 372440 h 2543177"/>
              <a:gd name="connsiteX15" fmla="*/ 870186 w 2461258"/>
              <a:gd name="connsiteY15" fmla="*/ 372440 h 25431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461258" h="2543177">
                <a:moveTo>
                  <a:pt x="1230629" y="0"/>
                </a:moveTo>
                <a:lnTo>
                  <a:pt x="1591072" y="372440"/>
                </a:lnTo>
                <a:lnTo>
                  <a:pt x="2100815" y="372440"/>
                </a:lnTo>
                <a:lnTo>
                  <a:pt x="2100815" y="899149"/>
                </a:lnTo>
                <a:lnTo>
                  <a:pt x="2461258" y="1271589"/>
                </a:lnTo>
                <a:lnTo>
                  <a:pt x="2100815" y="1644029"/>
                </a:lnTo>
                <a:lnTo>
                  <a:pt x="2100815" y="2170737"/>
                </a:lnTo>
                <a:lnTo>
                  <a:pt x="1591072" y="2170737"/>
                </a:lnTo>
                <a:lnTo>
                  <a:pt x="1230629" y="2543177"/>
                </a:lnTo>
                <a:lnTo>
                  <a:pt x="870186" y="2170737"/>
                </a:lnTo>
                <a:lnTo>
                  <a:pt x="360443" y="2170737"/>
                </a:lnTo>
                <a:lnTo>
                  <a:pt x="360443" y="1644029"/>
                </a:lnTo>
                <a:lnTo>
                  <a:pt x="0" y="1271589"/>
                </a:lnTo>
                <a:lnTo>
                  <a:pt x="360443" y="899149"/>
                </a:lnTo>
                <a:lnTo>
                  <a:pt x="360443" y="372440"/>
                </a:lnTo>
                <a:lnTo>
                  <a:pt x="870186" y="37244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олилиния: фигура 22">
            <a:extLst>
              <a:ext uri="{FF2B5EF4-FFF2-40B4-BE49-F238E27FC236}">
                <a16:creationId xmlns:a16="http://schemas.microsoft.com/office/drawing/2014/main" id="{EA8DEAB7-983B-497D-8A18-48D07E961542}"/>
              </a:ext>
            </a:extLst>
          </p:cNvPr>
          <p:cNvSpPr/>
          <p:nvPr userDrawn="1"/>
        </p:nvSpPr>
        <p:spPr>
          <a:xfrm>
            <a:off x="7712997" y="4588644"/>
            <a:ext cx="2102111" cy="2200175"/>
          </a:xfrm>
          <a:custGeom>
            <a:avLst/>
            <a:gdLst>
              <a:gd name="connsiteX0" fmla="*/ 1018234 w 2036468"/>
              <a:gd name="connsiteY0" fmla="*/ 0 h 2036468"/>
              <a:gd name="connsiteX1" fmla="*/ 1316468 w 2036468"/>
              <a:gd name="connsiteY1" fmla="*/ 298234 h 2036468"/>
              <a:gd name="connsiteX2" fmla="*/ 1738234 w 2036468"/>
              <a:gd name="connsiteY2" fmla="*/ 298234 h 2036468"/>
              <a:gd name="connsiteX3" fmla="*/ 1738234 w 2036468"/>
              <a:gd name="connsiteY3" fmla="*/ 720000 h 2036468"/>
              <a:gd name="connsiteX4" fmla="*/ 2036468 w 2036468"/>
              <a:gd name="connsiteY4" fmla="*/ 1018234 h 2036468"/>
              <a:gd name="connsiteX5" fmla="*/ 1738234 w 2036468"/>
              <a:gd name="connsiteY5" fmla="*/ 1316468 h 2036468"/>
              <a:gd name="connsiteX6" fmla="*/ 1738234 w 2036468"/>
              <a:gd name="connsiteY6" fmla="*/ 1738234 h 2036468"/>
              <a:gd name="connsiteX7" fmla="*/ 1316468 w 2036468"/>
              <a:gd name="connsiteY7" fmla="*/ 1738234 h 2036468"/>
              <a:gd name="connsiteX8" fmla="*/ 1018234 w 2036468"/>
              <a:gd name="connsiteY8" fmla="*/ 2036468 h 2036468"/>
              <a:gd name="connsiteX9" fmla="*/ 720000 w 2036468"/>
              <a:gd name="connsiteY9" fmla="*/ 1738234 h 2036468"/>
              <a:gd name="connsiteX10" fmla="*/ 298234 w 2036468"/>
              <a:gd name="connsiteY10" fmla="*/ 1738234 h 2036468"/>
              <a:gd name="connsiteX11" fmla="*/ 298234 w 2036468"/>
              <a:gd name="connsiteY11" fmla="*/ 1316468 h 2036468"/>
              <a:gd name="connsiteX12" fmla="*/ 0 w 2036468"/>
              <a:gd name="connsiteY12" fmla="*/ 1018234 h 2036468"/>
              <a:gd name="connsiteX13" fmla="*/ 298234 w 2036468"/>
              <a:gd name="connsiteY13" fmla="*/ 720000 h 2036468"/>
              <a:gd name="connsiteX14" fmla="*/ 298234 w 2036468"/>
              <a:gd name="connsiteY14" fmla="*/ 298234 h 2036468"/>
              <a:gd name="connsiteX15" fmla="*/ 720000 w 2036468"/>
              <a:gd name="connsiteY15" fmla="*/ 298234 h 20364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036468" h="2036468">
                <a:moveTo>
                  <a:pt x="1018234" y="0"/>
                </a:moveTo>
                <a:lnTo>
                  <a:pt x="1316468" y="298234"/>
                </a:lnTo>
                <a:lnTo>
                  <a:pt x="1738234" y="298234"/>
                </a:lnTo>
                <a:lnTo>
                  <a:pt x="1738234" y="720000"/>
                </a:lnTo>
                <a:lnTo>
                  <a:pt x="2036468" y="1018234"/>
                </a:lnTo>
                <a:lnTo>
                  <a:pt x="1738234" y="1316468"/>
                </a:lnTo>
                <a:lnTo>
                  <a:pt x="1738234" y="1738234"/>
                </a:lnTo>
                <a:lnTo>
                  <a:pt x="1316468" y="1738234"/>
                </a:lnTo>
                <a:lnTo>
                  <a:pt x="1018234" y="2036468"/>
                </a:lnTo>
                <a:lnTo>
                  <a:pt x="720000" y="1738234"/>
                </a:lnTo>
                <a:lnTo>
                  <a:pt x="298234" y="1738234"/>
                </a:lnTo>
                <a:lnTo>
                  <a:pt x="298234" y="1316468"/>
                </a:lnTo>
                <a:lnTo>
                  <a:pt x="0" y="1018234"/>
                </a:lnTo>
                <a:lnTo>
                  <a:pt x="298234" y="720000"/>
                </a:lnTo>
                <a:lnTo>
                  <a:pt x="298234" y="298234"/>
                </a:lnTo>
                <a:lnTo>
                  <a:pt x="720000" y="298234"/>
                </a:lnTo>
                <a:close/>
              </a:path>
            </a:pathLst>
          </a:custGeom>
          <a:noFill/>
          <a:ln w="63500" cmpd="sng">
            <a:solidFill>
              <a:schemeClr val="accent1">
                <a:shade val="5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олилиния: фигура 23">
            <a:extLst>
              <a:ext uri="{FF2B5EF4-FFF2-40B4-BE49-F238E27FC236}">
                <a16:creationId xmlns:a16="http://schemas.microsoft.com/office/drawing/2014/main" id="{E2E3DF46-C258-4A7A-B52C-EF3CCCCB93F5}"/>
              </a:ext>
            </a:extLst>
          </p:cNvPr>
          <p:cNvSpPr/>
          <p:nvPr userDrawn="1"/>
        </p:nvSpPr>
        <p:spPr>
          <a:xfrm>
            <a:off x="7716852" y="2329594"/>
            <a:ext cx="2102111" cy="2200175"/>
          </a:xfrm>
          <a:custGeom>
            <a:avLst/>
            <a:gdLst>
              <a:gd name="connsiteX0" fmla="*/ 1018234 w 2036468"/>
              <a:gd name="connsiteY0" fmla="*/ 0 h 2036468"/>
              <a:gd name="connsiteX1" fmla="*/ 1316468 w 2036468"/>
              <a:gd name="connsiteY1" fmla="*/ 298234 h 2036468"/>
              <a:gd name="connsiteX2" fmla="*/ 1738234 w 2036468"/>
              <a:gd name="connsiteY2" fmla="*/ 298234 h 2036468"/>
              <a:gd name="connsiteX3" fmla="*/ 1738234 w 2036468"/>
              <a:gd name="connsiteY3" fmla="*/ 720000 h 2036468"/>
              <a:gd name="connsiteX4" fmla="*/ 2036468 w 2036468"/>
              <a:gd name="connsiteY4" fmla="*/ 1018234 h 2036468"/>
              <a:gd name="connsiteX5" fmla="*/ 1738234 w 2036468"/>
              <a:gd name="connsiteY5" fmla="*/ 1316468 h 2036468"/>
              <a:gd name="connsiteX6" fmla="*/ 1738234 w 2036468"/>
              <a:gd name="connsiteY6" fmla="*/ 1738234 h 2036468"/>
              <a:gd name="connsiteX7" fmla="*/ 1316468 w 2036468"/>
              <a:gd name="connsiteY7" fmla="*/ 1738234 h 2036468"/>
              <a:gd name="connsiteX8" fmla="*/ 1018234 w 2036468"/>
              <a:gd name="connsiteY8" fmla="*/ 2036468 h 2036468"/>
              <a:gd name="connsiteX9" fmla="*/ 720000 w 2036468"/>
              <a:gd name="connsiteY9" fmla="*/ 1738234 h 2036468"/>
              <a:gd name="connsiteX10" fmla="*/ 298234 w 2036468"/>
              <a:gd name="connsiteY10" fmla="*/ 1738234 h 2036468"/>
              <a:gd name="connsiteX11" fmla="*/ 298234 w 2036468"/>
              <a:gd name="connsiteY11" fmla="*/ 1316468 h 2036468"/>
              <a:gd name="connsiteX12" fmla="*/ 0 w 2036468"/>
              <a:gd name="connsiteY12" fmla="*/ 1018234 h 2036468"/>
              <a:gd name="connsiteX13" fmla="*/ 298234 w 2036468"/>
              <a:gd name="connsiteY13" fmla="*/ 720000 h 2036468"/>
              <a:gd name="connsiteX14" fmla="*/ 298234 w 2036468"/>
              <a:gd name="connsiteY14" fmla="*/ 298234 h 2036468"/>
              <a:gd name="connsiteX15" fmla="*/ 720000 w 2036468"/>
              <a:gd name="connsiteY15" fmla="*/ 298234 h 20364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036468" h="2036468">
                <a:moveTo>
                  <a:pt x="1018234" y="0"/>
                </a:moveTo>
                <a:lnTo>
                  <a:pt x="1316468" y="298234"/>
                </a:lnTo>
                <a:lnTo>
                  <a:pt x="1738234" y="298234"/>
                </a:lnTo>
                <a:lnTo>
                  <a:pt x="1738234" y="720000"/>
                </a:lnTo>
                <a:lnTo>
                  <a:pt x="2036468" y="1018234"/>
                </a:lnTo>
                <a:lnTo>
                  <a:pt x="1738234" y="1316468"/>
                </a:lnTo>
                <a:lnTo>
                  <a:pt x="1738234" y="1738234"/>
                </a:lnTo>
                <a:lnTo>
                  <a:pt x="1316468" y="1738234"/>
                </a:lnTo>
                <a:lnTo>
                  <a:pt x="1018234" y="2036468"/>
                </a:lnTo>
                <a:lnTo>
                  <a:pt x="720000" y="1738234"/>
                </a:lnTo>
                <a:lnTo>
                  <a:pt x="298234" y="1738234"/>
                </a:lnTo>
                <a:lnTo>
                  <a:pt x="298234" y="1316468"/>
                </a:lnTo>
                <a:lnTo>
                  <a:pt x="0" y="1018234"/>
                </a:lnTo>
                <a:lnTo>
                  <a:pt x="298234" y="720000"/>
                </a:lnTo>
                <a:lnTo>
                  <a:pt x="298234" y="298234"/>
                </a:lnTo>
                <a:lnTo>
                  <a:pt x="720000" y="298234"/>
                </a:lnTo>
                <a:close/>
              </a:path>
            </a:pathLst>
          </a:custGeom>
          <a:noFill/>
          <a:ln w="63500">
            <a:solidFill>
              <a:schemeClr val="accent1">
                <a:shade val="5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58434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6" r:id="rId1"/>
    <p:sldLayoutId id="2147483797" r:id="rId2"/>
    <p:sldLayoutId id="2147483798" r:id="rId3"/>
    <p:sldLayoutId id="2147483799" r:id="rId4"/>
    <p:sldLayoutId id="2147483800" r:id="rId5"/>
    <p:sldLayoutId id="2147483801" r:id="rId6"/>
    <p:sldLayoutId id="2147483802" r:id="rId7"/>
    <p:sldLayoutId id="2147483803" r:id="rId8"/>
    <p:sldLayoutId id="2147483804" r:id="rId9"/>
    <p:sldLayoutId id="2147483805" r:id="rId10"/>
    <p:sldLayoutId id="2147483806" r:id="rId11"/>
    <p:sldLayoutId id="2147483807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6858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5524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8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40000"/>
                <a:lumOff val="60000"/>
              </a:schemeClr>
            </a:gs>
            <a:gs pos="46000">
              <a:schemeClr val="accent5">
                <a:lumMod val="95000"/>
                <a:lumOff val="5000"/>
              </a:schemeClr>
            </a:gs>
            <a:gs pos="100000">
              <a:schemeClr val="accent5">
                <a:lumMod val="60000"/>
              </a:schemeClr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>
            <a:extLst>
              <a:ext uri="{FF2B5EF4-FFF2-40B4-BE49-F238E27FC236}">
                <a16:creationId xmlns:a16="http://schemas.microsoft.com/office/drawing/2014/main" id="{46F78F3F-90EB-4A17-81D7-FF72A2839A73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496018" y="6077917"/>
            <a:ext cx="3054616" cy="212108"/>
          </a:xfrm>
        </p:spPr>
        <p:txBody>
          <a:bodyPr>
            <a:noAutofit/>
          </a:bodyPr>
          <a:lstStyle/>
          <a:p>
            <a:r>
              <a:rPr lang="ru-RU" sz="1050" b="1" dirty="0"/>
              <a:t>ООО "Во</a:t>
            </a:r>
            <a:r>
              <a:rPr lang="en-US" sz="1050" b="1" dirty="0"/>
              <a:t>bur Trans </a:t>
            </a:r>
            <a:r>
              <a:rPr lang="en-US" sz="1050" b="1" dirty="0" err="1"/>
              <a:t>Savdo</a:t>
            </a:r>
            <a:r>
              <a:rPr lang="en-US" sz="1050" b="1" dirty="0"/>
              <a:t>"</a:t>
            </a:r>
            <a:endParaRPr lang="ru-RU" sz="1050" b="1" dirty="0"/>
          </a:p>
        </p:txBody>
      </p:sp>
      <p:sp>
        <p:nvSpPr>
          <p:cNvPr id="26" name="Заголовок 25">
            <a:extLst>
              <a:ext uri="{FF2B5EF4-FFF2-40B4-BE49-F238E27FC236}">
                <a16:creationId xmlns:a16="http://schemas.microsoft.com/office/drawing/2014/main" id="{0F80FAC2-ADDD-4DC9-980F-94370D2AFC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326" y="273072"/>
            <a:ext cx="6968838" cy="1404694"/>
          </a:xfrm>
        </p:spPr>
        <p:txBody>
          <a:bodyPr>
            <a:noAutofit/>
          </a:bodyPr>
          <a:lstStyle/>
          <a:p>
            <a:pPr algn="ctr"/>
            <a:br>
              <a:rPr lang="en-US" sz="3200" dirty="0">
                <a:solidFill>
                  <a:schemeClr val="accent1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Производство без</a:t>
            </a:r>
            <a:r>
              <a:rPr lang="en-US" dirty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пилотных летательных аппаратов</a:t>
            </a:r>
            <a:endParaRPr lang="ru-RU" sz="3200" dirty="0">
              <a:solidFill>
                <a:schemeClr val="accent2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Текст 7">
            <a:extLst>
              <a:ext uri="{FF2B5EF4-FFF2-40B4-BE49-F238E27FC236}">
                <a16:creationId xmlns:a16="http://schemas.microsoft.com/office/drawing/2014/main" id="{2BC24AC5-5739-45D2-902C-EE4EDED6DC4C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1292497" y="2609007"/>
            <a:ext cx="1570037" cy="299131"/>
          </a:xfrm>
        </p:spPr>
        <p:txBody>
          <a:bodyPr/>
          <a:lstStyle/>
          <a:p>
            <a:r>
              <a: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$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0,43</a:t>
            </a:r>
            <a:r>
              <a: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млн.</a:t>
            </a:r>
          </a:p>
        </p:txBody>
      </p:sp>
      <p:sp>
        <p:nvSpPr>
          <p:cNvPr id="9" name="Текст 8">
            <a:extLst>
              <a:ext uri="{FF2B5EF4-FFF2-40B4-BE49-F238E27FC236}">
                <a16:creationId xmlns:a16="http://schemas.microsoft.com/office/drawing/2014/main" id="{6C9182A1-F498-462C-9EF5-B4076D636D0F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1220471" y="3356266"/>
            <a:ext cx="1703961" cy="403646"/>
          </a:xfrm>
        </p:spPr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160 штук</a:t>
            </a:r>
          </a:p>
        </p:txBody>
      </p:sp>
      <p:sp>
        <p:nvSpPr>
          <p:cNvPr id="10" name="Текст 9">
            <a:extLst>
              <a:ext uri="{FF2B5EF4-FFF2-40B4-BE49-F238E27FC236}">
                <a16:creationId xmlns:a16="http://schemas.microsoft.com/office/drawing/2014/main" id="{C7F24F04-9B8C-473C-B7E9-1CE04949FBCB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1287434" y="4287447"/>
            <a:ext cx="1570037" cy="367940"/>
          </a:xfrm>
        </p:spPr>
        <p:txBody>
          <a:bodyPr>
            <a:normAutofit fontScale="92500" lnSpcReduction="10000"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ВНД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13,1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%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ЧПС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$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0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26 млн.</a:t>
            </a:r>
          </a:p>
        </p:txBody>
      </p:sp>
      <p:sp>
        <p:nvSpPr>
          <p:cNvPr id="11" name="Текст 10">
            <a:extLst>
              <a:ext uri="{FF2B5EF4-FFF2-40B4-BE49-F238E27FC236}">
                <a16:creationId xmlns:a16="http://schemas.microsoft.com/office/drawing/2014/main" id="{7B875B5F-689B-4204-A05A-99A02098FF71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1287432" y="4859432"/>
            <a:ext cx="1570037" cy="403646"/>
          </a:xfrm>
        </p:spPr>
        <p:txBody>
          <a:bodyPr>
            <a:normAutofit lnSpcReduction="10000"/>
          </a:bodyPr>
          <a:lstStyle/>
          <a:p>
            <a:endParaRPr lang="ru-RU" dirty="0"/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81 месяцев</a:t>
            </a:r>
          </a:p>
        </p:txBody>
      </p:sp>
      <p:sp>
        <p:nvSpPr>
          <p:cNvPr id="12" name="Текст 11">
            <a:extLst>
              <a:ext uri="{FF2B5EF4-FFF2-40B4-BE49-F238E27FC236}">
                <a16:creationId xmlns:a16="http://schemas.microsoft.com/office/drawing/2014/main" id="{84C09BC8-62B7-41C0-B7AB-C3D640D0CF18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4658983" y="2636315"/>
            <a:ext cx="1570037" cy="403646"/>
          </a:xfrm>
        </p:spPr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$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0,3 млн.</a:t>
            </a:r>
          </a:p>
        </p:txBody>
      </p:sp>
      <p:sp>
        <p:nvSpPr>
          <p:cNvPr id="13" name="Текст 12">
            <a:extLst>
              <a:ext uri="{FF2B5EF4-FFF2-40B4-BE49-F238E27FC236}">
                <a16:creationId xmlns:a16="http://schemas.microsoft.com/office/drawing/2014/main" id="{8FE0EA95-3605-48AC-BD8A-7875DDBD7A87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4449243" y="3312764"/>
            <a:ext cx="2177681" cy="548274"/>
          </a:xfrm>
        </p:spPr>
        <p:txBody>
          <a:bodyPr>
            <a:normAutofit/>
          </a:bodyPr>
          <a:lstStyle/>
          <a:p>
            <a:endParaRPr lang="ru-RU" dirty="0"/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Ташкентская область </a:t>
            </a:r>
          </a:p>
        </p:txBody>
      </p:sp>
      <p:sp>
        <p:nvSpPr>
          <p:cNvPr id="14" name="Текст 13">
            <a:extLst>
              <a:ext uri="{FF2B5EF4-FFF2-40B4-BE49-F238E27FC236}">
                <a16:creationId xmlns:a16="http://schemas.microsoft.com/office/drawing/2014/main" id="{80A507F6-2797-40DC-A1CE-972B4F089E94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4725949" y="4287447"/>
            <a:ext cx="1790011" cy="403646"/>
          </a:xfrm>
        </p:spPr>
        <p:txBody>
          <a:bodyPr>
            <a:normAutofit lnSpcReduction="10000"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Экспорт: 5 %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Местный рынок: 95%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15" name="Текст 14">
            <a:extLst>
              <a:ext uri="{FF2B5EF4-FFF2-40B4-BE49-F238E27FC236}">
                <a16:creationId xmlns:a16="http://schemas.microsoft.com/office/drawing/2014/main" id="{F3AEBB91-00EC-41E0-89E0-59209E0EEB9A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>
          <a:xfrm>
            <a:off x="4850054" y="5061255"/>
            <a:ext cx="1570037" cy="403646"/>
          </a:xfrm>
        </p:spPr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Будет обеспечено</a:t>
            </a:r>
          </a:p>
        </p:txBody>
      </p:sp>
      <p:sp>
        <p:nvSpPr>
          <p:cNvPr id="16" name="Текст 15">
            <a:extLst>
              <a:ext uri="{FF2B5EF4-FFF2-40B4-BE49-F238E27FC236}">
                <a16:creationId xmlns:a16="http://schemas.microsoft.com/office/drawing/2014/main" id="{7309FD6E-CD97-4609-B3D1-1ED43A07C0F0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5189744" y="6093133"/>
            <a:ext cx="1420487" cy="212108"/>
          </a:xfrm>
        </p:spPr>
        <p:txBody>
          <a:bodyPr>
            <a:normAutofit fontScale="85000" lnSpcReduction="20000"/>
          </a:bodyPr>
          <a:lstStyle/>
          <a:p>
            <a:r>
              <a:rPr lang="en-US" dirty="0">
                <a:solidFill>
                  <a:schemeClr val="bg1"/>
                </a:solidFill>
              </a:rPr>
              <a:t>Sahob@mail.ru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7" name="Текст 16">
            <a:extLst>
              <a:ext uri="{FF2B5EF4-FFF2-40B4-BE49-F238E27FC236}">
                <a16:creationId xmlns:a16="http://schemas.microsoft.com/office/drawing/2014/main" id="{BE812029-FF98-4005-BFC7-83486C5997B0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6608822" y="6115482"/>
            <a:ext cx="1235928" cy="182557"/>
          </a:xfrm>
        </p:spPr>
        <p:txBody>
          <a:bodyPr>
            <a:noAutofit/>
          </a:bodyPr>
          <a:lstStyle/>
          <a:p>
            <a:r>
              <a:rPr lang="ru-RU" dirty="0"/>
              <a:t>+ 99893-308-00-60</a:t>
            </a:r>
          </a:p>
        </p:txBody>
      </p:sp>
      <p:pic>
        <p:nvPicPr>
          <p:cNvPr id="21" name="Рисунок 20">
            <a:extLst>
              <a:ext uri="{FF2B5EF4-FFF2-40B4-BE49-F238E27FC236}">
                <a16:creationId xmlns:a16="http://schemas.microsoft.com/office/drawing/2014/main" id="{999FECE7-328F-427F-9CBE-ED6C41B1B381}"/>
              </a:ext>
            </a:extLst>
          </p:cNvPr>
          <p:cNvPicPr>
            <a:picLocks noGrp="1" noChangeAspect="1"/>
          </p:cNvPicPr>
          <p:nvPr>
            <p:ph type="pic"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34" r="1534"/>
          <a:stretch>
            <a:fillRect/>
          </a:stretch>
        </p:blipFill>
        <p:spPr/>
      </p:pic>
      <p:pic>
        <p:nvPicPr>
          <p:cNvPr id="24" name="Рисунок 23">
            <a:extLst>
              <a:ext uri="{FF2B5EF4-FFF2-40B4-BE49-F238E27FC236}">
                <a16:creationId xmlns:a16="http://schemas.microsoft.com/office/drawing/2014/main" id="{F17A3363-454B-4213-B3D7-4B0232E0B661}"/>
              </a:ext>
            </a:extLst>
          </p:cNvPr>
          <p:cNvPicPr>
            <a:picLocks noGrp="1" noChangeAspect="1"/>
          </p:cNvPicPr>
          <p:nvPr>
            <p:ph type="pic" sz="quarter" idx="1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319" r="14319"/>
          <a:stretch>
            <a:fillRect/>
          </a:stretch>
        </p:blipFill>
        <p:spPr/>
      </p:pic>
      <p:pic>
        <p:nvPicPr>
          <p:cNvPr id="20" name="Рисунок 19">
            <a:extLst>
              <a:ext uri="{FF2B5EF4-FFF2-40B4-BE49-F238E27FC236}">
                <a16:creationId xmlns:a16="http://schemas.microsoft.com/office/drawing/2014/main" id="{6A12EED7-1681-4180-9E23-86FCB24AE2B0}"/>
              </a:ext>
            </a:extLst>
          </p:cNvPr>
          <p:cNvPicPr>
            <a:picLocks noGrp="1" noChangeAspect="1"/>
          </p:cNvPicPr>
          <p:nvPr>
            <p:ph type="pic" sz="quarter" idx="16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136" r="19136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91560909"/>
      </p:ext>
    </p:extLst>
  </p:cSld>
  <p:clrMapOvr>
    <a:masterClrMapping/>
  </p:clrMapOvr>
</p:sld>
</file>

<file path=ppt/theme/theme1.xml><?xml version="1.0" encoding="utf-8"?>
<a:theme xmlns:a="http://schemas.openxmlformats.org/drawingml/2006/main" name="Галере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Галерея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алерея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2020</TotalTime>
  <Words>53</Words>
  <Application>Microsoft Office PowerPoint</Application>
  <PresentationFormat>Лист A4 (210x297 мм)</PresentationFormat>
  <Paragraphs>16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Gill Sans MT</vt:lpstr>
      <vt:lpstr>Times New Roman</vt:lpstr>
      <vt:lpstr>Галерея</vt:lpstr>
      <vt:lpstr> Производство без пилотных летательных аппаратов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Ravshan Igamberdiev</dc:creator>
  <cp:lastModifiedBy>Mokhina bonu Buriboeva</cp:lastModifiedBy>
  <cp:revision>178</cp:revision>
  <cp:lastPrinted>2020-03-12T04:24:27Z</cp:lastPrinted>
  <dcterms:created xsi:type="dcterms:W3CDTF">2020-02-19T03:11:15Z</dcterms:created>
  <dcterms:modified xsi:type="dcterms:W3CDTF">2021-09-27T12:03:18Z</dcterms:modified>
</cp:coreProperties>
</file>