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43839" y="3093916"/>
            <a:ext cx="1988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МЕСТОПОЛОЖЕНИЕ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96018" y="6077917"/>
            <a:ext cx="3054616" cy="212108"/>
          </a:xfrm>
        </p:spPr>
        <p:txBody>
          <a:bodyPr/>
          <a:lstStyle/>
          <a:p>
            <a:r>
              <a:rPr lang="ru-RU" sz="1050" b="1" dirty="0"/>
              <a:t>ООО "</a:t>
            </a:r>
            <a:r>
              <a:rPr lang="en-US" sz="1050" b="1" dirty="0"/>
              <a:t>ASIA PACK EXIM"</a:t>
            </a:r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728" y="671281"/>
            <a:ext cx="6870584" cy="654306"/>
          </a:xfrm>
        </p:spPr>
        <p:txBody>
          <a:bodyPr/>
          <a:lstStyle/>
          <a:p>
            <a:pPr algn="ctr"/>
            <a:r>
              <a:rPr lang="ru-RU" sz="2800" dirty="0"/>
              <a:t>Производство бумажных изделий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2,0 млн.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20471" y="3356266"/>
            <a:ext cx="1703961" cy="403646"/>
          </a:xfrm>
        </p:spPr>
        <p:txBody>
          <a:bodyPr/>
          <a:lstStyle/>
          <a:p>
            <a:r>
              <a:rPr lang="ru-RU" dirty="0"/>
              <a:t>3 тыс. тонн в год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ru-RU" dirty="0"/>
              <a:t>20,9</a:t>
            </a:r>
            <a:r>
              <a:rPr lang="en-US" dirty="0"/>
              <a:t>%</a:t>
            </a:r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ru-RU" dirty="0"/>
              <a:t>1,8 млн.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65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1, 5 млн.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449245" y="3349735"/>
            <a:ext cx="2177681" cy="548274"/>
          </a:xfrm>
        </p:spPr>
        <p:txBody>
          <a:bodyPr/>
          <a:lstStyle/>
          <a:p>
            <a:r>
              <a:rPr lang="ru-RU" dirty="0"/>
              <a:t>Кашкадарьинская область, </a:t>
            </a:r>
          </a:p>
          <a:p>
            <a:r>
              <a:rPr lang="ru-RU" dirty="0"/>
              <a:t>г. Карши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643079" y="4251741"/>
            <a:ext cx="1790011" cy="403646"/>
          </a:xfrm>
        </p:spPr>
        <p:txBody>
          <a:bodyPr/>
          <a:lstStyle/>
          <a:p>
            <a:r>
              <a:rPr lang="ru-RU" dirty="0"/>
              <a:t>Экспорт: 20%</a:t>
            </a:r>
          </a:p>
          <a:p>
            <a:r>
              <a:rPr lang="ru-RU" dirty="0"/>
              <a:t>Местный рынок: 80%</a:t>
            </a:r>
            <a:endParaRPr lang="en-US" dirty="0"/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ru-RU" dirty="0"/>
              <a:t>Будет обеспечено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89744" y="6093133"/>
            <a:ext cx="1420487" cy="2121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08822" y="6115482"/>
            <a:ext cx="1235928" cy="182557"/>
          </a:xfrm>
        </p:spPr>
        <p:txBody>
          <a:bodyPr/>
          <a:lstStyle/>
          <a:p>
            <a:r>
              <a:rPr lang="en-US" dirty="0"/>
              <a:t>+99899-6631973</a:t>
            </a:r>
            <a:endParaRPr lang="ru-RU" dirty="0"/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FE60240F-B864-4239-9FD2-912CE7A651C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33" r="14733"/>
          <a:stretch>
            <a:fillRect/>
          </a:stretch>
        </p:blipFill>
        <p:spPr/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2E3A33A5-D949-476F-9C8C-30D3610B5865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3" r="17113"/>
          <a:stretch>
            <a:fillRect/>
          </a:stretch>
        </p:blipFill>
        <p:spPr/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A426B6D8-E930-4F1F-BD01-7748956A22A3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r="24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1733</TotalTime>
  <Words>56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Производство бумажных изделий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145</cp:revision>
  <cp:lastPrinted>2020-03-12T04:24:27Z</cp:lastPrinted>
  <dcterms:created xsi:type="dcterms:W3CDTF">2020-02-19T03:11:15Z</dcterms:created>
  <dcterms:modified xsi:type="dcterms:W3CDTF">2021-09-27T09:45:21Z</dcterms:modified>
</cp:coreProperties>
</file>