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77917"/>
            <a:ext cx="3054616" cy="212108"/>
          </a:xfrm>
        </p:spPr>
        <p:txBody>
          <a:bodyPr/>
          <a:lstStyle/>
          <a:p>
            <a:r>
              <a:rPr lang="ru-RU" sz="1050" b="1" dirty="0"/>
              <a:t>Хозарасп СЕЗ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3" y="191144"/>
            <a:ext cx="6732116" cy="654306"/>
          </a:xfrm>
        </p:spPr>
        <p:txBody>
          <a:bodyPr/>
          <a:lstStyle/>
          <a:p>
            <a:r>
              <a:rPr lang="ru-RU" i="1" dirty="0"/>
              <a:t>Производство воздушных, масляных и топливных автомобильных фильтров. </a:t>
            </a:r>
            <a:endParaRPr lang="ru-RU" sz="22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945972"/>
            <a:ext cx="7160945" cy="936080"/>
          </a:xfrm>
        </p:spPr>
        <p:txBody>
          <a:bodyPr/>
          <a:lstStyle/>
          <a:p>
            <a:r>
              <a:rPr lang="ru-RU" sz="1600" dirty="0"/>
              <a:t>Производство полносборного комплекта фильтров различной сферы применения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642 566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20471" y="3356266"/>
            <a:ext cx="1703961" cy="403646"/>
          </a:xfrm>
        </p:spPr>
        <p:txBody>
          <a:bodyPr/>
          <a:lstStyle/>
          <a:p>
            <a:r>
              <a:rPr lang="ru-RU" dirty="0"/>
              <a:t>1 млн. штук в год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12,2</a:t>
            </a:r>
            <a:r>
              <a:rPr lang="en-US" dirty="0"/>
              <a:t>%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410 000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79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406000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5" y="3349735"/>
            <a:ext cx="2177681" cy="548274"/>
          </a:xfrm>
        </p:spPr>
        <p:txBody>
          <a:bodyPr/>
          <a:lstStyle/>
          <a:p>
            <a:r>
              <a:rPr lang="ru-RU" dirty="0"/>
              <a:t>Хозарасп СЕЗ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43079" y="4251741"/>
            <a:ext cx="1790011" cy="403646"/>
          </a:xfrm>
        </p:spPr>
        <p:txBody>
          <a:bodyPr/>
          <a:lstStyle/>
          <a:p>
            <a:r>
              <a:rPr lang="ru-RU" dirty="0"/>
              <a:t>Местный рынок: 100%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Будет уточнено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CF4179B-E951-4DE1-B9F4-87A25238D65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7" r="25767"/>
          <a:stretch>
            <a:fillRect/>
          </a:stretch>
        </p:blipFill>
        <p:spPr>
          <a:xfrm>
            <a:off x="7742238" y="104775"/>
            <a:ext cx="2055812" cy="2120900"/>
          </a:xfr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963057A4-65BB-4EF7-9503-F9F3E847287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1" r="18741"/>
          <a:stretch>
            <a:fillRect/>
          </a:stretch>
        </p:blipFill>
        <p:spPr>
          <a:xfrm>
            <a:off x="7739063" y="2351088"/>
            <a:ext cx="2055812" cy="2160587"/>
          </a:xfr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F17AD998-6393-4C19-B181-964A93142E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r="1534"/>
          <a:stretch>
            <a:fillRect/>
          </a:stretch>
        </p:blipFill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C93B94B-4C48-43BB-B091-E6624C6B31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550C350-B71C-46FB-8811-4409F0F86C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0" r="13830"/>
          <a:stretch>
            <a:fillRect/>
          </a:stretch>
        </p:blipFill>
        <p:spPr>
          <a:xfrm>
            <a:off x="7738446" y="90970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0E68C3F-6E52-4C07-BF46-E62C07E467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9" r="18779"/>
          <a:stretch>
            <a:fillRect/>
          </a:stretch>
        </p:blipFill>
        <p:spPr>
          <a:xfrm>
            <a:off x="7738446" y="2364177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BC12E9BF-DC8B-41EA-9397-82B56C525AB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6" r="27866"/>
          <a:stretch>
            <a:fillRect/>
          </a:stretch>
        </p:blipFill>
        <p:spPr>
          <a:xfrm>
            <a:off x="7740650" y="4591050"/>
            <a:ext cx="2055813" cy="2185988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1724</TotalTime>
  <Words>49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воздушных, масляных и топливных автомобильных фильтров.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144</cp:revision>
  <cp:lastPrinted>2020-03-12T04:24:27Z</cp:lastPrinted>
  <dcterms:created xsi:type="dcterms:W3CDTF">2020-02-19T03:11:15Z</dcterms:created>
  <dcterms:modified xsi:type="dcterms:W3CDTF">2020-06-17T06:57:04Z</dcterms:modified>
</cp:coreProperties>
</file>