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28685" y="3093916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0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3999085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43839" y="3093916"/>
            <a:ext cx="1988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МЕСТОПОЛОЖЕНИЕ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96018" y="6067159"/>
            <a:ext cx="3054616" cy="212108"/>
          </a:xfrm>
        </p:spPr>
        <p:txBody>
          <a:bodyPr/>
          <a:lstStyle/>
          <a:p>
            <a:r>
              <a:rPr lang="ru-RU" sz="1050" b="1" dirty="0"/>
              <a:t>Администрация </a:t>
            </a:r>
            <a:r>
              <a:rPr lang="uz-Cyrl-UZ" sz="1050" b="1" dirty="0"/>
              <a:t>города </a:t>
            </a:r>
            <a:r>
              <a:rPr lang="en-US" sz="1050" b="1" dirty="0"/>
              <a:t>A</a:t>
            </a:r>
            <a:r>
              <a:rPr lang="uz-Cyrl-UZ" sz="1050" b="1" dirty="0"/>
              <a:t>нгрен</a:t>
            </a:r>
          </a:p>
          <a:p>
            <a:endParaRPr lang="ru-RU" sz="105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923" y="84792"/>
            <a:ext cx="7349942" cy="377402"/>
          </a:xfrm>
        </p:spPr>
        <p:txBody>
          <a:bodyPr/>
          <a:lstStyle/>
          <a:p>
            <a:r>
              <a:rPr lang="ru-RU" dirty="0"/>
              <a:t>Производство активированного угля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56C87583-BC23-4321-935B-168BC3DDE1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64407" y="582888"/>
            <a:ext cx="7403732" cy="1201815"/>
          </a:xfrm>
        </p:spPr>
        <p:txBody>
          <a:bodyPr/>
          <a:lstStyle/>
          <a:p>
            <a:r>
              <a:rPr lang="ru-RU" sz="1400" b="1" dirty="0"/>
              <a:t>Активированный (активный) уголь — это востребованный вид продукции, пористое вещество, которое получают из различных углеродсодержащих материалов органического происхождения: древесный уголь, каменноугольный кокс, нефтяной кокс, кокосовый уголь и др.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$3</a:t>
            </a:r>
            <a:r>
              <a:rPr lang="ru-RU" dirty="0"/>
              <a:t>.</a:t>
            </a:r>
            <a:r>
              <a:rPr lang="en-US" dirty="0"/>
              <a:t>9</a:t>
            </a:r>
            <a:r>
              <a:rPr lang="ru-RU" dirty="0"/>
              <a:t> млн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1’200</a:t>
            </a:r>
            <a:r>
              <a:rPr lang="uz-Cyrl-UZ" dirty="0"/>
              <a:t> тонн 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ru-RU" dirty="0"/>
              <a:t>ВНД</a:t>
            </a:r>
            <a:r>
              <a:rPr lang="en-US" dirty="0"/>
              <a:t>: 27</a:t>
            </a:r>
            <a:r>
              <a:rPr lang="uz-Cyrl-UZ" dirty="0"/>
              <a:t>.</a:t>
            </a:r>
            <a:r>
              <a:rPr lang="en-US" dirty="0"/>
              <a:t>2%</a:t>
            </a:r>
          </a:p>
          <a:p>
            <a:r>
              <a:rPr lang="ru-RU" dirty="0"/>
              <a:t>ЧПС</a:t>
            </a:r>
            <a:r>
              <a:rPr lang="en-US" dirty="0"/>
              <a:t>: $4</a:t>
            </a:r>
            <a:r>
              <a:rPr lang="ru-RU" dirty="0"/>
              <a:t>.</a:t>
            </a:r>
            <a:r>
              <a:rPr lang="en-US" dirty="0"/>
              <a:t>7</a:t>
            </a:r>
            <a:r>
              <a:rPr lang="ru-RU" dirty="0"/>
              <a:t> млн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48245" y="5015925"/>
            <a:ext cx="1570037" cy="403646"/>
          </a:xfrm>
        </p:spPr>
        <p:txBody>
          <a:bodyPr/>
          <a:lstStyle/>
          <a:p>
            <a:r>
              <a:rPr lang="en-US" dirty="0"/>
              <a:t>32</a:t>
            </a:r>
            <a:r>
              <a:rPr lang="ru-RU" dirty="0"/>
              <a:t> 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$3</a:t>
            </a:r>
            <a:r>
              <a:rPr lang="ru-RU" dirty="0"/>
              <a:t>.</a:t>
            </a:r>
            <a:r>
              <a:rPr lang="en-US" dirty="0"/>
              <a:t>9</a:t>
            </a:r>
            <a:r>
              <a:rPr lang="ru-RU" dirty="0"/>
              <a:t> млн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50634" y="3337283"/>
            <a:ext cx="2056201" cy="548274"/>
          </a:xfrm>
        </p:spPr>
        <p:txBody>
          <a:bodyPr/>
          <a:lstStyle/>
          <a:p>
            <a:r>
              <a:rPr lang="uz-Cyrl-UZ" dirty="0"/>
              <a:t>Ташкентская область,</a:t>
            </a:r>
            <a:endParaRPr lang="ru-RU" dirty="0"/>
          </a:p>
          <a:p>
            <a:r>
              <a:rPr lang="uz-Cyrl-UZ" dirty="0"/>
              <a:t>Город </a:t>
            </a:r>
            <a:r>
              <a:rPr lang="en-US" dirty="0"/>
              <a:t>A</a:t>
            </a:r>
            <a:r>
              <a:rPr lang="uz-Cyrl-UZ" dirty="0"/>
              <a:t>нгрен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606430" y="4256272"/>
            <a:ext cx="1790011" cy="403646"/>
          </a:xfrm>
        </p:spPr>
        <p:txBody>
          <a:bodyPr/>
          <a:lstStyle/>
          <a:p>
            <a:r>
              <a:rPr lang="ru-RU" dirty="0"/>
              <a:t>Экспорт</a:t>
            </a:r>
            <a:r>
              <a:rPr lang="en-US" dirty="0"/>
              <a:t>: 50%</a:t>
            </a:r>
          </a:p>
          <a:p>
            <a:r>
              <a:rPr lang="ru-RU" dirty="0"/>
              <a:t>Местный рынок</a:t>
            </a:r>
            <a:r>
              <a:rPr lang="en-US" dirty="0"/>
              <a:t>: 50%</a:t>
            </a:r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ru-RU" dirty="0"/>
              <a:t>Доступно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41837" y="6089765"/>
            <a:ext cx="1354240" cy="2068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angren.sh@umail.uz</a:t>
            </a:r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08822" y="6092622"/>
            <a:ext cx="1235928" cy="182557"/>
          </a:xfrm>
        </p:spPr>
        <p:txBody>
          <a:bodyPr/>
          <a:lstStyle/>
          <a:p>
            <a:r>
              <a:rPr lang="ru-RU" dirty="0"/>
              <a:t>+998</a:t>
            </a:r>
            <a:r>
              <a:rPr lang="en-US" dirty="0"/>
              <a:t>71 1509336</a:t>
            </a:r>
            <a:endParaRPr lang="ru-RU" dirty="0"/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51B95306-DADF-47ED-8908-43040EF35A71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47" r="15347"/>
          <a:stretch>
            <a:fillRect/>
          </a:stretch>
        </p:blipFill>
        <p:spPr/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4A04AEAF-C5CC-4336-BFCB-84C25F826B63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97" r="12997"/>
          <a:stretch>
            <a:fillRect/>
          </a:stretch>
        </p:blipFill>
        <p:spPr/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31FE99F6-837F-454B-ADA2-E9B0008F4803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59" t="144" r="5907" b="-144"/>
          <a:stretch/>
        </p:blipFill>
        <p:spPr>
          <a:xfrm>
            <a:off x="7740876" y="4590569"/>
            <a:ext cx="2056199" cy="2185794"/>
          </a:xfrm>
        </p:spPr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1706</TotalTime>
  <Words>98</Words>
  <Application>Microsoft Office PowerPoint</Application>
  <PresentationFormat>Лист A4 (210x297 мм)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Производство активированного угля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Muhridin Abdujalilov</cp:lastModifiedBy>
  <cp:revision>154</cp:revision>
  <cp:lastPrinted>2020-03-12T04:24:27Z</cp:lastPrinted>
  <dcterms:created xsi:type="dcterms:W3CDTF">2020-02-19T03:11:15Z</dcterms:created>
  <dcterms:modified xsi:type="dcterms:W3CDTF">2020-07-07T06:59:53Z</dcterms:modified>
</cp:coreProperties>
</file>