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013" y="802300"/>
            <a:ext cx="608672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6013" y="3531206"/>
            <a:ext cx="608672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6012" y="329309"/>
            <a:ext cx="33434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6013" y="3528542"/>
            <a:ext cx="608672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798975"/>
            <a:ext cx="1194946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3782" y="798975"/>
            <a:ext cx="5742853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94530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99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85589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9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1756130"/>
            <a:ext cx="608508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3" y="3806197"/>
            <a:ext cx="608508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63782" y="3804985"/>
            <a:ext cx="60850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95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891"/>
            <a:ext cx="711895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781" y="2013936"/>
            <a:ext cx="3386360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6614" y="2013937"/>
            <a:ext cx="3386123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7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165"/>
            <a:ext cx="7118956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9551"/>
            <a:ext cx="338624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3782" y="2824271"/>
            <a:ext cx="3386247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6614" y="2023005"/>
            <a:ext cx="33861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6614" y="2821491"/>
            <a:ext cx="3386123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4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4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962" y="798973"/>
            <a:ext cx="2628113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8963" y="3205493"/>
            <a:ext cx="262965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61894" y="3205491"/>
            <a:ext cx="262521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412876" y="482172"/>
            <a:ext cx="3804003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494" y="1129513"/>
            <a:ext cx="351534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3783" y="3145992"/>
            <a:ext cx="3510310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6386" y="5469858"/>
            <a:ext cx="3523455" cy="320123"/>
          </a:xfrm>
        </p:spPr>
        <p:txBody>
          <a:bodyPr/>
          <a:lstStyle>
            <a:lvl1pPr algn="l">
              <a:defRPr/>
            </a:lvl1pPr>
          </a:lstStyle>
          <a:p>
            <a:fld id="{4EF716D3-DCE8-CC45-8106-AE5DFCD073F9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7325" y="318642"/>
            <a:ext cx="3522516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61388" y="3143605"/>
            <a:ext cx="351218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61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906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3782" y="804521"/>
            <a:ext cx="711895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5734"/>
            <a:ext cx="711895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3782" y="329309"/>
            <a:ext cx="437017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BB53271-2927-4EA8-8BB3-AE3C82406458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5757EE79-CDC0-4A81-BE8B-037BE9D1D81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BF6BEEE-A526-4A9E-8AB4-F3202964338F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0083242F-2463-4D5E-9BA5-52DCD6CD5442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7" name="Рисунок 2">
            <a:extLst>
              <a:ext uri="{FF2B5EF4-FFF2-40B4-BE49-F238E27FC236}">
                <a16:creationId xmlns:a16="http://schemas.microsoft.com/office/drawing/2014/main" id="{12206E70-1487-4FB8-85B7-C43E6C44D01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EBFD1733-B4FD-4194-9F3B-2EE2791C587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D6B91714-AB77-4D98-B88F-1272E66FE4FC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DE003122-BFFA-4A18-BF4A-58932616C783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0A315AAF-6A79-4BAD-9B76-21036B3DA485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159A5087-539D-44C6-A03D-F90039A11105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EA8DEAB7-983B-497D-8A18-48D07E961542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E2E3DF46-C258-4A7A-B52C-EF3CCCCB93F5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4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Autofit/>
          </a:bodyPr>
          <a:lstStyle/>
          <a:p>
            <a:r>
              <a:rPr lang="ru-RU" sz="1050" b="1" dirty="0"/>
              <a:t>СП ООО «</a:t>
            </a:r>
            <a:r>
              <a:rPr lang="en-US" sz="1050" b="1" dirty="0" err="1"/>
              <a:t>Inviktastroyservis</a:t>
            </a:r>
            <a:r>
              <a:rPr lang="en-US" sz="1050" b="1" dirty="0"/>
              <a:t>»</a:t>
            </a:r>
            <a:endParaRPr lang="ru-RU" sz="1050" b="1" dirty="0"/>
          </a:p>
        </p:txBody>
      </p:sp>
      <p:sp>
        <p:nvSpPr>
          <p:cNvPr id="26" name="Заголовок 25">
            <a:extLst>
              <a:ext uri="{FF2B5EF4-FFF2-40B4-BE49-F238E27FC236}">
                <a16:creationId xmlns:a16="http://schemas.microsoft.com/office/drawing/2014/main" id="{0F80FAC2-ADDD-4DC9-980F-94370D2A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6" y="273072"/>
            <a:ext cx="6968838" cy="1404694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ЗАВОДА КЕРАМИЧЕСКИХ БЛОКОВ И КИРПИЧЕЙ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92497" y="2609007"/>
            <a:ext cx="1570037" cy="29913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7,9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млн. штук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ЧПС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2" y="4859432"/>
            <a:ext cx="1570037" cy="40364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58983" y="2636315"/>
            <a:ext cx="1570037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5,6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449243" y="3312764"/>
            <a:ext cx="2177681" cy="54827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Ташкентская область,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Алмалык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Экспорт: 5 %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рынок: 95%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50054" y="5061255"/>
            <a:ext cx="1570037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ru-RU" dirty="0"/>
              <a:t>+ 998 97 746 50 44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28063AF-2088-464F-B744-F862662A7FE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4" r="20574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18699B9-97FB-4D5A-A940-F5D92F67467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4" r="20034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357F7725-0BFB-4323-BD6A-65D40C3B4F9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4" r="19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1998</TotalTime>
  <Words>63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Галерея</vt:lpstr>
      <vt:lpstr> СТРОИТЕЛЬСТВО ЗАВОДА КЕРАМИЧЕСКИХ БЛОКОВ И КИРПИЧЕЙ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172</cp:revision>
  <cp:lastPrinted>2020-03-12T04:24:27Z</cp:lastPrinted>
  <dcterms:created xsi:type="dcterms:W3CDTF">2020-02-19T03:11:15Z</dcterms:created>
  <dcterms:modified xsi:type="dcterms:W3CDTF">2021-09-12T14:28:10Z</dcterms:modified>
</cp:coreProperties>
</file>