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" y="23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65845"/>
            <a:ext cx="3578280" cy="173978"/>
          </a:xfrm>
        </p:spPr>
        <p:txBody>
          <a:bodyPr/>
          <a:lstStyle/>
          <a:p>
            <a:r>
              <a:rPr lang="en-US" sz="1050" dirty="0"/>
              <a:t>Will be updated</a:t>
            </a:r>
            <a:endParaRPr lang="ru-RU" sz="105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59" y="672513"/>
            <a:ext cx="7403732" cy="617768"/>
          </a:xfrm>
        </p:spPr>
        <p:txBody>
          <a:bodyPr/>
          <a:lstStyle/>
          <a:p>
            <a:pPr algn="ctr"/>
            <a:r>
              <a:rPr lang="en-US" dirty="0"/>
              <a:t>Production of metal brushes for rust cleaning</a:t>
            </a:r>
            <a:endParaRPr lang="ru-RU" sz="24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$0.</a:t>
            </a:r>
            <a:r>
              <a:rPr lang="ru-RU" dirty="0"/>
              <a:t>67</a:t>
            </a:r>
            <a:r>
              <a:rPr lang="en-US" dirty="0"/>
              <a:t> mill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0</a:t>
            </a:r>
            <a:r>
              <a:rPr lang="en-US" dirty="0"/>
              <a:t>.</a:t>
            </a:r>
            <a:r>
              <a:rPr lang="ru-RU" dirty="0"/>
              <a:t>46</a:t>
            </a:r>
            <a:r>
              <a:rPr lang="en-US" dirty="0"/>
              <a:t> million units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19</a:t>
            </a:r>
            <a:r>
              <a:rPr lang="en-US" dirty="0"/>
              <a:t>.</a:t>
            </a:r>
            <a:r>
              <a:rPr lang="ru-RU" dirty="0"/>
              <a:t>1</a:t>
            </a:r>
            <a:r>
              <a:rPr lang="en-US" dirty="0"/>
              <a:t>%</a:t>
            </a:r>
          </a:p>
          <a:p>
            <a:r>
              <a:rPr lang="en-US" dirty="0"/>
              <a:t>NPV: $0.</a:t>
            </a:r>
            <a:r>
              <a:rPr lang="ru-RU" dirty="0"/>
              <a:t>5</a:t>
            </a:r>
            <a:r>
              <a:rPr lang="en-US"/>
              <a:t> mill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57</a:t>
            </a:r>
            <a:r>
              <a:rPr lang="en-US" dirty="0"/>
              <a:t> 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$0.</a:t>
            </a:r>
            <a:r>
              <a:rPr lang="ru-RU" dirty="0"/>
              <a:t>29</a:t>
            </a:r>
            <a:r>
              <a:rPr lang="en-US" dirty="0"/>
              <a:t> mill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13038" y="3298931"/>
            <a:ext cx="2056201" cy="449380"/>
          </a:xfrm>
        </p:spPr>
        <p:txBody>
          <a:bodyPr/>
          <a:lstStyle/>
          <a:p>
            <a:r>
              <a:rPr lang="en-US" dirty="0"/>
              <a:t>Will be updated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013840"/>
            <a:ext cx="1570037" cy="403646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Local market: </a:t>
            </a:r>
            <a:r>
              <a:rPr lang="ru-RU" dirty="0"/>
              <a:t>5</a:t>
            </a:r>
            <a:r>
              <a:rPr lang="en-US" dirty="0"/>
              <a:t>0%</a:t>
            </a:r>
            <a:endParaRPr lang="ru-RU" dirty="0"/>
          </a:p>
          <a:p>
            <a:r>
              <a:rPr lang="en-US" dirty="0"/>
              <a:t>Export 50%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72562" y="6084861"/>
            <a:ext cx="1396677" cy="449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2559" y="610405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" name="Рисунок 2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r="1534"/>
          <a:stretch>
            <a:fillRect/>
          </a:stretch>
        </p:blipFill>
        <p:spPr/>
      </p:pic>
      <p:pic>
        <p:nvPicPr>
          <p:cNvPr id="22" name="Рисунок 21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23" name="Рисунок 22"/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6" r="217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846</TotalTime>
  <Words>50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Production of metal brushes for rust cleaning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Mokhina bonu Buriboeva</cp:lastModifiedBy>
  <cp:revision>94</cp:revision>
  <cp:lastPrinted>2020-02-19T12:33:34Z</cp:lastPrinted>
  <dcterms:created xsi:type="dcterms:W3CDTF">2020-02-19T03:11:15Z</dcterms:created>
  <dcterms:modified xsi:type="dcterms:W3CDTF">2021-02-09T11:38:48Z</dcterms:modified>
</cp:coreProperties>
</file>