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1"/>
            <a:ext cx="2497139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8592" y="1122363"/>
            <a:ext cx="7143154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8592" y="3602038"/>
            <a:ext cx="71431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4473" y="5410203"/>
            <a:ext cx="222885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8591" y="5410203"/>
            <a:ext cx="416397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5237" y="5410201"/>
            <a:ext cx="62651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42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396" y="4304666"/>
            <a:ext cx="8053788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7396" y="606426"/>
            <a:ext cx="8053788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7359" y="5124020"/>
            <a:ext cx="8052573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6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34" y="609600"/>
            <a:ext cx="8048588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7396" y="4419601"/>
            <a:ext cx="8047373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688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047" y="609601"/>
            <a:ext cx="7558486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98024" y="3365557"/>
            <a:ext cx="7111243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7396" y="4309919"/>
            <a:ext cx="8048627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54627" y="71845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468929" y="2764972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42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397" y="2134043"/>
            <a:ext cx="8048626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7359" y="4657655"/>
            <a:ext cx="8047411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89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27399" y="609600"/>
            <a:ext cx="8048624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27396" y="2674463"/>
            <a:ext cx="2597480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27397" y="3360263"/>
            <a:ext cx="25961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8249" y="2677635"/>
            <a:ext cx="2587313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68248" y="3363435"/>
            <a:ext cx="258803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80109" y="2674463"/>
            <a:ext cx="2595912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380109" y="3360263"/>
            <a:ext cx="259591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2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27398" y="609600"/>
            <a:ext cx="8048624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27398" y="4404596"/>
            <a:ext cx="2596133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27398" y="2666998"/>
            <a:ext cx="2596133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27398" y="4980860"/>
            <a:ext cx="2596133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7356" y="4404596"/>
            <a:ext cx="2600325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647356" y="2666998"/>
            <a:ext cx="259913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46170" y="4980857"/>
            <a:ext cx="2600325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80212" y="4404595"/>
            <a:ext cx="2592477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380110" y="2666998"/>
            <a:ext cx="2595913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380109" y="4980856"/>
            <a:ext cx="2595912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60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00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6951" y="609601"/>
            <a:ext cx="162907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7396" y="609601"/>
            <a:ext cx="629573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11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29026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927399" y="618518"/>
            <a:ext cx="8048624" cy="147857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927399" y="2249487"/>
            <a:ext cx="8048624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6058749" y="5883278"/>
            <a:ext cx="2228850" cy="365125"/>
          </a:xfrm>
        </p:spPr>
        <p:txBody>
          <a:bodyPr/>
          <a:lstStyle/>
          <a:p>
            <a:fld id="{70DDF080-5E8C-48AD-84E5-6C08B304C14E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7397" y="5883277"/>
            <a:ext cx="506943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9512" y="5883276"/>
            <a:ext cx="626510" cy="365125"/>
          </a:xfrm>
        </p:spPr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94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396" y="1419228"/>
            <a:ext cx="8048625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396" y="4424362"/>
            <a:ext cx="8048625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1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396" y="2249486"/>
            <a:ext cx="396369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2249486"/>
            <a:ext cx="396110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0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396" y="619128"/>
            <a:ext cx="8048625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811" y="2249486"/>
            <a:ext cx="3722278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7397" y="3073399"/>
            <a:ext cx="3963692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325" y="2249485"/>
            <a:ext cx="371969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2" y="3073399"/>
            <a:ext cx="3961109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2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4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3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98" y="609601"/>
            <a:ext cx="3133030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9413" y="592666"/>
            <a:ext cx="4786608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698" y="2249486"/>
            <a:ext cx="3133030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43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400" y="609600"/>
            <a:ext cx="406679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35606" y="609600"/>
            <a:ext cx="3740417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7397" y="2249486"/>
            <a:ext cx="406679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0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906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5479" y="1"/>
            <a:ext cx="9795255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7399" y="618518"/>
            <a:ext cx="8048624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399" y="2249487"/>
            <a:ext cx="8048624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8749" y="5883278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7397" y="5883277"/>
            <a:ext cx="5069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9512" y="5883276"/>
            <a:ext cx="626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FD1BF2FE-F6E4-49FE-999B-3312D817FD43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9" name="Полилиния: фигура 48">
            <a:extLst>
              <a:ext uri="{FF2B5EF4-FFF2-40B4-BE49-F238E27FC236}">
                <a16:creationId xmlns:a16="http://schemas.microsoft.com/office/drawing/2014/main" id="{6B13C400-7DBE-4001-A105-9BF10DF323A1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3635FAA5-67AE-47A3-A002-368AE0ECBE5F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олилиния: фигура 50">
            <a:extLst>
              <a:ext uri="{FF2B5EF4-FFF2-40B4-BE49-F238E27FC236}">
                <a16:creationId xmlns:a16="http://schemas.microsoft.com/office/drawing/2014/main" id="{7081C384-F37F-41EE-9D6F-D724BD40A320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52" name="Рисунок 2">
            <a:extLst>
              <a:ext uri="{FF2B5EF4-FFF2-40B4-BE49-F238E27FC236}">
                <a16:creationId xmlns:a16="http://schemas.microsoft.com/office/drawing/2014/main" id="{710BC35F-79F2-40FE-89AA-59E2FAE5E9D5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53" name="Полилиния: фигура 52">
              <a:extLst>
                <a:ext uri="{FF2B5EF4-FFF2-40B4-BE49-F238E27FC236}">
                  <a16:creationId xmlns:a16="http://schemas.microsoft.com/office/drawing/2014/main" id="{4A0360DA-6662-4EC1-AEC2-8E24EEF07820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Полилиния: фигура 53">
              <a:extLst>
                <a:ext uri="{FF2B5EF4-FFF2-40B4-BE49-F238E27FC236}">
                  <a16:creationId xmlns:a16="http://schemas.microsoft.com/office/drawing/2014/main" id="{2E270418-F40C-4CA8-A1E6-92AA9131EF15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55" name="Полилиния: фигура 54">
            <a:extLst>
              <a:ext uri="{FF2B5EF4-FFF2-40B4-BE49-F238E27FC236}">
                <a16:creationId xmlns:a16="http://schemas.microsoft.com/office/drawing/2014/main" id="{171828F8-19D4-4118-85F0-BB86EAEB20D9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: фигура 55">
            <a:extLst>
              <a:ext uri="{FF2B5EF4-FFF2-40B4-BE49-F238E27FC236}">
                <a16:creationId xmlns:a16="http://schemas.microsoft.com/office/drawing/2014/main" id="{52881D97-303C-4F6D-9285-42E740A87D9C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олилиния: фигура 56">
            <a:extLst>
              <a:ext uri="{FF2B5EF4-FFF2-40B4-BE49-F238E27FC236}">
                <a16:creationId xmlns:a16="http://schemas.microsoft.com/office/drawing/2014/main" id="{3D111D1F-92A9-4F4B-B044-294C1AE7D57F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олилиния: фигура 57">
            <a:extLst>
              <a:ext uri="{FF2B5EF4-FFF2-40B4-BE49-F238E27FC236}">
                <a16:creationId xmlns:a16="http://schemas.microsoft.com/office/drawing/2014/main" id="{EEF6932F-75F9-42AB-96E7-4AEF9469A6C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олилиния: фигура 58">
            <a:extLst>
              <a:ext uri="{FF2B5EF4-FFF2-40B4-BE49-F238E27FC236}">
                <a16:creationId xmlns:a16="http://schemas.microsoft.com/office/drawing/2014/main" id="{21A636DF-4C05-4B83-A695-FEADE6DD804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70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  <p:sldLayoutId id="2147483931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744" y="153109"/>
            <a:ext cx="7404450" cy="160774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Production of endocrinological drugs</a:t>
            </a:r>
            <a:endParaRPr lang="ru-RU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047E511-A8ED-4838-891A-BCA29D15C6E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214653" y="2634943"/>
            <a:ext cx="1715596" cy="411289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$ 54,4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3298931"/>
            <a:ext cx="1570037" cy="403646"/>
          </a:xfrm>
        </p:spPr>
        <p:txBody>
          <a:bodyPr>
            <a:no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per year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4268748"/>
            <a:ext cx="1570037" cy="403646"/>
          </a:xfrm>
        </p:spPr>
        <p:txBody>
          <a:bodyPr>
            <a:normAutofit fontScale="92500" lnSpcReduction="20000"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12,8 %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NPV: $ 47,1 mill.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318153" y="5151352"/>
            <a:ext cx="1570037" cy="403646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 months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753066" y="2625317"/>
            <a:ext cx="1570037" cy="403646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$ 47 mill.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676142" y="3288973"/>
            <a:ext cx="1570037" cy="403646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clarified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61556" y="4268748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Export: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market: 90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858203" y="5220738"/>
            <a:ext cx="1570037" cy="403646"/>
          </a:xfrm>
        </p:spPr>
        <p:txBody>
          <a:bodyPr/>
          <a:lstStyle/>
          <a:p>
            <a:r>
              <a:rPr lang="en-US" dirty="0"/>
              <a:t>Not available</a:t>
            </a:r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CC570BB-2E8C-46D1-9695-AC753448E1D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098829" y="6055815"/>
            <a:ext cx="1570037" cy="403646"/>
          </a:xfrm>
        </p:spPr>
        <p:txBody>
          <a:bodyPr>
            <a:normAutofit/>
          </a:bodyPr>
          <a:lstStyle/>
          <a:p>
            <a:r>
              <a:rPr lang="en-US" dirty="0"/>
              <a:t>farmagentlik@ssv.uz </a:t>
            </a:r>
            <a:endParaRPr lang="ru-RU" dirty="0"/>
          </a:p>
          <a:p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D94F24D9-B944-4634-A2A3-4CE9101E5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279923" y="5991108"/>
            <a:ext cx="3578280" cy="219363"/>
          </a:xfrm>
        </p:spPr>
        <p:txBody>
          <a:bodyPr>
            <a:no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Agency for the Development of the Pharmaceutical Industry of the Republic of Uzbekistan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23" name="Текст 3">
            <a:extLst>
              <a:ext uri="{FF2B5EF4-FFF2-40B4-BE49-F238E27FC236}">
                <a16:creationId xmlns:a16="http://schemas.microsoft.com/office/drawing/2014/main" id="{D5EA0F88-5EBD-4A6D-A72D-74E77F88BFBD}"/>
              </a:ext>
            </a:extLst>
          </p:cNvPr>
          <p:cNvSpPr txBox="1">
            <a:spLocks/>
          </p:cNvSpPr>
          <p:nvPr/>
        </p:nvSpPr>
        <p:spPr>
          <a:xfrm>
            <a:off x="6668871" y="6074217"/>
            <a:ext cx="1380620" cy="219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5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9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/>
              <a:t> </a:t>
            </a: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+998 (71) 203-81-81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sz="1200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4801E45-2ED2-447E-A008-084EE12FE83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6" r="24246"/>
          <a:stretch>
            <a:fillRect/>
          </a:stretch>
        </p:blipFill>
        <p:spPr/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BCC86678-9CFE-4FFB-A2E5-FE0BB53B3B28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6" r="3136"/>
          <a:stretch>
            <a:fillRect/>
          </a:stretch>
        </p:blipFill>
        <p:spPr/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B6064F7-F1A2-46E4-9216-21E018E7A9B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4" r="111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911</TotalTime>
  <Words>74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Tw Cen MT</vt:lpstr>
      <vt:lpstr>Wingdings 3</vt:lpstr>
      <vt:lpstr>Контур</vt:lpstr>
      <vt:lpstr>Production of endocrinological drugs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102</cp:revision>
  <cp:lastPrinted>2020-02-19T12:33:34Z</cp:lastPrinted>
  <dcterms:created xsi:type="dcterms:W3CDTF">2020-02-19T03:11:15Z</dcterms:created>
  <dcterms:modified xsi:type="dcterms:W3CDTF">2021-09-16T09:53:25Z</dcterms:modified>
</cp:coreProperties>
</file>