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2222624"/>
            <a:ext cx="641081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5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66693" y="1819272"/>
            <a:ext cx="990599" cy="247714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6718" y="3254879"/>
            <a:ext cx="3859795" cy="247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386" y="292610"/>
            <a:ext cx="681214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961453"/>
            <a:ext cx="69571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528191"/>
            <a:ext cx="695717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1"/>
            <a:ext cx="6957171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509007"/>
            <a:ext cx="6957170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98448" y="654264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43" y="2900539"/>
            <a:ext cx="5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5" y="914401"/>
            <a:ext cx="6673750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2886" y="3814474"/>
            <a:ext cx="6116654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6"/>
            <a:ext cx="6957172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1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159399"/>
            <a:ext cx="695717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1" y="927101"/>
            <a:ext cx="69588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291" y="2489199"/>
            <a:ext cx="250357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1291" y="3147165"/>
            <a:ext cx="2503570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510" y="2489201"/>
            <a:ext cx="252064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1" y="3147164"/>
            <a:ext cx="252064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2489201"/>
            <a:ext cx="2506552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60805" y="3147162"/>
            <a:ext cx="2506551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7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936973"/>
            <a:ext cx="6958891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2" y="4188547"/>
            <a:ext cx="2506903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6367" y="2489200"/>
            <a:ext cx="21806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1" y="4837558"/>
            <a:ext cx="250172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8011" y="4188546"/>
            <a:ext cx="252514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846507" y="2489200"/>
            <a:ext cx="219394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88010" y="4846509"/>
            <a:ext cx="2525146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4184814"/>
            <a:ext cx="249111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613691" y="2489200"/>
            <a:ext cx="218707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60805" y="4846510"/>
            <a:ext cx="2491116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645" y="2489200"/>
            <a:ext cx="6871801" cy="35306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2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051" y="1447799"/>
            <a:ext cx="1212764" cy="457199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922" y="1447799"/>
            <a:ext cx="4805059" cy="45719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197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2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2257589"/>
            <a:ext cx="336024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7" y="2257589"/>
            <a:ext cx="3309207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199"/>
            <a:ext cx="3940062" cy="353060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5" y="2489200"/>
            <a:ext cx="3940063" cy="35306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2489200"/>
            <a:ext cx="3940061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4" y="3248491"/>
            <a:ext cx="394006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0"/>
            <a:ext cx="394006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8490"/>
            <a:ext cx="3940061" cy="277131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6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8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97437"/>
            <a:ext cx="29386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52881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086845"/>
            <a:ext cx="2938639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362190"/>
            <a:ext cx="3236011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557" y="3088563"/>
            <a:ext cx="3252100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5528" y="925606"/>
            <a:ext cx="687491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5" y="2489200"/>
            <a:ext cx="68718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71445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1" y="295731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41E45A-4DF3-464E-978E-0A15FB6DCDAD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0A2675FA-BB5F-488D-B139-6D54E121118A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7DEBC6-14BE-485A-8923-E5BDC77C82E7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DCBD89A2-E240-412A-9986-D0779AA52FBD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8" name="Рисунок 2">
            <a:extLst>
              <a:ext uri="{FF2B5EF4-FFF2-40B4-BE49-F238E27FC236}">
                <a16:creationId xmlns:a16="http://schemas.microsoft.com/office/drawing/2014/main" id="{A1BCB1A8-0C8C-4D3D-B6BC-07FA4A8DA558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4B3C956-094E-41C6-8328-7E1ADFA39500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CF6EB4AC-E13B-43D4-A584-CAA384DB2FF2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4A265A3-0D65-4672-ABB3-FBEC71409084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FFBACBB2-7735-4155-86FC-2A9F8BE5257D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6759D5C-C88E-4862-8BEF-EDD18448E54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3D5C9674-5862-4DED-AA4B-22C8E8A2BAB9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3CA10AA0-9E03-4422-9378-698C1B689D2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4" y="153109"/>
            <a:ext cx="7404450" cy="160774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Production of ceramic bricks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4653" y="2634943"/>
            <a:ext cx="1715596" cy="4112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$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3298931"/>
            <a:ext cx="1570037" cy="403646"/>
          </a:xfrm>
        </p:spPr>
        <p:txBody>
          <a:bodyPr>
            <a:no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million pcs. per year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4268748"/>
            <a:ext cx="1570037" cy="403646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</a:t>
            </a: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NPV: $ 0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mill.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8153" y="5151352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months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53066" y="2625317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$ 0,8 mill.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76142" y="3288973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Tashkent region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61556" y="4268748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market: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58203" y="5220738"/>
            <a:ext cx="1570037" cy="403646"/>
          </a:xfrm>
        </p:spPr>
        <p:txBody>
          <a:bodyPr/>
          <a:lstStyle/>
          <a:p>
            <a:r>
              <a:rPr lang="en-US" dirty="0"/>
              <a:t>Not 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8153" y="6055815"/>
            <a:ext cx="3578280" cy="219363"/>
          </a:xfrm>
        </p:spPr>
        <p:txBody>
          <a:bodyPr>
            <a:noAutofit/>
          </a:bodyPr>
          <a:lstStyle/>
          <a:p>
            <a:r>
              <a:rPr lang="en-US" sz="900" b="1" dirty="0"/>
              <a:t>«ZAMIN GISHT QURILISH» LTD</a:t>
            </a:r>
          </a:p>
          <a:p>
            <a:endParaRPr lang="ru-RU" sz="900" b="1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C570BB-2E8C-46D1-9695-AC753448E1D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D5EA0F88-5EBD-4A6D-A72D-74E77F88BFBD}"/>
              </a:ext>
            </a:extLst>
          </p:cNvPr>
          <p:cNvSpPr txBox="1">
            <a:spLocks/>
          </p:cNvSpPr>
          <p:nvPr/>
        </p:nvSpPr>
        <p:spPr>
          <a:xfrm>
            <a:off x="6668871" y="6074217"/>
            <a:ext cx="1380620" cy="21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 +998 98 306 05 03</a:t>
            </a:r>
          </a:p>
          <a:p>
            <a:endParaRPr lang="ru-RU" dirty="0"/>
          </a:p>
          <a:p>
            <a:endParaRPr lang="ru-RU" sz="1200" dirty="0"/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6F841E8-05A4-4C90-AD1F-7953AF2B5E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20260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5834309-3E1A-4263-889C-4DED9A7C6D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18600"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CF7F2F4-8B17-4597-8180-772DBD8AC8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r="14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902</TotalTime>
  <Words>65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Production of ceramic bricks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100</cp:revision>
  <cp:lastPrinted>2020-02-19T12:33:34Z</cp:lastPrinted>
  <dcterms:created xsi:type="dcterms:W3CDTF">2020-02-19T03:11:15Z</dcterms:created>
  <dcterms:modified xsi:type="dcterms:W3CDTF">2021-08-26T16:15:10Z</dcterms:modified>
</cp:coreProperties>
</file>