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4" y="9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5" y="2222624"/>
            <a:ext cx="641081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5" y="4777380"/>
            <a:ext cx="641081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8166693" y="1819272"/>
            <a:ext cx="990599" cy="247714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16718" y="3254879"/>
            <a:ext cx="3859795" cy="2477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2386" y="292610"/>
            <a:ext cx="681214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8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4961453"/>
            <a:ext cx="695716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4" y="685800"/>
            <a:ext cx="6957171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7" y="5528191"/>
            <a:ext cx="6957170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0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927101"/>
            <a:ext cx="6957171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5" y="3509007"/>
            <a:ext cx="6957170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5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98448" y="654264"/>
            <a:ext cx="651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29743" y="2900539"/>
            <a:ext cx="583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65" y="914401"/>
            <a:ext cx="6673750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02886" y="3814474"/>
            <a:ext cx="6116654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5000816"/>
            <a:ext cx="6957172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9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2057400"/>
            <a:ext cx="6957171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4" y="5159399"/>
            <a:ext cx="6957171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32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91" y="927101"/>
            <a:ext cx="6958891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291" y="2489199"/>
            <a:ext cx="250357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941291" y="3147165"/>
            <a:ext cx="2503570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2510" y="2489201"/>
            <a:ext cx="2520646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92511" y="3147164"/>
            <a:ext cx="2520646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60805" y="2489201"/>
            <a:ext cx="2506552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60805" y="3147162"/>
            <a:ext cx="2506551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569074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77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936973"/>
            <a:ext cx="6958891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2" y="4188547"/>
            <a:ext cx="2506903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06367" y="2489200"/>
            <a:ext cx="21806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938641" y="4837558"/>
            <a:ext cx="250172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8011" y="4188546"/>
            <a:ext cx="2525145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846507" y="2489200"/>
            <a:ext cx="219394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88010" y="4846509"/>
            <a:ext cx="2525146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60805" y="4184814"/>
            <a:ext cx="2491116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613691" y="2489200"/>
            <a:ext cx="2187076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60805" y="4846510"/>
            <a:ext cx="2491116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564187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19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8645" y="2489200"/>
            <a:ext cx="6871801" cy="35306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21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051" y="1447799"/>
            <a:ext cx="1212764" cy="457199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8922" y="1447799"/>
            <a:ext cx="4805059" cy="4571999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03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9776" y="6005633"/>
            <a:ext cx="3578280" cy="1739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Агентство по развитию фармацевтической отрасли Республики </a:t>
            </a:r>
            <a:r>
              <a:rPr lang="ru-RU" dirty="0" err="1"/>
              <a:t>УзбекистанОбразец</a:t>
            </a:r>
            <a:r>
              <a:rPr lang="ru-RU" dirty="0"/>
              <a:t>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9129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+998712020210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256844" y="6060789"/>
            <a:ext cx="1235928" cy="1825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farmagentlik@ssv.uz</a:t>
            </a:r>
            <a:endParaRPr lang="ru-RU" dirty="0"/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 +998 (71) 203-81-81,</a:t>
            </a:r>
          </a:p>
        </p:txBody>
      </p:sp>
    </p:spTree>
    <p:extLst>
      <p:ext uri="{BB962C8B-B14F-4D97-AF65-F5344CB8AC3E}">
        <p14:creationId xmlns:p14="http://schemas.microsoft.com/office/powerpoint/2010/main" val="4211974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2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2257589"/>
            <a:ext cx="336024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867" y="2257589"/>
            <a:ext cx="3309207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3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643" y="2489199"/>
            <a:ext cx="3940062" cy="353060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295" y="2489200"/>
            <a:ext cx="3940063" cy="35306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8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4" y="2489200"/>
            <a:ext cx="3940061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644" y="3248491"/>
            <a:ext cx="3940060" cy="2771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7296" y="2489200"/>
            <a:ext cx="394006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7296" y="3248490"/>
            <a:ext cx="3940061" cy="277131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7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8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497437"/>
            <a:ext cx="2938638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671" y="1452881"/>
            <a:ext cx="3935588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5" y="3086845"/>
            <a:ext cx="2938639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1362190"/>
            <a:ext cx="3236011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6485" y="1320800"/>
            <a:ext cx="3023694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557" y="3088563"/>
            <a:ext cx="3252100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7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906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35528" y="925606"/>
            <a:ext cx="687491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5" y="2489200"/>
            <a:ext cx="68718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" y="6365497"/>
            <a:ext cx="418144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5647" y="6371445"/>
            <a:ext cx="107314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E41E45A-4DF3-464E-978E-0A15FB6DCDAD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id="{0A2675FA-BB5F-488D-B139-6D54E121118A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27DEBC6-14BE-485A-8923-E5BDC77C82E7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: фигура 26">
            <a:extLst>
              <a:ext uri="{FF2B5EF4-FFF2-40B4-BE49-F238E27FC236}">
                <a16:creationId xmlns:a16="http://schemas.microsoft.com/office/drawing/2014/main" id="{DCBD89A2-E240-412A-9986-D0779AA52FBD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28" name="Рисунок 2">
            <a:extLst>
              <a:ext uri="{FF2B5EF4-FFF2-40B4-BE49-F238E27FC236}">
                <a16:creationId xmlns:a16="http://schemas.microsoft.com/office/drawing/2014/main" id="{A1BCB1A8-0C8C-4D3D-B6BC-07FA4A8DA558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84B3C956-094E-41C6-8328-7E1ADFA39500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: фигура 29">
              <a:extLst>
                <a:ext uri="{FF2B5EF4-FFF2-40B4-BE49-F238E27FC236}">
                  <a16:creationId xmlns:a16="http://schemas.microsoft.com/office/drawing/2014/main" id="{CF6EB4AC-E13B-43D4-A584-CAA384DB2FF2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1" name="Полилиния: фигура 30">
            <a:extLst>
              <a:ext uri="{FF2B5EF4-FFF2-40B4-BE49-F238E27FC236}">
                <a16:creationId xmlns:a16="http://schemas.microsoft.com/office/drawing/2014/main" id="{54A265A3-0D65-4672-ABB3-FBEC71409084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: фигура 31">
            <a:extLst>
              <a:ext uri="{FF2B5EF4-FFF2-40B4-BE49-F238E27FC236}">
                <a16:creationId xmlns:a16="http://schemas.microsoft.com/office/drawing/2014/main" id="{FFBACBB2-7735-4155-86FC-2A9F8BE5257D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: фигура 32">
            <a:extLst>
              <a:ext uri="{FF2B5EF4-FFF2-40B4-BE49-F238E27FC236}">
                <a16:creationId xmlns:a16="http://schemas.microsoft.com/office/drawing/2014/main" id="{66759D5C-C88E-4862-8BEF-EDD18448E54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:a16="http://schemas.microsoft.com/office/drawing/2014/main" id="{3D5C9674-5862-4DED-AA4B-22C8E8A2BAB9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: фигура 34">
            <a:extLst>
              <a:ext uri="{FF2B5EF4-FFF2-40B4-BE49-F238E27FC236}">
                <a16:creationId xmlns:a16="http://schemas.microsoft.com/office/drawing/2014/main" id="{3CA10AA0-9E03-4422-9378-698C1B689D2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  <p:sldLayoutId id="214748391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44" y="153109"/>
            <a:ext cx="7404450" cy="160774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Production of canned vegetables, fruits, capers, edible vinegar and rosehip oil</a:t>
            </a:r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14653" y="2634943"/>
            <a:ext cx="1715596" cy="41128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$18,5 mill.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3298931"/>
            <a:ext cx="1570037" cy="403646"/>
          </a:xfrm>
        </p:spPr>
        <p:txBody>
          <a:bodyPr>
            <a:no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2600 tons per year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4268748"/>
            <a:ext cx="1570037" cy="403646"/>
          </a:xfrm>
        </p:spPr>
        <p:txBody>
          <a:bodyPr>
            <a:normAutofit fontScale="92500" lnSpcReduction="20000"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IRR: 34,5</a:t>
            </a: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NPV: $34 mill.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18153" y="5151352"/>
            <a:ext cx="1570037" cy="403646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 months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753066" y="2625317"/>
            <a:ext cx="1570037" cy="403646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$16,7 mill.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76142" y="3288973"/>
            <a:ext cx="1570037" cy="403646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Tashkent region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61556" y="4268748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Export: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market: 10%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58203" y="5220738"/>
            <a:ext cx="1570037" cy="403646"/>
          </a:xfrm>
        </p:spPr>
        <p:txBody>
          <a:bodyPr/>
          <a:lstStyle/>
          <a:p>
            <a:r>
              <a:rPr lang="en-US" dirty="0"/>
              <a:t>Will be available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r>
              <a:rPr lang="en-US" sz="900" dirty="0" err="1"/>
              <a:t>Abidov</a:t>
            </a:r>
            <a:r>
              <a:rPr lang="en-US" sz="900" dirty="0"/>
              <a:t> Sabir </a:t>
            </a:r>
            <a:r>
              <a:rPr lang="en-US" sz="900" dirty="0" err="1"/>
              <a:t>Shukurovich</a:t>
            </a:r>
            <a:endParaRPr lang="ru-RU" sz="900" dirty="0"/>
          </a:p>
        </p:txBody>
      </p:sp>
      <p:sp>
        <p:nvSpPr>
          <p:cNvPr id="23" name="Текст 3">
            <a:extLst>
              <a:ext uri="{FF2B5EF4-FFF2-40B4-BE49-F238E27FC236}">
                <a16:creationId xmlns:a16="http://schemas.microsoft.com/office/drawing/2014/main" id="{D5EA0F88-5EBD-4A6D-A72D-74E77F88BFBD}"/>
              </a:ext>
            </a:extLst>
          </p:cNvPr>
          <p:cNvSpPr txBox="1">
            <a:spLocks/>
          </p:cNvSpPr>
          <p:nvPr/>
        </p:nvSpPr>
        <p:spPr>
          <a:xfrm>
            <a:off x="6668871" y="6074217"/>
            <a:ext cx="1380620" cy="219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endParaRPr lang="ru-RU" sz="1200" dirty="0"/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113DD0-BD5D-4100-9AFD-96A8DD5D1C94}"/>
              </a:ext>
            </a:extLst>
          </p:cNvPr>
          <p:cNvSpPr txBox="1"/>
          <p:nvPr/>
        </p:nvSpPr>
        <p:spPr>
          <a:xfrm>
            <a:off x="6668871" y="5937676"/>
            <a:ext cx="123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F45B6429-36C9-4F3D-92CC-CAB302531951}"/>
              </a:ext>
            </a:extLst>
          </p:cNvPr>
          <p:cNvSpPr txBox="1">
            <a:spLocks/>
          </p:cNvSpPr>
          <p:nvPr/>
        </p:nvSpPr>
        <p:spPr>
          <a:xfrm>
            <a:off x="6668871" y="6108671"/>
            <a:ext cx="1235928" cy="182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+9989</a:t>
            </a:r>
            <a:r>
              <a:rPr lang="en-US" dirty="0"/>
              <a:t>3</a:t>
            </a:r>
            <a:r>
              <a:rPr lang="ru-RU" dirty="0"/>
              <a:t> </a:t>
            </a:r>
            <a:r>
              <a:rPr lang="en-US" dirty="0"/>
              <a:t>519</a:t>
            </a:r>
            <a:r>
              <a:rPr lang="ru-RU" dirty="0"/>
              <a:t>-</a:t>
            </a:r>
            <a:r>
              <a:rPr lang="en-US" dirty="0"/>
              <a:t>20</a:t>
            </a:r>
            <a:r>
              <a:rPr lang="ru-RU" dirty="0"/>
              <a:t>-</a:t>
            </a:r>
            <a:r>
              <a:rPr lang="en-US" dirty="0"/>
              <a:t>02</a:t>
            </a:r>
            <a:endParaRPr lang="ru-RU" dirty="0"/>
          </a:p>
        </p:txBody>
      </p:sp>
      <p:sp>
        <p:nvSpPr>
          <p:cNvPr id="20" name="Текст 15">
            <a:extLst>
              <a:ext uri="{FF2B5EF4-FFF2-40B4-BE49-F238E27FC236}">
                <a16:creationId xmlns:a16="http://schemas.microsoft.com/office/drawing/2014/main" id="{037D0FB4-BD58-45CB-95BF-053A6E44A021}"/>
              </a:ext>
            </a:extLst>
          </p:cNvPr>
          <p:cNvSpPr txBox="1">
            <a:spLocks/>
          </p:cNvSpPr>
          <p:nvPr/>
        </p:nvSpPr>
        <p:spPr>
          <a:xfrm>
            <a:off x="5243131" y="6039882"/>
            <a:ext cx="1420487" cy="21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sabir.abidov@mail.ru</a:t>
            </a:r>
            <a:endParaRPr lang="ru-RU" sz="1050" dirty="0"/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3868B524-D3A3-4F93-A933-77005423895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84BE1127-6A7B-4DB8-AB88-E4B2C66F91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id="{338E94F4-BAA5-4E8E-AF41-A9779FE754B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C00ECD9E-0EB8-4CE8-9EBB-264E80117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0" r="17690"/>
          <a:stretch>
            <a:fillRect/>
          </a:stretch>
        </p:blipFill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367774-26AE-4FD9-B2ED-F1AEFE650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9" r="19709"/>
          <a:stretch>
            <a:fillRect/>
          </a:stretch>
        </p:blipFill>
        <p:spPr>
          <a:xfrm>
            <a:off x="7742465" y="4632419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201C8DB-8117-4477-8E2A-D7AE0C128F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9" r="13619"/>
          <a:stretch>
            <a:fillRect/>
          </a:stretch>
        </p:blipFill>
        <p:spPr>
          <a:xfrm>
            <a:off x="7742465" y="2368935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1003</TotalTime>
  <Words>73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Совет директоров</vt:lpstr>
      <vt:lpstr>Production of canned vegetables, fruits, capers, edible vinegar and rosehip oil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BaxromjonTashbaev</cp:lastModifiedBy>
  <cp:revision>110</cp:revision>
  <cp:lastPrinted>2020-02-19T12:33:34Z</cp:lastPrinted>
  <dcterms:created xsi:type="dcterms:W3CDTF">2020-02-19T03:11:15Z</dcterms:created>
  <dcterms:modified xsi:type="dcterms:W3CDTF">2021-12-13T06:47:34Z</dcterms:modified>
</cp:coreProperties>
</file>