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351357" y="2310481"/>
            <a:ext cx="1442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COST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555356" y="3013645"/>
            <a:ext cx="1034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44895" y="3963930"/>
            <a:ext cx="2055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569711" y="2310481"/>
            <a:ext cx="1936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INVESTMENT NEEDS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5001433" y="3013645"/>
            <a:ext cx="1073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5027369" y="3963930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671503" y="4665181"/>
            <a:ext cx="1733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PROPER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7AEA32E-51AA-4883-8229-4CA97491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938" y="645226"/>
            <a:ext cx="7613879" cy="377402"/>
          </a:xfrm>
        </p:spPr>
        <p:txBody>
          <a:bodyPr/>
          <a:lstStyle/>
          <a:p>
            <a:pPr algn="ctr"/>
            <a:r>
              <a:rPr lang="en-US" dirty="0"/>
              <a:t>Processing and packaging of legumes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D9799380-EDA4-4E18-B285-E12CFF7146E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uz-Cyrl-UZ" dirty="0"/>
              <a:t>2,6</a:t>
            </a:r>
            <a:r>
              <a:rPr lang="en-US" dirty="0"/>
              <a:t> </a:t>
            </a:r>
            <a:r>
              <a:rPr lang="en-US" dirty="0" err="1"/>
              <a:t>mln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8291265E-947A-490A-8DA1-D28D826BD5D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15’000 tons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7229C4C0-867E-4C2A-A148-75E6F6BC51E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25,5%</a:t>
            </a:r>
          </a:p>
          <a:p>
            <a:r>
              <a:rPr lang="en-US" dirty="0"/>
              <a:t>NPV: $3,62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9EB2E03-3311-404F-BB19-DBD0DD964EA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/>
              <a:t>2</a:t>
            </a:r>
            <a:r>
              <a:rPr lang="ru-RU" dirty="0"/>
              <a:t> </a:t>
            </a:r>
            <a:r>
              <a:rPr lang="en-US" dirty="0"/>
              <a:t>months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234E1147-B7CA-4DC4-B04C-A0F3CF3EFE3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$ 1</a:t>
            </a:r>
            <a:r>
              <a:rPr lang="uz-Cyrl-UZ" dirty="0"/>
              <a:t>,9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44A032C5-4CCE-47AA-A5E1-D66C34F7A9E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77788" y="3276780"/>
            <a:ext cx="2056201" cy="403646"/>
          </a:xfrm>
        </p:spPr>
        <p:txBody>
          <a:bodyPr/>
          <a:lstStyle/>
          <a:p>
            <a:r>
              <a:rPr lang="en-US" dirty="0"/>
              <a:t> Surkhandarya region</a:t>
            </a:r>
          </a:p>
          <a:p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2FBE5332-3576-4BAE-9D1E-BD1203C3372E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800693" y="4230445"/>
            <a:ext cx="1570037" cy="403646"/>
          </a:xfrm>
        </p:spPr>
        <p:txBody>
          <a:bodyPr/>
          <a:lstStyle/>
          <a:p>
            <a:r>
              <a:rPr lang="uz-Cyrl-UZ" dirty="0"/>
              <a:t>          </a:t>
            </a:r>
            <a:r>
              <a:rPr lang="en-US" dirty="0"/>
              <a:t>Export: 80%</a:t>
            </a:r>
          </a:p>
          <a:p>
            <a:r>
              <a:rPr lang="en-US" dirty="0"/>
              <a:t>Local market: 20%</a:t>
            </a:r>
          </a:p>
          <a:p>
            <a:r>
              <a:rPr lang="en-US" dirty="0"/>
              <a:t>           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4737D901-78F4-48F4-BCDE-27628D4EAD0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5B9C2584-9E6E-40EE-B458-2F85066FA6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80133"/>
            <a:ext cx="3578280" cy="173978"/>
          </a:xfrm>
        </p:spPr>
        <p:txBody>
          <a:bodyPr/>
          <a:lstStyle/>
          <a:p>
            <a:endParaRPr lang="ru-RU" sz="1050" b="1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BEA7611D-6FF3-468B-9018-2B6399AA933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101200"/>
            <a:ext cx="1235928" cy="18255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1BBE73A1-A631-448D-8125-A2C76F21AC6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33989" y="6092622"/>
            <a:ext cx="1235928" cy="18255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9" name="Рисунок 18">
            <a:extLst>
              <a:ext uri="{FF2B5EF4-FFF2-40B4-BE49-F238E27FC236}">
                <a16:creationId xmlns:a16="http://schemas.microsoft.com/office/drawing/2014/main" id="{3879F51D-8491-48EF-A572-D7EE19C20F8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4E7A4658-AC1A-4BF6-92AD-F7BB773244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955"/>
          <a:stretch/>
        </p:blipFill>
        <p:spPr>
          <a:xfrm>
            <a:off x="7739291" y="105451"/>
            <a:ext cx="2059373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</p:pic>
      <p:sp>
        <p:nvSpPr>
          <p:cNvPr id="26" name="Рисунок 25">
            <a:extLst>
              <a:ext uri="{FF2B5EF4-FFF2-40B4-BE49-F238E27FC236}">
                <a16:creationId xmlns:a16="http://schemas.microsoft.com/office/drawing/2014/main" id="{C4BA7FFC-EF5A-4E39-92C3-7A8A41961E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2D5D8C2F-38D0-4273-9073-D7E5E6E5B5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68"/>
          <a:stretch/>
        </p:blipFill>
        <p:spPr>
          <a:xfrm>
            <a:off x="7739291" y="2348348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</p:pic>
      <p:sp>
        <p:nvSpPr>
          <p:cNvPr id="29" name="Рисунок 28">
            <a:extLst>
              <a:ext uri="{FF2B5EF4-FFF2-40B4-BE49-F238E27FC236}">
                <a16:creationId xmlns:a16="http://schemas.microsoft.com/office/drawing/2014/main" id="{141C4442-9B16-4A98-8102-F660815BC48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C6D7E8E7-5767-44F2-8305-074CDCAF7CC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" r="-77"/>
          <a:stretch/>
        </p:blipFill>
        <p:spPr>
          <a:xfrm>
            <a:off x="7749817" y="4598874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280167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694</TotalTime>
  <Words>40</Words>
  <Application>Microsoft Office PowerPoint</Application>
  <PresentationFormat>Лист A4 (210x297 мм)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Processing and packaging of legumes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79</cp:revision>
  <cp:lastPrinted>2020-02-19T12:33:34Z</cp:lastPrinted>
  <dcterms:created xsi:type="dcterms:W3CDTF">2020-02-19T03:11:15Z</dcterms:created>
  <dcterms:modified xsi:type="dcterms:W3CDTF">2021-03-26T15:11:12Z</dcterms:modified>
</cp:coreProperties>
</file>