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67" d="100"/>
          <a:sy n="67" d="100"/>
        </p:scale>
        <p:origin x="60" y="678"/>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dirty="0"/>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06.07.2020</a:t>
            </a:fld>
            <a:endParaRPr lang="ru-RU" dirty="0"/>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dirty="0"/>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dirty="0"/>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351357" y="2310481"/>
            <a:ext cx="1442190" cy="307777"/>
          </a:xfrm>
          <a:prstGeom prst="rect">
            <a:avLst/>
          </a:prstGeom>
          <a:noFill/>
        </p:spPr>
        <p:txBody>
          <a:bodyPr wrap="none" rtlCol="0">
            <a:spAutoFit/>
          </a:bodyPr>
          <a:lstStyle/>
          <a:p>
            <a:pPr algn="ctr"/>
            <a:r>
              <a:rPr lang="en-US" sz="1400" b="1" dirty="0"/>
              <a:t>PROJECT COST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555356" y="3013645"/>
            <a:ext cx="1034193" cy="307777"/>
          </a:xfrm>
          <a:prstGeom prst="rect">
            <a:avLst/>
          </a:prstGeom>
          <a:noFill/>
        </p:spPr>
        <p:txBody>
          <a:bodyPr wrap="none" rtlCol="0">
            <a:spAutoFit/>
          </a:bodyPr>
          <a:lstStyle/>
          <a:p>
            <a:pPr algn="ctr"/>
            <a:r>
              <a:rPr lang="en-US" sz="1400" b="1" dirty="0"/>
              <a:t>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44895" y="3963930"/>
            <a:ext cx="2055114" cy="307777"/>
          </a:xfrm>
          <a:prstGeom prst="rect">
            <a:avLst/>
          </a:prstGeom>
          <a:noFill/>
        </p:spPr>
        <p:txBody>
          <a:bodyPr wrap="none" rtlCol="0">
            <a:spAutoFit/>
          </a:bodyPr>
          <a:lstStyle/>
          <a:p>
            <a:pPr algn="ctr"/>
            <a:r>
              <a:rPr lang="en-US" sz="1400" b="1" dirty="0"/>
              <a:t>PROJECT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569711" y="2310481"/>
            <a:ext cx="1936749" cy="307777"/>
          </a:xfrm>
          <a:prstGeom prst="rect">
            <a:avLst/>
          </a:prstGeom>
          <a:noFill/>
        </p:spPr>
        <p:txBody>
          <a:bodyPr wrap="none" rtlCol="0">
            <a:spAutoFit/>
          </a:bodyPr>
          <a:lstStyle/>
          <a:p>
            <a:pPr algn="ctr"/>
            <a:r>
              <a:rPr lang="en-US" sz="1400" b="1" dirty="0"/>
              <a:t>INVESTMENT NEEDS</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5001433" y="3013645"/>
            <a:ext cx="1073306" cy="307777"/>
          </a:xfrm>
          <a:prstGeom prst="rect">
            <a:avLst/>
          </a:prstGeom>
          <a:noFill/>
        </p:spPr>
        <p:txBody>
          <a:bodyPr wrap="none" rtlCol="0">
            <a:spAutoFit/>
          </a:bodyPr>
          <a:lstStyle/>
          <a:p>
            <a:pPr algn="ctr"/>
            <a:r>
              <a:rPr lang="en-US" sz="1400" b="1" dirty="0"/>
              <a:t>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5027369" y="3963930"/>
            <a:ext cx="1021433" cy="307777"/>
          </a:xfrm>
          <a:prstGeom prst="rect">
            <a:avLst/>
          </a:prstGeom>
          <a:noFill/>
        </p:spPr>
        <p:txBody>
          <a:bodyPr wrap="none" rtlCol="0">
            <a:spAutoFit/>
          </a:bodyPr>
          <a:lstStyle/>
          <a:p>
            <a:pPr algn="ctr"/>
            <a:r>
              <a:rPr lang="en-US" sz="1400" b="1" dirty="0"/>
              <a:t>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671503" y="4665181"/>
            <a:ext cx="1733168" cy="523220"/>
          </a:xfrm>
          <a:prstGeom prst="rect">
            <a:avLst/>
          </a:prstGeom>
          <a:noFill/>
        </p:spPr>
        <p:txBody>
          <a:bodyPr wrap="none" rtlCol="0">
            <a:spAutoFit/>
          </a:bodyPr>
          <a:lstStyle/>
          <a:p>
            <a:pPr algn="ctr"/>
            <a:r>
              <a:rPr lang="en-US" sz="1400" b="1" dirty="0"/>
              <a:t>PROPER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dirty="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14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dirty="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dirty="0"/>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dirty="0"/>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dirty="0"/>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dirty="0"/>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dirty="0"/>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374720" y="6077576"/>
            <a:ext cx="3578280" cy="173978"/>
          </a:xfrm>
        </p:spPr>
        <p:txBody>
          <a:bodyPr/>
          <a:lstStyle/>
          <a:p>
            <a:r>
              <a:rPr lang="en-US" sz="1050" b="1" dirty="0" err="1"/>
              <a:t>Yangiyul</a:t>
            </a:r>
            <a:r>
              <a:rPr lang="en-US" sz="1050" b="1" dirty="0"/>
              <a:t> city administration </a:t>
            </a:r>
            <a:endParaRPr lang="ru-RU" sz="1050" b="1" dirty="0"/>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385285" y="207314"/>
            <a:ext cx="7050156" cy="354858"/>
          </a:xfrm>
        </p:spPr>
        <p:txBody>
          <a:bodyPr/>
          <a:lstStyle/>
          <a:p>
            <a:r>
              <a:rPr lang="en-US" dirty="0"/>
              <a:t>Processing and canning of vegetables</a:t>
            </a:r>
            <a:endParaRPr lang="ru-RU"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341775" y="606445"/>
            <a:ext cx="7160945" cy="1096519"/>
          </a:xfrm>
        </p:spPr>
        <p:txBody>
          <a:bodyPr/>
          <a:lstStyle/>
          <a:p>
            <a:r>
              <a:rPr lang="en-US" sz="1400" b="1" dirty="0"/>
              <a:t>The volume of fruits and vegetable produced in Uzbekistan in 2019  exceeded 19 million ton. While part of these products are consumed and exported fresh, vast amount remains for further processing. Thus, the project can satisfy a growing demand of the food industries for canned fruits and vegetables and preservatives production.</a:t>
            </a:r>
            <a:endParaRPr lang="ru-RU" sz="1400" b="1" dirty="0"/>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p:txBody>
          <a:bodyPr/>
          <a:lstStyle/>
          <a:p>
            <a:r>
              <a:rPr lang="en-US" dirty="0"/>
              <a:t>$3.1 mln.</a:t>
            </a:r>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p:txBody>
          <a:bodyPr/>
          <a:lstStyle/>
          <a:p>
            <a:r>
              <a:rPr lang="en-US" dirty="0"/>
              <a:t>4 </a:t>
            </a:r>
            <a:r>
              <a:rPr lang="en-US" dirty="0" err="1"/>
              <a:t>mln</a:t>
            </a:r>
            <a:r>
              <a:rPr lang="en-US" dirty="0"/>
              <a:t> pcs</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a:xfrm>
            <a:off x="1287434" y="4294275"/>
            <a:ext cx="1570037" cy="403646"/>
          </a:xfrm>
        </p:spPr>
        <p:txBody>
          <a:bodyPr/>
          <a:lstStyle/>
          <a:p>
            <a:r>
              <a:rPr lang="en-US" dirty="0"/>
              <a:t>IRR 17.8%</a:t>
            </a:r>
          </a:p>
          <a:p>
            <a:r>
              <a:rPr lang="en-US" dirty="0"/>
              <a:t>NPV $1.9 mln</a:t>
            </a:r>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ru-RU" dirty="0"/>
              <a:t>4</a:t>
            </a:r>
            <a:r>
              <a:rPr lang="en-US" dirty="0"/>
              <a:t>5</a:t>
            </a:r>
            <a:r>
              <a:rPr lang="ru-RU" dirty="0"/>
              <a:t> </a:t>
            </a:r>
            <a:r>
              <a:rPr lang="en-US" dirty="0"/>
              <a:t>months</a:t>
            </a:r>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$3.1 mln.</a:t>
            </a:r>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p:txBody>
          <a:bodyPr/>
          <a:lstStyle/>
          <a:p>
            <a:r>
              <a:rPr lang="en-US" dirty="0"/>
              <a:t>Tashkent region,  </a:t>
            </a:r>
            <a:r>
              <a:rPr lang="en-US" dirty="0" err="1"/>
              <a:t>Yangiyul</a:t>
            </a:r>
            <a:r>
              <a:rPr lang="en-US" dirty="0"/>
              <a:t> city</a:t>
            </a:r>
            <a:endParaRPr lang="ru-RU" dirty="0"/>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p:txBody>
          <a:bodyPr/>
          <a:lstStyle/>
          <a:p>
            <a:r>
              <a:rPr lang="en-US" dirty="0"/>
              <a:t>Export: 100%</a:t>
            </a:r>
          </a:p>
          <a:p>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dirty="0"/>
              <a:t>Available</a:t>
            </a:r>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a:xfrm>
            <a:off x="5168133" y="6090667"/>
            <a:ext cx="1445288" cy="330820"/>
          </a:xfrm>
        </p:spPr>
        <p:txBody>
          <a:bodyPr/>
          <a:lstStyle/>
          <a:p>
            <a:r>
              <a:rPr lang="en-US" dirty="0"/>
              <a:t>yangiyol.sh@umail.uz</a:t>
            </a:r>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626484" y="6092622"/>
            <a:ext cx="1235928" cy="182557"/>
          </a:xfrm>
        </p:spPr>
        <p:txBody>
          <a:bodyPr/>
          <a:lstStyle/>
          <a:p>
            <a:r>
              <a:rPr lang="en-US" dirty="0"/>
              <a:t>+99</a:t>
            </a:r>
            <a:r>
              <a:rPr lang="ru-RU" dirty="0"/>
              <a:t>370 6020060</a:t>
            </a:r>
          </a:p>
        </p:txBody>
      </p:sp>
      <p:pic>
        <p:nvPicPr>
          <p:cNvPr id="41" name="Рисунок 40">
            <a:extLst>
              <a:ext uri="{FF2B5EF4-FFF2-40B4-BE49-F238E27FC236}">
                <a16:creationId xmlns:a16="http://schemas.microsoft.com/office/drawing/2014/main" id="{5EADE316-782D-4AC4-8FD6-0FCF04A7B34E}"/>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6283" r="6283"/>
          <a:stretch>
            <a:fillRect/>
          </a:stretch>
        </p:blipFill>
        <p:spPr/>
      </p:pic>
      <p:pic>
        <p:nvPicPr>
          <p:cNvPr id="24" name="Рисунок 23">
            <a:extLst>
              <a:ext uri="{FF2B5EF4-FFF2-40B4-BE49-F238E27FC236}">
                <a16:creationId xmlns:a16="http://schemas.microsoft.com/office/drawing/2014/main" id="{55F80CAD-A1C3-4E73-8BAF-66CB201841E2}"/>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8221" r="18221"/>
          <a:stretch>
            <a:fillRect/>
          </a:stretch>
        </p:blipFill>
        <p:spPr>
          <a:xfrm>
            <a:off x="7739063" y="2351088"/>
            <a:ext cx="2055812" cy="2160587"/>
          </a:xfrm>
        </p:spPr>
      </p:pic>
      <p:pic>
        <p:nvPicPr>
          <p:cNvPr id="18" name="Рисунок 17">
            <a:extLst>
              <a:ext uri="{FF2B5EF4-FFF2-40B4-BE49-F238E27FC236}">
                <a16:creationId xmlns:a16="http://schemas.microsoft.com/office/drawing/2014/main" id="{20983756-41F1-4127-BB47-75B4D0BCFAA0}"/>
              </a:ext>
            </a:extLst>
          </p:cNvPr>
          <p:cNvPicPr>
            <a:picLocks noGrp="1" noChangeAspect="1"/>
          </p:cNvPicPr>
          <p:nvPr>
            <p:ph type="pic" sz="quarter" idx="14"/>
          </p:nvPr>
        </p:nvPicPr>
        <p:blipFill>
          <a:blip r:embed="rId4">
            <a:extLst>
              <a:ext uri="{28A0092B-C50C-407E-A947-70E740481C1C}">
                <a14:useLocalDpi xmlns:a14="http://schemas.microsoft.com/office/drawing/2010/main" val="0"/>
              </a:ext>
            </a:extLst>
          </a:blip>
          <a:srcRect l="13651" r="13651"/>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815</TotalTime>
  <Words>106</Words>
  <Application>Microsoft Office PowerPoint</Application>
  <PresentationFormat>Лист A4 (210x297 мм)</PresentationFormat>
  <Paragraphs>14</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Processing and canning of vegetables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Sharipov Shohruh</cp:lastModifiedBy>
  <cp:revision>91</cp:revision>
  <cp:lastPrinted>2020-02-19T12:33:34Z</cp:lastPrinted>
  <dcterms:created xsi:type="dcterms:W3CDTF">2020-02-19T03:11:15Z</dcterms:created>
  <dcterms:modified xsi:type="dcterms:W3CDTF">2020-07-06T06:36:53Z</dcterms:modified>
</cp:coreProperties>
</file>