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56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47" y="770467"/>
            <a:ext cx="8760619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354" y="4198409"/>
            <a:ext cx="7497914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83A977F-2504-E741-85B4-8F01994E1F25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4461" y="695325"/>
            <a:ext cx="2135981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865" y="714377"/>
            <a:ext cx="6284119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1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1994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47" y="767419"/>
            <a:ext cx="8759381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353" y="4187275"/>
            <a:ext cx="7496366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783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216" y="1993392"/>
            <a:ext cx="4123373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783" y="2032000"/>
            <a:ext cx="4123373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783" y="2736150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3502" y="2029968"/>
            <a:ext cx="4123373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3502" y="2734056"/>
            <a:ext cx="4123373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9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250" y="0"/>
            <a:ext cx="37147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712391" y="542282"/>
            <a:ext cx="2748915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762000"/>
            <a:ext cx="4953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4236" y="2511813"/>
            <a:ext cx="2761298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0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94" y="5418669"/>
            <a:ext cx="8759381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906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783" y="5909735"/>
            <a:ext cx="7498842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996" y="499533"/>
            <a:ext cx="8752879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73" y="1993394"/>
            <a:ext cx="8737402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13" y="6412447"/>
            <a:ext cx="334327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213" y="6554697"/>
            <a:ext cx="40862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292" y="5829749"/>
            <a:ext cx="237744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A1D51A-4FF3-4F78-BC07-DEF34349EEB1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DBDB877-F1A4-401B-835A-0858166873AB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3A0D52-7367-461C-9233-D10061094358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1748D277-99E8-4AD8-BA8B-FBB864F481EB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D80D4D83-E055-4C3E-8610-8B1EB0DF8FC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66AFBA03-CE57-4191-BFEC-BF6FEFEF281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85683FF9-FC04-41E6-897E-8AA4E3EEE46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9D03E72F-C1E7-48B1-A014-1AF6C7D40C9A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E7C8B9BC-0367-4D12-95C7-A6454F99E388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3B69EB43-C478-4ADF-A8EC-9BB8B4026868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B992C276-5500-464B-94A7-497ED3FDF841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AABA64C6-AE08-458A-B333-941DE01B5A21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050" b="1" dirty="0"/>
              <a:t> "KICHKINTOY  BILIMDON" NTM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8" y="505812"/>
            <a:ext cx="7567912" cy="65430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Строительство гостиницы на 100 </a:t>
            </a:r>
            <a:r>
              <a:rPr lang="en-US" sz="2400" dirty="0"/>
              <a:t> </a:t>
            </a:r>
            <a:r>
              <a:rPr lang="ru-RU" sz="2400" dirty="0"/>
              <a:t>номеров, учебного центра на 50 мест и детского сада на 100 мест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3,4 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5435" y="3437558"/>
            <a:ext cx="2177681" cy="54827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гостиница на 100 номеров,</a:t>
            </a:r>
          </a:p>
          <a:p>
            <a:r>
              <a:rPr lang="ru-RU" dirty="0"/>
              <a:t>учебный центр на 50 мест,</a:t>
            </a:r>
          </a:p>
          <a:p>
            <a:r>
              <a:rPr lang="ru-RU" dirty="0"/>
              <a:t>детский сад на 100 мест.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6,9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0,5</a:t>
            </a:r>
            <a:r>
              <a:rPr lang="en-US" dirty="0"/>
              <a:t> </a:t>
            </a:r>
            <a:r>
              <a:rPr lang="ru-RU" dirty="0"/>
              <a:t>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102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2,6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Бухарская  область,</a:t>
            </a:r>
          </a:p>
          <a:p>
            <a:r>
              <a:rPr lang="ru-RU" dirty="0"/>
              <a:t>г. Бухара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20%</a:t>
            </a:r>
          </a:p>
          <a:p>
            <a:r>
              <a:rPr lang="ru-RU" dirty="0"/>
              <a:t>Местный рынок: 80%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Имеется</a:t>
            </a:r>
          </a:p>
          <a:p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+998 91 414 07 05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45A585-49EA-4119-9AE5-CB43A1BF428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6" r="17946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657AA2A-CD31-4ECD-BF06-A485067407D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CC4BD60-B3AA-45BE-AE5D-F8C301D5A56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0" r="176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2736</TotalTime>
  <Words>83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Метрополия</vt:lpstr>
      <vt:lpstr>Строительство гостиницы на 100  номеров, учебного центра на 50 мест и детского сада на 100 мест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Shuxrat S. Karakulov</cp:lastModifiedBy>
  <cp:revision>198</cp:revision>
  <cp:lastPrinted>2020-03-12T04:24:27Z</cp:lastPrinted>
  <dcterms:created xsi:type="dcterms:W3CDTF">2020-02-19T03:11:15Z</dcterms:created>
  <dcterms:modified xsi:type="dcterms:W3CDTF">2022-06-14T08:53:10Z</dcterms:modified>
</cp:coreProperties>
</file>