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7" y="770467"/>
            <a:ext cx="8760619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4" y="4198409"/>
            <a:ext cx="7497914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83A977F-2504-E741-85B4-8F01994E1F25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6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4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1" y="695325"/>
            <a:ext cx="2135981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7"/>
            <a:ext cx="6284119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451342" y="3096016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РАЗМЕЩЕНИЕ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1994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1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187275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9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83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216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3" y="2032000"/>
            <a:ext cx="4123373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736150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502" y="2029968"/>
            <a:ext cx="4123373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2" y="2734056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3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9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0"/>
            <a:ext cx="4953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6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4" y="5418669"/>
            <a:ext cx="8759381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3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0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996" y="499533"/>
            <a:ext cx="875287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73" y="1993394"/>
            <a:ext cx="873740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2" y="5829749"/>
            <a:ext cx="237744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A1D51A-4FF3-4F78-BC07-DEF34349EEB1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DBDB877-F1A4-401B-835A-0858166873AB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A0D52-7367-461C-9233-D10061094358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1748D277-99E8-4AD8-BA8B-FBB864F481EB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1" name="Рисунок 2">
            <a:extLst>
              <a:ext uri="{FF2B5EF4-FFF2-40B4-BE49-F238E27FC236}">
                <a16:creationId xmlns:a16="http://schemas.microsoft.com/office/drawing/2014/main" id="{D80D4D83-E055-4C3E-8610-8B1EB0DF8FC2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6AFBA03-CE57-4191-BFEC-BF6FEFEF2810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85683FF9-FC04-41E6-897E-8AA4E3EEE464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D03E72F-C1E7-48B1-A014-1AF6C7D40C9A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E7C8B9BC-0367-4D12-95C7-A6454F99E388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3B69EB43-C478-4ADF-A8EC-9BB8B4026868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B992C276-5500-464B-94A7-497ED3FDF841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AABA64C6-AE08-458A-B333-941DE01B5A21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5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96018" y="6077917"/>
            <a:ext cx="3054616" cy="212108"/>
          </a:xfrm>
        </p:spPr>
        <p:txBody>
          <a:bodyPr>
            <a:normAutofit fontScale="92500" lnSpcReduction="10000"/>
          </a:bodyPr>
          <a:lstStyle/>
          <a:p>
            <a:r>
              <a:rPr lang="ru-RU" sz="1050" b="1" dirty="0"/>
              <a:t>ЧП "</a:t>
            </a:r>
            <a:r>
              <a:rPr lang="en-US" sz="1050" b="1" dirty="0"/>
              <a:t>MASHHUR GOLD GREENHOUSE"</a:t>
            </a:r>
            <a:endParaRPr lang="ru-RU" sz="105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8" y="658269"/>
            <a:ext cx="7567912" cy="654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Производство строительных материалов</a:t>
            </a:r>
            <a:br>
              <a:rPr lang="ru-RU" sz="3200" dirty="0"/>
            </a:br>
            <a:r>
              <a:rPr lang="ru-RU" sz="2700" i="1" dirty="0"/>
              <a:t>(известь, облицовочный кирпич, тротуарная плитка)</a:t>
            </a:r>
            <a:br>
              <a:rPr lang="ru-RU" sz="2700" i="1" dirty="0"/>
            </a:br>
            <a:endParaRPr lang="ru-RU" sz="2700" i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</a:t>
            </a:r>
            <a:r>
              <a:rPr lang="ru-RU" dirty="0"/>
              <a:t>2,76 млн.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65435" y="3437558"/>
            <a:ext cx="2177681" cy="443246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/>
              <a:t>4 950 </a:t>
            </a:r>
            <a:r>
              <a:rPr lang="ru-RU" sz="4000" dirty="0" err="1"/>
              <a:t>тн</a:t>
            </a:r>
            <a:r>
              <a:rPr lang="ru-RU" sz="4000" dirty="0"/>
              <a:t>. - известь; </a:t>
            </a:r>
          </a:p>
          <a:p>
            <a:r>
              <a:rPr lang="ru-RU" sz="4000" dirty="0"/>
              <a:t>6 480 </a:t>
            </a:r>
            <a:r>
              <a:rPr lang="ru-RU" sz="4000" dirty="0" err="1"/>
              <a:t>тыс.шт</a:t>
            </a:r>
            <a:r>
              <a:rPr lang="ru-RU" sz="4000" dirty="0"/>
              <a:t>. - кирпич;</a:t>
            </a:r>
          </a:p>
          <a:p>
            <a:r>
              <a:rPr lang="ru-RU" sz="4000" dirty="0"/>
              <a:t>195 тыс. </a:t>
            </a:r>
            <a:r>
              <a:rPr lang="ru-RU" sz="4000" dirty="0" err="1"/>
              <a:t>кв.м</a:t>
            </a:r>
            <a:r>
              <a:rPr lang="ru-RU" sz="4000" dirty="0"/>
              <a:t>. - тротуарная плитка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87447"/>
            <a:ext cx="1570037" cy="3679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ВНД</a:t>
            </a:r>
            <a:r>
              <a:rPr lang="en-US" dirty="0"/>
              <a:t>: </a:t>
            </a:r>
            <a:r>
              <a:rPr lang="ru-RU" dirty="0"/>
              <a:t>22,3 </a:t>
            </a:r>
            <a:r>
              <a:rPr lang="en-US" dirty="0"/>
              <a:t>%</a:t>
            </a:r>
          </a:p>
          <a:p>
            <a:r>
              <a:rPr lang="ru-RU" dirty="0"/>
              <a:t>ЧПС</a:t>
            </a:r>
            <a:r>
              <a:rPr lang="en-US" dirty="0"/>
              <a:t>: $</a:t>
            </a:r>
            <a:r>
              <a:rPr lang="ru-RU" dirty="0"/>
              <a:t>2,7</a:t>
            </a:r>
            <a:r>
              <a:rPr lang="en-US" dirty="0"/>
              <a:t> </a:t>
            </a:r>
            <a:r>
              <a:rPr lang="ru-RU" dirty="0"/>
              <a:t>млн.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59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</a:t>
            </a:r>
            <a:r>
              <a:rPr lang="ru-RU" dirty="0"/>
              <a:t>0,88 млн.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17401" y="3312764"/>
            <a:ext cx="2177682" cy="548274"/>
          </a:xfrm>
        </p:spPr>
        <p:txBody>
          <a:bodyPr>
            <a:normAutofit/>
          </a:bodyPr>
          <a:lstStyle/>
          <a:p>
            <a:r>
              <a:rPr lang="ru-RU" dirty="0"/>
              <a:t>Хорезмская область, </a:t>
            </a:r>
          </a:p>
          <a:p>
            <a:r>
              <a:rPr lang="ru-RU" dirty="0" err="1"/>
              <a:t>Гурленский</a:t>
            </a:r>
            <a:r>
              <a:rPr lang="ru-RU" dirty="0"/>
              <a:t> район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25949" y="4287447"/>
            <a:ext cx="1790011" cy="4036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Экспорт: 25%</a:t>
            </a:r>
          </a:p>
          <a:p>
            <a:r>
              <a:rPr lang="ru-RU" dirty="0"/>
              <a:t>Местный рынок: 75%</a:t>
            </a:r>
            <a:endParaRPr lang="en-US" dirty="0"/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Будет обеспечено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9744" y="6093133"/>
            <a:ext cx="1420487" cy="2121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08822" y="6115482"/>
            <a:ext cx="1235928" cy="182557"/>
          </a:xfrm>
        </p:spPr>
        <p:txBody>
          <a:bodyPr>
            <a:noAutofit/>
          </a:bodyPr>
          <a:lstStyle/>
          <a:p>
            <a:r>
              <a:rPr lang="ru-RU" dirty="0"/>
              <a:t>+998 88 362 22 01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2F942-D9EC-4EFC-9390-E658367C83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r="10951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1CFC41-2B0B-4A8D-B890-B3510C20C2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21983"/>
          <a:stretch>
            <a:fillRect/>
          </a:stretch>
        </p:blipFill>
        <p:spPr/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545F25-DC4C-4C7C-A54D-9F09470E1D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3712"/>
          <a:stretch>
            <a:fillRect/>
          </a:stretch>
        </p:blipFill>
        <p:spPr>
          <a:xfrm>
            <a:off x="7739293" y="4610274"/>
            <a:ext cx="2056199" cy="2185794"/>
          </a:xfrm>
        </p:spPr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2395</TotalTime>
  <Words>89</Words>
  <Application>Microsoft Office PowerPoint</Application>
  <PresentationFormat>Лист A4 (210x297 мм)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Метрополия</vt:lpstr>
      <vt:lpstr>Производство строительных материалов (известь, облицовочный кирпич, тротуарная плитка)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196</cp:revision>
  <cp:lastPrinted>2020-03-12T04:24:27Z</cp:lastPrinted>
  <dcterms:created xsi:type="dcterms:W3CDTF">2020-02-19T03:11:15Z</dcterms:created>
  <dcterms:modified xsi:type="dcterms:W3CDTF">2021-12-17T18:02:01Z</dcterms:modified>
</cp:coreProperties>
</file>