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89492"/>
            <a:ext cx="3054616" cy="185687"/>
          </a:xfrm>
        </p:spPr>
        <p:txBody>
          <a:bodyPr/>
          <a:lstStyle/>
          <a:p>
            <a:r>
              <a:rPr lang="ru-RU" sz="1050" b="1" dirty="0"/>
              <a:t>ООО «</a:t>
            </a:r>
            <a:r>
              <a:rPr lang="en-US" sz="1050" b="1" dirty="0"/>
              <a:t>FINIST INVEST»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197" y="689902"/>
            <a:ext cx="7265940" cy="358274"/>
          </a:xfrm>
        </p:spPr>
        <p:txBody>
          <a:bodyPr/>
          <a:lstStyle/>
          <a:p>
            <a:pPr algn="ctr"/>
            <a:r>
              <a:rPr lang="ru-RU" sz="2400" dirty="0"/>
              <a:t>Производство тканей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$6,6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4 000 тонн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uz-Cyrl-UZ" dirty="0"/>
              <a:t>56</a:t>
            </a:r>
            <a:r>
              <a:rPr lang="ru-RU" dirty="0"/>
              <a:t>.3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31.8</a:t>
            </a:r>
            <a:r>
              <a:rPr lang="en-US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27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$4,3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5" y="3336010"/>
            <a:ext cx="2177681" cy="548274"/>
          </a:xfrm>
        </p:spPr>
        <p:txBody>
          <a:bodyPr/>
          <a:lstStyle/>
          <a:p>
            <a:r>
              <a:rPr lang="ru-RU" dirty="0"/>
              <a:t>Ташкентская область</a:t>
            </a:r>
            <a:r>
              <a:rPr lang="en-US" dirty="0"/>
              <a:t>, </a:t>
            </a:r>
            <a:r>
              <a:rPr lang="uz-Cyrl-UZ" dirty="0"/>
              <a:t>Ахангаранский</a:t>
            </a:r>
            <a:r>
              <a:rPr lang="ru-RU" dirty="0"/>
              <a:t> район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2056199" cy="403646"/>
          </a:xfrm>
        </p:spPr>
        <p:txBody>
          <a:bodyPr/>
          <a:lstStyle/>
          <a:p>
            <a:r>
              <a:rPr lang="ru-RU" dirty="0"/>
              <a:t>Экспорт: </a:t>
            </a:r>
            <a:r>
              <a:rPr lang="uz-Cyrl-UZ" dirty="0"/>
              <a:t>95</a:t>
            </a:r>
            <a:r>
              <a:rPr lang="ru-RU" dirty="0"/>
              <a:t>%</a:t>
            </a:r>
          </a:p>
          <a:p>
            <a:r>
              <a:rPr lang="ru-RU" dirty="0"/>
              <a:t>Внутренний рынок: 5%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73885" y="6073028"/>
            <a:ext cx="1453042" cy="4928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2622"/>
            <a:ext cx="1235928" cy="182557"/>
          </a:xfrm>
        </p:spPr>
        <p:txBody>
          <a:bodyPr/>
          <a:lstStyle/>
          <a:p>
            <a:r>
              <a:rPr lang="en-US" dirty="0"/>
              <a:t> +998 99 0791155</a:t>
            </a:r>
            <a:endParaRPr lang="ru-RU" dirty="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12F4C46-10C0-4D44-8430-283972A21BC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8" r="17748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5D0262A-5288-475E-BFF6-E7DD20E7D1D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2" r="6952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F60BDEFC-B721-4A02-BCFB-8C5045F5A83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7" r="193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49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тканей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184</cp:revision>
  <cp:lastPrinted>2020-03-12T04:24:27Z</cp:lastPrinted>
  <dcterms:created xsi:type="dcterms:W3CDTF">2020-02-19T03:11:15Z</dcterms:created>
  <dcterms:modified xsi:type="dcterms:W3CDTF">2021-08-07T14:57:43Z</dcterms:modified>
</cp:coreProperties>
</file>