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36" y="38496"/>
            <a:ext cx="7089877" cy="683654"/>
          </a:xfrm>
        </p:spPr>
        <p:txBody>
          <a:bodyPr/>
          <a:lstStyle/>
          <a:p>
            <a:pPr algn="ctr"/>
            <a:r>
              <a:rPr lang="ru-RU" i="1" dirty="0"/>
              <a:t>Солнечная электростанция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09716" y="517940"/>
            <a:ext cx="7241458" cy="683654"/>
          </a:xfrm>
        </p:spPr>
        <p:txBody>
          <a:bodyPr/>
          <a:lstStyle/>
          <a:p>
            <a:pPr algn="ctr"/>
            <a:r>
              <a:rPr lang="ru-RU" sz="1400" dirty="0"/>
              <a:t>Солнечная электростанция повысит возможности Узбекистана в области производства возобновляемой энергии. Солнечная станция станет крупнейшей единовременно построенной солнечной электростанцией в Центральной Азии. Ожидается, что новая электростанция увеличит на 100 мегаватт объем возобновляемой энергии в Узбекистане, а также поможет сократить выбросы углекислого газа на 93500 тонн в год. </a:t>
            </a:r>
            <a:endParaRPr lang="ru-RU" sz="1400" b="1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74,9 млн. 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927714" cy="403646"/>
          </a:xfrm>
        </p:spPr>
        <p:txBody>
          <a:bodyPr/>
          <a:lstStyle/>
          <a:p>
            <a:r>
              <a:rPr lang="ru-RU" dirty="0"/>
              <a:t> </a:t>
            </a:r>
          </a:p>
          <a:p>
            <a:r>
              <a:rPr lang="ru-RU" b="0" dirty="0"/>
              <a:t>216 000 000  (кВт/час)</a:t>
            </a:r>
            <a:endParaRPr lang="ru-RU" dirty="0"/>
          </a:p>
          <a:p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2110" y="4251741"/>
            <a:ext cx="2612252" cy="597350"/>
          </a:xfrm>
        </p:spPr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 5,5</a:t>
            </a:r>
            <a:r>
              <a:rPr lang="en-US" dirty="0"/>
              <a:t> %</a:t>
            </a:r>
          </a:p>
          <a:p>
            <a:r>
              <a:rPr lang="en-US" dirty="0"/>
              <a:t>NPV: $ </a:t>
            </a:r>
            <a:r>
              <a:rPr lang="ru-RU" dirty="0"/>
              <a:t>10,13</a:t>
            </a:r>
            <a:r>
              <a:rPr lang="en-US" dirty="0"/>
              <a:t> </a:t>
            </a:r>
          </a:p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245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 65,9 млн. </a:t>
            </a:r>
          </a:p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247703"/>
            <a:ext cx="2106074" cy="403646"/>
          </a:xfrm>
        </p:spPr>
        <p:txBody>
          <a:bodyPr/>
          <a:lstStyle/>
          <a:p>
            <a:r>
              <a:rPr lang="ru-RU" dirty="0"/>
              <a:t>                          </a:t>
            </a:r>
          </a:p>
          <a:p>
            <a:r>
              <a:rPr lang="ru-RU" b="0" dirty="0"/>
              <a:t>Будет уточнено</a:t>
            </a:r>
            <a:r>
              <a:rPr lang="ru-RU" dirty="0"/>
              <a:t> </a:t>
            </a:r>
          </a:p>
          <a:p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5" y="4161324"/>
            <a:ext cx="2487063" cy="403646"/>
          </a:xfrm>
        </p:spPr>
        <p:txBody>
          <a:bodyPr/>
          <a:lstStyle/>
          <a:p>
            <a:r>
              <a:rPr lang="en-US" dirty="0"/>
              <a:t>      </a:t>
            </a:r>
            <a:r>
              <a:rPr lang="ru-RU" dirty="0"/>
              <a:t>Внутренний рынок </a:t>
            </a:r>
            <a:r>
              <a:rPr lang="en-US" dirty="0"/>
              <a:t> – </a:t>
            </a:r>
            <a:r>
              <a:rPr lang="ru-RU" dirty="0"/>
              <a:t>100</a:t>
            </a:r>
            <a:r>
              <a:rPr lang="en-US" dirty="0"/>
              <a:t>%</a:t>
            </a:r>
          </a:p>
          <a:p>
            <a:r>
              <a:rPr lang="ru-RU" dirty="0"/>
              <a:t>Экспорт </a:t>
            </a:r>
            <a:r>
              <a:rPr lang="en-US" dirty="0"/>
              <a:t>– 0%</a:t>
            </a:r>
          </a:p>
          <a:p>
            <a:r>
              <a:rPr lang="en-US" dirty="0"/>
              <a:t>         </a:t>
            </a:r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942609" y="5013551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3" name="Рисунок 32" descr="b56dfd1f-56c2-4023-9b08-b71defff365c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2140" r="2140"/>
          <a:stretch>
            <a:fillRect/>
          </a:stretch>
        </p:blipFill>
        <p:spPr/>
      </p:pic>
      <p:pic>
        <p:nvPicPr>
          <p:cNvPr id="36" name="Рисунок 35" descr="296188ee-e0c8-4024-9ded-d62deeaf53d4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410" r="410"/>
          <a:stretch>
            <a:fillRect/>
          </a:stretch>
        </p:blipFill>
        <p:spPr/>
      </p:pic>
      <p:pic>
        <p:nvPicPr>
          <p:cNvPr id="37" name="Рисунок 36" descr="d5ec3f5f-28e7-46a9-a2c3-90185065c264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723" r="7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96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Солнечная электростанция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108</cp:revision>
  <cp:lastPrinted>2020-02-19T12:33:34Z</cp:lastPrinted>
  <dcterms:created xsi:type="dcterms:W3CDTF">2020-02-19T03:11:15Z</dcterms:created>
  <dcterms:modified xsi:type="dcterms:W3CDTF">2020-06-18T20:06:50Z</dcterms:modified>
</cp:coreProperties>
</file>