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7" autoAdjust="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EB592-952D-477E-B4F5-FDD142E64C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906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160" y="1"/>
            <a:ext cx="990084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9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0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762000"/>
            <a:ext cx="2135981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4" y="762000"/>
            <a:ext cx="6160294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172450" y="144988"/>
            <a:ext cx="0" cy="7429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81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091" y="698401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512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+998 712020210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54868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1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906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160" y="1"/>
            <a:ext cx="990084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55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2104" y="2286000"/>
            <a:ext cx="386334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6323" y="2286000"/>
            <a:ext cx="386334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104" y="2967788"/>
            <a:ext cx="386334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6323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6323" y="2967788"/>
            <a:ext cx="386334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8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2104" y="471509"/>
            <a:ext cx="356616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7" y="822960"/>
            <a:ext cx="4613720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257506"/>
            <a:ext cx="356616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8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90352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6113" y="4960138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40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286000"/>
            <a:ext cx="789756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2106" y="6470704"/>
            <a:ext cx="175024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9FFFB4-400D-1240-AB24-6F86C96D4DFB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4883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5333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19125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1016F51-52B1-4865-90D3-CCFF4CF0DA0E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E55A8AEC-05CB-42EA-A529-C81FFF9778B1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A97EE7-5D47-409F-B8D5-D96D440361EC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4F30F689-F32D-405A-BA42-048BEC62F84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8A133433-F863-4DE2-81BA-F164F7B78817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D48DE456-7318-4935-B40F-7B254BB22DFC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B37349A5-12D1-4B8C-8AA0-E06CFC472219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306ACD93-81F5-4FFA-9211-FAF46FC03D26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ECD214CD-25B5-4245-B6B0-6D72C10F068B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5BC5B4F4-0964-40CC-B184-DFFBD72E8966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39824973-DFDC-4628-89C0-054967DAFC94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DA87BFB4-CBC4-4BE9-914A-785F21B25118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4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00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05452" y="6065624"/>
            <a:ext cx="1968064" cy="212109"/>
          </a:xfrm>
        </p:spPr>
        <p:txBody>
          <a:bodyPr>
            <a:noAutofit/>
          </a:bodyPr>
          <a:lstStyle/>
          <a:p>
            <a:pPr algn="ctr"/>
            <a:r>
              <a:rPr lang="uz-Cyrl-UZ" sz="900" dirty="0"/>
              <a:t>ООО "</a:t>
            </a:r>
            <a:r>
              <a:rPr lang="en-US" sz="900" dirty="0"/>
              <a:t>DB GROUP ECO" </a:t>
            </a:r>
            <a:endParaRPr lang="ru-RU" sz="9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08" y="395892"/>
            <a:ext cx="7567912" cy="995625"/>
          </a:xfrm>
        </p:spPr>
        <p:txBody>
          <a:bodyPr>
            <a:noAutofit/>
          </a:bodyPr>
          <a:lstStyle/>
          <a:p>
            <a:pPr algn="ctr"/>
            <a:r>
              <a:rPr lang="ru-RU" sz="2500" dirty="0">
                <a:latin typeface="Bahnschrift" panose="020B0502040204020203" pitchFamily="34" charset="0"/>
                <a:cs typeface="Traditional Arabic" panose="02020603050405020304" pitchFamily="18" charset="-78"/>
              </a:rPr>
              <a:t>Организация рыбоводства</a:t>
            </a:r>
            <a:r>
              <a:rPr lang="en-US" sz="2500" dirty="0">
                <a:latin typeface="Bahnschrift" panose="020B0502040204020203" pitchFamily="34" charset="0"/>
                <a:cs typeface="Traditional Arabic" panose="02020603050405020304" pitchFamily="18" charset="-78"/>
              </a:rPr>
              <a:t>              </a:t>
            </a:r>
            <a:r>
              <a:rPr lang="en-US" dirty="0">
                <a:latin typeface="Bahnschrift" panose="020B0502040204020203" pitchFamily="34" charset="0"/>
                <a:cs typeface="Traditional Arabic" panose="02020603050405020304" pitchFamily="18" charset="-78"/>
              </a:rPr>
              <a:t>(</a:t>
            </a:r>
            <a:r>
              <a:rPr lang="ru-RU" dirty="0">
                <a:latin typeface="Bahnschrift" panose="020B0502040204020203" pitchFamily="34" charset="0"/>
                <a:cs typeface="Traditional Arabic" panose="02020603050405020304" pitchFamily="18" charset="-78"/>
              </a:rPr>
              <a:t>Выращивание форелевых и лососевых рыб</a:t>
            </a:r>
            <a:r>
              <a:rPr lang="en-US" dirty="0">
                <a:latin typeface="Bahnschrift" panose="020B0502040204020203" pitchFamily="34" charset="0"/>
                <a:cs typeface="Traditional Arabic" panose="02020603050405020304" pitchFamily="18" charset="-78"/>
              </a:rPr>
              <a:t>)</a:t>
            </a:r>
            <a:r>
              <a:rPr lang="ru-RU" dirty="0">
                <a:latin typeface="Bahnschrift" panose="020B0502040204020203" pitchFamily="34" charset="0"/>
                <a:cs typeface="Traditional Arabic" panose="02020603050405020304" pitchFamily="18" charset="-78"/>
              </a:rPr>
              <a:t> 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51898" y="2554368"/>
            <a:ext cx="1570037" cy="403646"/>
          </a:xfrm>
        </p:spPr>
        <p:txBody>
          <a:bodyPr>
            <a:normAutofit/>
          </a:bodyPr>
          <a:lstStyle/>
          <a:p>
            <a:r>
              <a:rPr lang="en-US" sz="1400" dirty="0"/>
              <a:t>$ 1</a:t>
            </a:r>
            <a:r>
              <a:rPr lang="ru-RU" sz="1400" dirty="0"/>
              <a:t>7,3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62318" y="3325089"/>
            <a:ext cx="1703961" cy="403646"/>
          </a:xfrm>
        </p:spPr>
        <p:txBody>
          <a:bodyPr>
            <a:normAutofit/>
          </a:bodyPr>
          <a:lstStyle/>
          <a:p>
            <a:r>
              <a:rPr lang="en-US" sz="1400" dirty="0"/>
              <a:t>5000</a:t>
            </a:r>
            <a:r>
              <a:rPr lang="ru-RU" sz="1400" dirty="0"/>
              <a:t> </a:t>
            </a:r>
            <a:r>
              <a:rPr lang="uz-Cyrl-UZ" sz="1400" dirty="0"/>
              <a:t>тн</a:t>
            </a:r>
            <a:endParaRPr lang="ru-RU" sz="1400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40702" y="4216423"/>
            <a:ext cx="1570037" cy="3679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ВНД</a:t>
            </a:r>
            <a:r>
              <a:rPr lang="en-US" b="0" dirty="0"/>
              <a:t> </a:t>
            </a:r>
            <a:r>
              <a:rPr lang="uz-Cyrl-UZ" b="0" dirty="0"/>
              <a:t>73</a:t>
            </a:r>
            <a:r>
              <a:rPr lang="ru-RU" b="0" dirty="0"/>
              <a:t>,1</a:t>
            </a:r>
            <a:r>
              <a:rPr lang="ru-RU" dirty="0"/>
              <a:t>% 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b="0" dirty="0"/>
              <a:t> </a:t>
            </a:r>
            <a:r>
              <a:rPr lang="en-US" b="0" dirty="0"/>
              <a:t>: </a:t>
            </a:r>
            <a:r>
              <a:rPr lang="uz-Cyrl-UZ" b="0" dirty="0"/>
              <a:t>2</a:t>
            </a:r>
            <a:r>
              <a:rPr lang="ru-RU" b="0" dirty="0"/>
              <a:t>,4</a:t>
            </a:r>
            <a:r>
              <a:rPr lang="ru-RU" dirty="0"/>
              <a:t>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ru-RU" dirty="0"/>
              <a:t>28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828052" y="2595563"/>
            <a:ext cx="1570037" cy="403646"/>
          </a:xfrm>
        </p:spPr>
        <p:txBody>
          <a:bodyPr/>
          <a:lstStyle/>
          <a:p>
            <a:r>
              <a:rPr lang="en-US" dirty="0"/>
              <a:t>$</a:t>
            </a:r>
            <a:r>
              <a:rPr lang="ru-RU" dirty="0"/>
              <a:t> 12</a:t>
            </a:r>
            <a:r>
              <a:rPr lang="uz-Cyrl-UZ" dirty="0"/>
              <a:t>,</a:t>
            </a:r>
            <a:r>
              <a:rPr lang="ru-RU" dirty="0"/>
              <a:t>98 млн</a:t>
            </a:r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24229" y="3325089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/>
              <a:t>Наманганская область, </a:t>
            </a:r>
            <a:r>
              <a:rPr lang="ru-RU" dirty="0" err="1"/>
              <a:t>Учкурганский</a:t>
            </a:r>
            <a:r>
              <a:rPr lang="ru-RU" dirty="0"/>
              <a:t> р-н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54925" y="4216423"/>
            <a:ext cx="1790011" cy="40364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Экспорт: 50%</a:t>
            </a:r>
          </a:p>
          <a:p>
            <a:r>
              <a:rPr lang="ru-RU" dirty="0"/>
              <a:t>Местный рынок: 50%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Autofit/>
          </a:bodyPr>
          <a:lstStyle/>
          <a:p>
            <a:r>
              <a:rPr lang="en-US" sz="900" dirty="0"/>
              <a:t>+998</a:t>
            </a:r>
            <a:r>
              <a:rPr lang="ru-RU" sz="900" dirty="0"/>
              <a:t>91 177-05-00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8A797BD-DF37-479F-914D-9161E059C38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8" r="23968"/>
          <a:stretch>
            <a:fillRect/>
          </a:stretch>
        </p:blipFill>
        <p:spPr/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3E080DD-9B11-40B8-9673-9152571AA85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8" r="17748"/>
          <a:stretch>
            <a:fillRect/>
          </a:stretch>
        </p:blipFill>
        <p:spPr/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95C9439-D2E0-4215-81F4-CDDECBB23C7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5" b="74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2865</TotalTime>
  <Words>61</Words>
  <Application>Microsoft Office PowerPoint</Application>
  <PresentationFormat>Лист A4 (210x297 мм)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Bahnschrift</vt:lpstr>
      <vt:lpstr>Calibri</vt:lpstr>
      <vt:lpstr>Tw Cen MT</vt:lpstr>
      <vt:lpstr>Tw Cen MT Condensed</vt:lpstr>
      <vt:lpstr>Wingdings 3</vt:lpstr>
      <vt:lpstr>Интеграл</vt:lpstr>
      <vt:lpstr>Организация рыбоводства              (Выращивание форелевых и лососевых рыб)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Muzaffar Xasanov</cp:lastModifiedBy>
  <cp:revision>242</cp:revision>
  <cp:lastPrinted>2020-03-12T04:24:27Z</cp:lastPrinted>
  <dcterms:created xsi:type="dcterms:W3CDTF">2020-02-19T03:11:15Z</dcterms:created>
  <dcterms:modified xsi:type="dcterms:W3CDTF">2022-07-25T07:04:22Z</dcterms:modified>
</cp:coreProperties>
</file>