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FD43520-EACB-466D-B2AF-5713F08BC3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5130C4-1DF0-4EC7-B381-E56A3935E7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C7931-18B7-4B9E-B4F0-CB047773E348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0EAEFA-8745-4491-9DAB-2CF097DE04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033275-663B-4945-9E42-E46CEFEB7F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B2034-B5D6-4460-A18D-5452F188E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408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179394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41502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3338" y="3115104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34537" y="4126606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399485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3975291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42530" y="3034032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7414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+99871 2020210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22">
            <a:extLst>
              <a:ext uri="{FF2B5EF4-FFF2-40B4-BE49-F238E27FC236}">
                <a16:creationId xmlns:a16="http://schemas.microsoft.com/office/drawing/2014/main" id="{4DFE1B6E-5A0E-491A-88C5-56DC746AA4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05218" y="659562"/>
            <a:ext cx="7335546" cy="683654"/>
          </a:xfrm>
        </p:spPr>
        <p:txBody>
          <a:bodyPr/>
          <a:lstStyle/>
          <a:p>
            <a:pPr algn="ctr"/>
            <a:r>
              <a:rPr lang="ru-RU" sz="2400" b="1" dirty="0"/>
              <a:t>Организация производства готовых трикотажных и швейных изделий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28043" y="2578785"/>
            <a:ext cx="1570037" cy="282731"/>
          </a:xfrm>
        </p:spPr>
        <p:txBody>
          <a:bodyPr/>
          <a:lstStyle/>
          <a:p>
            <a:r>
              <a:rPr lang="ru-RU" dirty="0"/>
              <a:t>285 482 $ 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19853" y="3276736"/>
            <a:ext cx="1570037" cy="282731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549 тонна</a:t>
            </a:r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81978" y="4224104"/>
            <a:ext cx="2464838" cy="431095"/>
          </a:xfrm>
        </p:spPr>
        <p:txBody>
          <a:bodyPr/>
          <a:lstStyle/>
          <a:p>
            <a:r>
              <a:rPr lang="en-US" dirty="0"/>
              <a:t>IRR</a:t>
            </a:r>
            <a:r>
              <a:rPr lang="ru-RU" dirty="0"/>
              <a:t> – 48,4</a:t>
            </a:r>
            <a:r>
              <a:rPr lang="uz-Cyrl-UZ" dirty="0"/>
              <a:t>%</a:t>
            </a:r>
            <a:endParaRPr lang="en-US" dirty="0"/>
          </a:p>
          <a:p>
            <a:r>
              <a:rPr lang="ru-RU" dirty="0"/>
              <a:t>NPV - </a:t>
            </a:r>
            <a:r>
              <a:rPr lang="en-US" dirty="0"/>
              <a:t>$</a:t>
            </a:r>
            <a:r>
              <a:rPr lang="ru-RU" dirty="0"/>
              <a:t> 1,9</a:t>
            </a:r>
            <a:r>
              <a:rPr lang="en-US" dirty="0"/>
              <a:t> </a:t>
            </a:r>
            <a:r>
              <a:rPr lang="en-US" dirty="0" err="1"/>
              <a:t>mln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35 месяца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821081" y="2596953"/>
            <a:ext cx="1570037" cy="282731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ru-RU" dirty="0">
                <a:solidFill>
                  <a:schemeClr val="tx1"/>
                </a:solidFill>
              </a:rPr>
              <a:t> 0</a:t>
            </a:r>
            <a:r>
              <a:rPr lang="en-US" dirty="0">
                <a:solidFill>
                  <a:schemeClr val="tx1"/>
                </a:solidFill>
              </a:rPr>
              <a:t>34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$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06907" y="3318681"/>
            <a:ext cx="2106074" cy="403646"/>
          </a:xfrm>
        </p:spPr>
        <p:txBody>
          <a:bodyPr/>
          <a:lstStyle/>
          <a:p>
            <a:r>
              <a:rPr lang="ru-RU" dirty="0"/>
              <a:t> Сурхандарьинская область, </a:t>
            </a:r>
            <a:r>
              <a:rPr lang="ru-RU" dirty="0" err="1"/>
              <a:t>Деновский</a:t>
            </a:r>
            <a:r>
              <a:rPr lang="ru-RU" dirty="0"/>
              <a:t> район</a:t>
            </a:r>
            <a:endParaRPr lang="uz-Cyrl-UZ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51046" y="4161324"/>
            <a:ext cx="1939644" cy="403646"/>
          </a:xfrm>
        </p:spPr>
        <p:txBody>
          <a:bodyPr/>
          <a:lstStyle/>
          <a:p>
            <a:r>
              <a:rPr lang="en-US" dirty="0"/>
              <a:t>              </a:t>
            </a:r>
            <a:r>
              <a:rPr lang="ru-RU" dirty="0"/>
              <a:t>Экспорт</a:t>
            </a:r>
            <a:r>
              <a:rPr lang="en-US" dirty="0"/>
              <a:t>: </a:t>
            </a:r>
            <a:r>
              <a:rPr lang="uz-Cyrl-UZ" dirty="0"/>
              <a:t>30</a:t>
            </a:r>
            <a:r>
              <a:rPr lang="en-US" dirty="0"/>
              <a:t> %</a:t>
            </a:r>
            <a:endParaRPr lang="ru-RU" dirty="0"/>
          </a:p>
          <a:p>
            <a:r>
              <a:rPr lang="ru-RU" dirty="0"/>
              <a:t>Местный рынок: 70%</a:t>
            </a:r>
            <a:endParaRPr lang="en-US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28591"/>
            <a:ext cx="1570037" cy="331696"/>
          </a:xfrm>
        </p:spPr>
        <p:txBody>
          <a:bodyPr/>
          <a:lstStyle/>
          <a:p>
            <a:r>
              <a:rPr lang="ru-RU" dirty="0"/>
              <a:t>Имеется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2945" y="6086278"/>
            <a:ext cx="3578280" cy="331696"/>
          </a:xfrm>
        </p:spPr>
        <p:txBody>
          <a:bodyPr/>
          <a:lstStyle/>
          <a:p>
            <a:r>
              <a:rPr lang="ru-RU" sz="1050" b="1"/>
              <a:t>ООО "Эко Туризм Абу Бакир"</a:t>
            </a:r>
            <a:endParaRPr lang="ru-RU" sz="1050" b="1" dirty="0"/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95790" y="6083707"/>
            <a:ext cx="1433124" cy="4036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r>
              <a:rPr lang="ru-RU" dirty="0"/>
              <a:t>+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5FB5128-440D-49D2-8336-E15E9CA9E94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8" r="22738"/>
          <a:stretch>
            <a:fillRect/>
          </a:stretch>
        </p:blipFill>
        <p:spPr>
          <a:xfrm>
            <a:off x="7739293" y="114229"/>
            <a:ext cx="2056199" cy="2120130"/>
          </a:xfr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9CD349D4-277B-4F07-99C8-8D211A9AECF3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11" b="7611"/>
          <a:stretch>
            <a:fillRect/>
          </a:stretch>
        </p:blipFill>
        <p:spPr>
          <a:xfrm>
            <a:off x="7739291" y="2337449"/>
            <a:ext cx="2056201" cy="2161303"/>
          </a:xfr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AD581129-EDA0-4AF5-847E-FB8EE58FDF29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7" r="2977"/>
          <a:stretch>
            <a:fillRect/>
          </a:stretch>
        </p:blipFill>
        <p:spPr>
          <a:xfrm>
            <a:off x="7794014" y="4623642"/>
            <a:ext cx="2056199" cy="2185794"/>
          </a:xfrm>
        </p:spPr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1815</TotalTime>
  <Words>54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Олимов Шерзод</cp:lastModifiedBy>
  <cp:revision>154</cp:revision>
  <cp:lastPrinted>2020-02-19T12:33:34Z</cp:lastPrinted>
  <dcterms:created xsi:type="dcterms:W3CDTF">2020-02-19T03:11:15Z</dcterms:created>
  <dcterms:modified xsi:type="dcterms:W3CDTF">2022-06-28T06:34:55Z</dcterms:modified>
</cp:coreProperties>
</file>