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179394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fif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05218" y="659562"/>
            <a:ext cx="7335546" cy="683654"/>
          </a:xfrm>
        </p:spPr>
        <p:txBody>
          <a:bodyPr/>
          <a:lstStyle/>
          <a:p>
            <a:pPr algn="ctr"/>
            <a:r>
              <a:rPr lang="ru-RU" sz="2400" b="1" dirty="0"/>
              <a:t>Производство яблочного пектина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ru-RU" dirty="0"/>
              <a:t>3,2 млн $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853" y="3276736"/>
            <a:ext cx="1570037" cy="282731"/>
          </a:xfrm>
        </p:spPr>
        <p:txBody>
          <a:bodyPr/>
          <a:lstStyle/>
          <a:p>
            <a:r>
              <a:rPr lang="ru-RU" dirty="0"/>
              <a:t>142 тонна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18,1 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2,1</a:t>
            </a:r>
            <a:r>
              <a:rPr lang="en-US" dirty="0"/>
              <a:t>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72 месяца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61457" y="2593317"/>
            <a:ext cx="1570037" cy="282731"/>
          </a:xfrm>
        </p:spPr>
        <p:txBody>
          <a:bodyPr/>
          <a:lstStyle/>
          <a:p>
            <a:r>
              <a:rPr lang="ru-RU" dirty="0"/>
              <a:t>2,6 млн. </a:t>
            </a:r>
            <a:r>
              <a:rPr lang="en-US" dirty="0"/>
              <a:t>$ 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7" y="3318681"/>
            <a:ext cx="2106074" cy="403646"/>
          </a:xfrm>
        </p:spPr>
        <p:txBody>
          <a:bodyPr/>
          <a:lstStyle/>
          <a:p>
            <a:r>
              <a:rPr lang="ru-RU" dirty="0"/>
              <a:t>Самаркандская область</a:t>
            </a:r>
          </a:p>
          <a:p>
            <a:r>
              <a:rPr lang="ru-RU" dirty="0" err="1"/>
              <a:t>Жомбойский</a:t>
            </a:r>
            <a:r>
              <a:rPr lang="ru-RU" dirty="0"/>
              <a:t> район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uz-Cyrl-UZ" dirty="0"/>
              <a:t>10</a:t>
            </a:r>
            <a:r>
              <a:rPr lang="en-US" dirty="0"/>
              <a:t> %</a:t>
            </a:r>
            <a:endParaRPr lang="ru-RU" dirty="0"/>
          </a:p>
          <a:p>
            <a:r>
              <a:rPr lang="ru-RU" dirty="0"/>
              <a:t>Местный рынок: 90%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ru-RU" dirty="0"/>
              <a:t>Имеется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ООО “</a:t>
            </a:r>
            <a:r>
              <a:rPr lang="en-US" sz="1050" b="1" dirty="0"/>
              <a:t>FARMASAM PECTIN”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+99891558 24 09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AC5862F-3A2F-4E61-BB2F-775C0ED7D69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2" r="6052"/>
          <a:stretch>
            <a:fillRect/>
          </a:stretch>
        </p:blipFill>
        <p:spPr/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CEEC5F2-3B47-449D-A5DD-A22E3017A87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9" b="10589"/>
          <a:stretch>
            <a:fillRect/>
          </a:stretch>
        </p:blipFill>
        <p:spPr/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987360E-0590-44DA-9132-B4B03D28E76A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r="188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1523</TotalTime>
  <Words>48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145</cp:revision>
  <cp:lastPrinted>2020-02-19T12:33:34Z</cp:lastPrinted>
  <dcterms:created xsi:type="dcterms:W3CDTF">2020-02-19T03:11:15Z</dcterms:created>
  <dcterms:modified xsi:type="dcterms:W3CDTF">2022-05-28T14:26:01Z</dcterms:modified>
</cp:coreProperties>
</file>