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Chirokchi Free Economic Zones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49889"/>
            <a:ext cx="7403732" cy="377402"/>
          </a:xfrm>
        </p:spPr>
        <p:txBody>
          <a:bodyPr/>
          <a:lstStyle/>
          <a:p>
            <a:pPr algn="ctr"/>
            <a:r>
              <a:rPr lang="en-US" i="1" dirty="0"/>
              <a:t>Production of heat-insulating plates from extruded polystyrene foam and polystyrene concrete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ru-RU" sz="1400" b="1" dirty="0"/>
          </a:p>
          <a:p>
            <a:pPr algn="ctr">
              <a:lnSpc>
                <a:spcPct val="100000"/>
              </a:lnSpc>
            </a:pPr>
            <a:r>
              <a:rPr lang="en-US" sz="1600" b="1" dirty="0"/>
              <a:t>Automated line for the production of polystyrene concrete and extruded polystyrene foam</a:t>
            </a:r>
            <a:r>
              <a:rPr lang="en-US" sz="1600" dirty="0"/>
              <a:t> </a:t>
            </a:r>
            <a:endParaRPr lang="ru-RU" sz="1600" b="1" i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704122" cy="403646"/>
          </a:xfrm>
        </p:spPr>
        <p:txBody>
          <a:bodyPr/>
          <a:lstStyle/>
          <a:p>
            <a:r>
              <a:rPr lang="en-US" dirty="0"/>
              <a:t>$  </a:t>
            </a:r>
            <a:r>
              <a:rPr lang="ru-RU" dirty="0"/>
              <a:t>1,3 </a:t>
            </a:r>
            <a:r>
              <a:rPr lang="en-US" dirty="0"/>
              <a:t>mil</a:t>
            </a:r>
            <a:r>
              <a:rPr lang="ru-RU" dirty="0"/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78933" y="3301177"/>
            <a:ext cx="2557949" cy="582201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60 000 </a:t>
            </a:r>
            <a:r>
              <a:rPr lang="en-US" dirty="0"/>
              <a:t>cub.</a:t>
            </a:r>
            <a:r>
              <a:rPr lang="uz-Cyrl-UZ" dirty="0"/>
              <a:t> </a:t>
            </a:r>
            <a:r>
              <a:rPr lang="en-US" dirty="0"/>
              <a:t>m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14.1%</a:t>
            </a:r>
          </a:p>
          <a:p>
            <a:r>
              <a:rPr lang="en-US" dirty="0"/>
              <a:t>NPV: $ </a:t>
            </a:r>
            <a:r>
              <a:rPr lang="uz-Cyrl-UZ" dirty="0"/>
              <a:t>0,</a:t>
            </a:r>
            <a:r>
              <a:rPr lang="en-US" dirty="0"/>
              <a:t>8</a:t>
            </a:r>
            <a:r>
              <a:rPr lang="uz-Cyrl-UZ" dirty="0"/>
              <a:t>8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en-US" dirty="0"/>
              <a:t>74</a:t>
            </a:r>
            <a:r>
              <a:rPr lang="ru-RU" dirty="0"/>
              <a:t>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51023" y="2604606"/>
            <a:ext cx="1693333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uz-Cyrl-UZ" dirty="0"/>
              <a:t>0,</a:t>
            </a:r>
            <a:r>
              <a:rPr lang="ru-RU" dirty="0"/>
              <a:t>81 </a:t>
            </a:r>
            <a:r>
              <a:rPr lang="en-US" dirty="0"/>
              <a:t>mil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71558"/>
          </a:xfrm>
        </p:spPr>
        <p:txBody>
          <a:bodyPr/>
          <a:lstStyle/>
          <a:p>
            <a:r>
              <a:rPr lang="en-US" b="0" dirty="0"/>
              <a:t>Chirokchi Free Economic Zones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2178310" cy="403646"/>
          </a:xfrm>
        </p:spPr>
        <p:txBody>
          <a:bodyPr/>
          <a:lstStyle/>
          <a:p>
            <a:r>
              <a:rPr lang="en-US" b="0" dirty="0"/>
              <a:t>Domestic</a:t>
            </a:r>
            <a:r>
              <a:rPr lang="en-US" dirty="0"/>
              <a:t> – 100% / 70 %</a:t>
            </a:r>
          </a:p>
          <a:p>
            <a:r>
              <a:rPr lang="en-US" b="0" dirty="0"/>
              <a:t>Export</a:t>
            </a:r>
            <a:r>
              <a:rPr lang="en-US" dirty="0"/>
              <a:t>  - 0% / 70%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" name="Рисунок 20" descr="578dab82-39b2-4258-9262-c2a32fec5e8c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23647" r="23647"/>
          <a:stretch>
            <a:fillRect/>
          </a:stretch>
        </p:blipFill>
        <p:spPr/>
      </p:pic>
      <p:pic>
        <p:nvPicPr>
          <p:cNvPr id="22" name="Рисунок 21" descr="2c8aa449-5c48-49be-b14c-9d9c23c47744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11075" r="11075"/>
          <a:stretch>
            <a:fillRect/>
          </a:stretch>
        </p:blipFill>
        <p:spPr/>
      </p:pic>
      <p:pic>
        <p:nvPicPr>
          <p:cNvPr id="23" name="Рисунок 22" descr="2c11790a-a070-4049-a5e2-4450163ace30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11685" r="116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72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Production of heat-insulating plates from extruded polystyrene foam and polystyrene concrete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93</cp:revision>
  <cp:lastPrinted>2020-02-19T12:33:34Z</cp:lastPrinted>
  <dcterms:created xsi:type="dcterms:W3CDTF">2020-02-19T03:11:15Z</dcterms:created>
  <dcterms:modified xsi:type="dcterms:W3CDTF">2020-06-18T19:51:42Z</dcterms:modified>
</cp:coreProperties>
</file>