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8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027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451342" y="3096016"/>
            <a:ext cx="2311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РАЗМЕЩЕНИЕ ПРОЕКТА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13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1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6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906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5B1D411-031F-4885-9823-67F4063A4C9A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1D4A386B-3A3C-4A83-AC1F-D092DDEBD688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BF65AE3-45E9-40A0-90D9-3DCF87CA8601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CC0D1EB-3492-43E8-A598-3AB759C9741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4" name="Рисунок 2">
            <a:extLst>
              <a:ext uri="{FF2B5EF4-FFF2-40B4-BE49-F238E27FC236}">
                <a16:creationId xmlns:a16="http://schemas.microsoft.com/office/drawing/2014/main" id="{1FDF6AC7-681B-40A1-9C7D-FFE28BE03EB3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8481DFED-33ED-47CC-8C57-BBFB998E8F02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7614171C-060F-40D3-9834-DBDC77DC9784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FBF430C7-ADEC-4EF5-9FD9-0509A699D0D7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2A401F67-2FF7-43F8-8754-E4D63079C624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F2B76ECC-8241-41FE-B34B-671CE6533F0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8730F919-DECE-4DA7-B03C-DE4E4C94A913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EB669F4B-2CC1-4A7A-8857-4D0338A30419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94627" y="6160062"/>
            <a:ext cx="3054616" cy="212108"/>
          </a:xfrm>
        </p:spPr>
        <p:txBody>
          <a:bodyPr>
            <a:normAutofit fontScale="85000" lnSpcReduction="20000"/>
          </a:bodyPr>
          <a:lstStyle/>
          <a:p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74" y="872905"/>
            <a:ext cx="7179895" cy="654306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Производство хлопка-волокна и прочих продуктов путем переработки хлопка-сырца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8,1 млн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20471" y="3356266"/>
            <a:ext cx="1703961" cy="403646"/>
          </a:xfrm>
        </p:spPr>
        <p:txBody>
          <a:bodyPr>
            <a:normAutofit/>
          </a:bodyPr>
          <a:lstStyle/>
          <a:p>
            <a:r>
              <a:rPr lang="en-US" dirty="0"/>
              <a:t>15 </a:t>
            </a:r>
            <a:r>
              <a:rPr lang="uz-Cyrl-UZ" dirty="0"/>
              <a:t>т</a:t>
            </a:r>
            <a:r>
              <a:rPr lang="ru-RU" dirty="0"/>
              <a:t>ы</a:t>
            </a:r>
            <a:r>
              <a:rPr lang="uz-Cyrl-UZ" dirty="0"/>
              <a:t>с. </a:t>
            </a:r>
            <a:r>
              <a:rPr lang="ru-RU" dirty="0"/>
              <a:t>тонн в год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87447"/>
            <a:ext cx="1570037" cy="3679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ВНД</a:t>
            </a:r>
            <a:r>
              <a:rPr lang="en-US" dirty="0"/>
              <a:t>: </a:t>
            </a:r>
            <a:r>
              <a:rPr lang="ru-RU" dirty="0"/>
              <a:t>10,% </a:t>
            </a:r>
          </a:p>
          <a:p>
            <a:r>
              <a:rPr lang="ru-RU" dirty="0"/>
              <a:t>ЧПС</a:t>
            </a:r>
            <a:r>
              <a:rPr lang="en-US" dirty="0"/>
              <a:t>: $</a:t>
            </a:r>
            <a:r>
              <a:rPr lang="ru-RU" dirty="0"/>
              <a:t> 2,1 млн.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75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</a:t>
            </a:r>
            <a:r>
              <a:rPr lang="en-US" dirty="0"/>
              <a:t>5</a:t>
            </a:r>
            <a:r>
              <a:rPr lang="ru-RU" dirty="0"/>
              <a:t>,</a:t>
            </a:r>
            <a:r>
              <a:rPr lang="en-US" dirty="0"/>
              <a:t>8</a:t>
            </a:r>
            <a:r>
              <a:rPr lang="ru-RU" dirty="0"/>
              <a:t> млн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49243" y="3312764"/>
            <a:ext cx="2177681" cy="548274"/>
          </a:xfrm>
        </p:spPr>
        <p:txBody>
          <a:bodyPr/>
          <a:lstStyle/>
          <a:p>
            <a:r>
              <a:rPr lang="ru-RU" dirty="0"/>
              <a:t>Все регионы Узбекистана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25949" y="4287447"/>
            <a:ext cx="1790011" cy="403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Экспорт: 20%</a:t>
            </a:r>
          </a:p>
          <a:p>
            <a:r>
              <a:rPr lang="ru-RU" dirty="0"/>
              <a:t>Местный рынок: 80%</a:t>
            </a:r>
            <a:endParaRPr lang="en-US" dirty="0"/>
          </a:p>
          <a:p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r>
              <a:rPr lang="ru-RU" dirty="0"/>
              <a:t>Будет обеспечено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89744" y="6093133"/>
            <a:ext cx="1420487" cy="2121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115482"/>
            <a:ext cx="1235928" cy="182557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B36D3D3C-0AC4-43D3-9BA4-290E42B9524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5" r="22305"/>
          <a:stretch>
            <a:fillRect/>
          </a:stretch>
        </p:blipFill>
        <p:spPr>
          <a:xfrm>
            <a:off x="7742238" y="104775"/>
            <a:ext cx="2055812" cy="2120900"/>
          </a:xfr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170A13B-4D7D-4FBF-AD6E-79814D3EF9A2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1" r="21871"/>
          <a:stretch>
            <a:fillRect/>
          </a:stretch>
        </p:blipFill>
        <p:spPr>
          <a:xfrm>
            <a:off x="7739063" y="2351088"/>
            <a:ext cx="2055812" cy="2160587"/>
          </a:xfr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43A4FDB-ADBA-4422-A2A7-9754FFBB7D9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r="18822"/>
          <a:stretch>
            <a:fillRect/>
          </a:stretch>
        </p:blipFill>
        <p:spPr>
          <a:xfrm>
            <a:off x="7740650" y="4591050"/>
            <a:ext cx="2055813" cy="2185988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2210</TotalTime>
  <Words>50</Words>
  <Application>Microsoft Office PowerPoint</Application>
  <PresentationFormat>Лист A4 (210x297 мм)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La mente</vt:lpstr>
      <vt:lpstr>Производство хлопка-волокна и прочих продуктов путем переработки хлопка-сырца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190</cp:revision>
  <cp:lastPrinted>2020-03-12T04:24:27Z</cp:lastPrinted>
  <dcterms:created xsi:type="dcterms:W3CDTF">2020-02-19T03:11:15Z</dcterms:created>
  <dcterms:modified xsi:type="dcterms:W3CDTF">2021-02-05T15:15:36Z</dcterms:modified>
</cp:coreProperties>
</file>