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54" y="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18.06.2020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2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03837" y="3013645"/>
            <a:ext cx="1337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МОЩНОСТЬ</a:t>
            </a:r>
          </a:p>
          <a:p>
            <a:pPr algn="ctr"/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937718" y="3963930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13805" y="4772903"/>
            <a:ext cx="2102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СРОК 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359495" y="2310481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18992" y="3013645"/>
            <a:ext cx="20381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 </a:t>
            </a:r>
            <a:r>
              <a:rPr lang="ru-RU" sz="1400" b="1" dirty="0"/>
              <a:t>МЕСТОПОЛОЖЕНИЕ</a:t>
            </a:r>
          </a:p>
          <a:p>
            <a:pPr algn="ctr"/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80185" y="3905739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959389" y="4618881"/>
            <a:ext cx="331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531400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2813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2014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901119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9098" y="2615623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9296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99985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100966" y="3258475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6853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Нужна помощь? 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Нужно больше информации?– </a:t>
            </a:r>
            <a:r>
              <a:rPr lang="ru-RU" sz="900" b="1" kern="1200" dirty="0">
                <a:solidFill>
                  <a:srgbClr val="E84E0F"/>
                </a:solidFill>
                <a:latin typeface="+mn-lt"/>
                <a:ea typeface="+mn-ea"/>
                <a:cs typeface="+mn-cs"/>
              </a:rPr>
              <a:t>Центр разработки инвестиционных проектов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4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>
            <a:extLst>
              <a:ext uri="{FF2B5EF4-FFF2-40B4-BE49-F238E27FC236}">
                <a16:creationId xmlns:a16="http://schemas.microsoft.com/office/drawing/2014/main" id="{6334D785-7BAA-4FCD-B71E-A330EAF3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36" y="38496"/>
            <a:ext cx="7089877" cy="683654"/>
          </a:xfrm>
        </p:spPr>
        <p:txBody>
          <a:bodyPr/>
          <a:lstStyle/>
          <a:p>
            <a:pPr algn="ctr"/>
            <a:r>
              <a:rPr lang="ru-RU" i="1" dirty="0"/>
              <a:t>Производство газобетонных блоков</a:t>
            </a:r>
            <a:r>
              <a:rPr lang="ru-RU" dirty="0"/>
              <a:t> 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4DFE1B6E-5A0E-491A-88C5-56DC746AA4F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0071" y="706058"/>
            <a:ext cx="7335546" cy="683654"/>
          </a:xfrm>
        </p:spPr>
        <p:txBody>
          <a:bodyPr/>
          <a:lstStyle/>
          <a:p>
            <a:r>
              <a:rPr lang="ru-RU" sz="1600" b="1" dirty="0"/>
              <a:t>Строительство конвейерной линии по производству стеновых блоков из газобетона</a:t>
            </a:r>
            <a:r>
              <a:rPr lang="ru-RU" sz="1600" dirty="0"/>
              <a:t> </a:t>
            </a:r>
            <a:endParaRPr lang="ru-RU" sz="1600" b="1" i="1" dirty="0"/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AFDBA291-BEFE-4789-BD0E-47FCE155431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</a:t>
            </a:r>
            <a:r>
              <a:rPr lang="ru-RU" dirty="0"/>
              <a:t> 377 310  </a:t>
            </a: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8FCFF1F9-DA04-4F52-9D29-BF0AA09AAC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819448" cy="403646"/>
          </a:xfrm>
        </p:spPr>
        <p:txBody>
          <a:bodyPr/>
          <a:lstStyle/>
          <a:p>
            <a:r>
              <a:rPr lang="ru-RU" b="0" dirty="0" err="1"/>
              <a:t>Газоблок</a:t>
            </a:r>
            <a:r>
              <a:rPr lang="ru-RU" b="0" dirty="0"/>
              <a:t> марки </a:t>
            </a:r>
            <a:r>
              <a:rPr lang="en-US" b="0" dirty="0"/>
              <a:t>D600</a:t>
            </a:r>
            <a:r>
              <a:rPr lang="en-US" dirty="0"/>
              <a:t> </a:t>
            </a:r>
            <a:r>
              <a:rPr lang="ru-RU" dirty="0"/>
              <a:t> </a:t>
            </a:r>
          </a:p>
          <a:p>
            <a:r>
              <a:rPr lang="ru-RU" dirty="0"/>
              <a:t>30 000  куб.м</a:t>
            </a:r>
            <a:r>
              <a:rPr lang="ru-RU" sz="600" dirty="0"/>
              <a:t>.</a:t>
            </a:r>
          </a:p>
          <a:p>
            <a:endParaRPr lang="ru-RU" dirty="0"/>
          </a:p>
        </p:txBody>
      </p:sp>
      <p:sp>
        <p:nvSpPr>
          <p:cNvPr id="26" name="Текст 25">
            <a:extLst>
              <a:ext uri="{FF2B5EF4-FFF2-40B4-BE49-F238E27FC236}">
                <a16:creationId xmlns:a16="http://schemas.microsoft.com/office/drawing/2014/main" id="{D3319173-F095-4E35-ACF0-9D07181ACE7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14401" y="4251740"/>
            <a:ext cx="2359742" cy="583495"/>
          </a:xfrm>
        </p:spPr>
        <p:txBody>
          <a:bodyPr/>
          <a:lstStyle/>
          <a:p>
            <a:r>
              <a:rPr lang="en-US" dirty="0"/>
              <a:t>IRR: 2</a:t>
            </a:r>
            <a:r>
              <a:rPr lang="ru-RU" dirty="0"/>
              <a:t>3,9</a:t>
            </a:r>
            <a:r>
              <a:rPr lang="en-US" dirty="0"/>
              <a:t> %</a:t>
            </a:r>
          </a:p>
          <a:p>
            <a:r>
              <a:rPr lang="en-US" dirty="0"/>
              <a:t>NPV: $ </a:t>
            </a:r>
            <a:r>
              <a:rPr lang="ru-RU" dirty="0"/>
              <a:t>569 194</a:t>
            </a:r>
            <a:endParaRPr lang="en-US" dirty="0"/>
          </a:p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6BE432DE-5C89-4555-A2A7-F3358D6F5F2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53  месяцев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746C2398-4047-41F7-9ECF-2879A5D9525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207 289 </a:t>
            </a:r>
          </a:p>
          <a:p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8C43B6EB-6147-4B2A-88C0-97F6EE1DF7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548008" y="3330830"/>
            <a:ext cx="2106074" cy="403646"/>
          </a:xfrm>
        </p:spPr>
        <p:txBody>
          <a:bodyPr/>
          <a:lstStyle/>
          <a:p>
            <a:r>
              <a:rPr lang="ru-RU" dirty="0"/>
              <a:t>Термез СЭЗ</a:t>
            </a:r>
          </a:p>
          <a:p>
            <a:endParaRPr lang="ru-RU" dirty="0"/>
          </a:p>
          <a:p>
            <a:endParaRPr lang="uz-Cyrl-UZ" dirty="0"/>
          </a:p>
        </p:txBody>
      </p:sp>
      <p:sp>
        <p:nvSpPr>
          <p:cNvPr id="30" name="Текст 29">
            <a:extLst>
              <a:ext uri="{FF2B5EF4-FFF2-40B4-BE49-F238E27FC236}">
                <a16:creationId xmlns:a16="http://schemas.microsoft.com/office/drawing/2014/main" id="{A51FF56A-57DF-48ED-8A17-0E8B61452ED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551045" y="4161324"/>
            <a:ext cx="2140699" cy="403646"/>
          </a:xfrm>
        </p:spPr>
        <p:txBody>
          <a:bodyPr/>
          <a:lstStyle/>
          <a:p>
            <a:r>
              <a:rPr lang="ru-RU" dirty="0"/>
              <a:t>Внутренний рынок </a:t>
            </a:r>
            <a:r>
              <a:rPr lang="en-US" dirty="0"/>
              <a:t> – </a:t>
            </a:r>
            <a:r>
              <a:rPr lang="ru-RU" dirty="0"/>
              <a:t>9</a:t>
            </a:r>
            <a:r>
              <a:rPr lang="en-US" dirty="0"/>
              <a:t>0%</a:t>
            </a:r>
          </a:p>
          <a:p>
            <a:r>
              <a:rPr lang="ru-RU" dirty="0"/>
              <a:t>Экспорт </a:t>
            </a:r>
            <a:r>
              <a:rPr lang="en-US" dirty="0"/>
              <a:t>– </a:t>
            </a:r>
            <a:r>
              <a:rPr lang="ru-RU" dirty="0"/>
              <a:t>1</a:t>
            </a:r>
            <a:r>
              <a:rPr lang="en-US" dirty="0"/>
              <a:t>0%</a:t>
            </a:r>
          </a:p>
          <a:p>
            <a:endParaRPr lang="en-US" dirty="0"/>
          </a:p>
        </p:txBody>
      </p:sp>
      <p:sp>
        <p:nvSpPr>
          <p:cNvPr id="31" name="Текст 30">
            <a:extLst>
              <a:ext uri="{FF2B5EF4-FFF2-40B4-BE49-F238E27FC236}">
                <a16:creationId xmlns:a16="http://schemas.microsoft.com/office/drawing/2014/main" id="{47EF9706-BF00-455C-98C3-6986F364817C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028591"/>
            <a:ext cx="1570037" cy="403646"/>
          </a:xfrm>
        </p:spPr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37469D6A-68FD-4958-91F2-CD555DC7DC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12945" y="6086278"/>
            <a:ext cx="3578280" cy="331696"/>
          </a:xfrm>
        </p:spPr>
        <p:txBody>
          <a:bodyPr/>
          <a:lstStyle/>
          <a:p>
            <a:r>
              <a:rPr lang="ru-RU" sz="1050" b="1" dirty="0"/>
              <a:t>Термез СЭЗ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BF176A61-6F27-4BFE-BC04-C429B182171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95790" y="6083707"/>
            <a:ext cx="1433124" cy="403645"/>
          </a:xfrm>
        </p:spPr>
        <p:txBody>
          <a:bodyPr/>
          <a:lstStyle/>
          <a:p>
            <a:r>
              <a:rPr lang="en-US" dirty="0"/>
              <a:t>surxoninvest@gmail.com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DDA5E-072C-4460-AA9E-23C577BB3CB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19975" y="6092622"/>
            <a:ext cx="1235928" cy="182557"/>
          </a:xfrm>
        </p:spPr>
        <p:txBody>
          <a:bodyPr/>
          <a:lstStyle/>
          <a:p>
            <a:r>
              <a:rPr lang="ru-RU" dirty="0"/>
              <a:t>+99876 3632760</a:t>
            </a:r>
          </a:p>
        </p:txBody>
      </p:sp>
      <p:pic>
        <p:nvPicPr>
          <p:cNvPr id="32" name="Рисунок 31" descr="photo5429374640159042851.jpg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/>
          <a:srcRect l="19356" r="19356"/>
          <a:stretch>
            <a:fillRect/>
          </a:stretch>
        </p:blipFill>
        <p:spPr/>
      </p:pic>
      <p:pic>
        <p:nvPicPr>
          <p:cNvPr id="19" name="Рисунок 18" descr="5d24715880a3d5180809fe2e.png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/>
          <a:srcRect l="4328" r="4328"/>
          <a:stretch>
            <a:fillRect/>
          </a:stretch>
        </p:blipFill>
        <p:spPr/>
      </p:pic>
      <p:pic>
        <p:nvPicPr>
          <p:cNvPr id="33" name="Рисунок 32" descr="a8e15b31-df24-4b76-beff-d0906759948e.jpg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/>
          <a:srcRect l="32073" r="320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63</Words>
  <Application>Microsoft Office PowerPoint</Application>
  <PresentationFormat>Лист A4 (210x297 мм)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Производство газобетонных блоков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108</cp:revision>
  <cp:lastPrinted>2020-02-19T12:33:34Z</cp:lastPrinted>
  <dcterms:created xsi:type="dcterms:W3CDTF">2020-02-19T03:11:15Z</dcterms:created>
  <dcterms:modified xsi:type="dcterms:W3CDTF">2020-06-18T18:15:11Z</dcterms:modified>
</cp:coreProperties>
</file>