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05.08.2021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90" y="459190"/>
            <a:ext cx="7769234" cy="1155876"/>
          </a:xfrm>
        </p:spPr>
        <p:txBody>
          <a:bodyPr/>
          <a:lstStyle/>
          <a:p>
            <a:pPr algn="ctr"/>
            <a:r>
              <a:rPr lang="ru-RU" sz="2800" dirty="0"/>
              <a:t>Производство противовоспалительных лекарственных средств и анальгетиков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13</a:t>
            </a:r>
            <a:r>
              <a:rPr lang="en-US" dirty="0"/>
              <a:t>,</a:t>
            </a:r>
            <a:r>
              <a:rPr lang="ru-RU" dirty="0"/>
              <a:t>4</a:t>
            </a:r>
            <a:r>
              <a:rPr lang="uz-Cyrl-UZ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/>
              <a:t>20 млн. </a:t>
            </a:r>
            <a:r>
              <a:rPr lang="ru-RU" dirty="0" err="1"/>
              <a:t>упак</a:t>
            </a:r>
            <a:r>
              <a:rPr lang="ru-RU" dirty="0"/>
              <a:t>. в год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8,2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5,8</a:t>
            </a:r>
            <a:r>
              <a:rPr lang="en-US" dirty="0"/>
              <a:t> </a:t>
            </a:r>
            <a:r>
              <a:rPr lang="uz-Cyrl-UZ" dirty="0"/>
              <a:t>млн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83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9</a:t>
            </a:r>
            <a:r>
              <a:rPr lang="en-US" dirty="0"/>
              <a:t>,</a:t>
            </a:r>
            <a:r>
              <a:rPr lang="ru-RU" dirty="0"/>
              <a:t>9</a:t>
            </a:r>
            <a:r>
              <a:rPr lang="uz-Cyrl-UZ" dirty="0"/>
              <a:t>млн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23460" y="3298931"/>
            <a:ext cx="2257332" cy="403646"/>
          </a:xfrm>
        </p:spPr>
        <p:txBody>
          <a:bodyPr/>
          <a:lstStyle/>
          <a:p>
            <a:r>
              <a:rPr lang="uz-Cyrl-UZ" dirty="0"/>
              <a:t>Ферганская область</a:t>
            </a:r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070226"/>
            <a:ext cx="1734818" cy="859486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r>
              <a:rPr lang="uz-Cyrl-UZ" dirty="0"/>
              <a:t>Экспорт: 20%</a:t>
            </a:r>
            <a:endParaRPr lang="en-US" dirty="0"/>
          </a:p>
          <a:p>
            <a:r>
              <a:rPr lang="ru-RU" dirty="0"/>
              <a:t>Местный рынок</a:t>
            </a:r>
            <a:r>
              <a:rPr lang="en-US" dirty="0"/>
              <a:t>:</a:t>
            </a:r>
            <a:r>
              <a:rPr lang="uz-Cyrl-UZ" dirty="0"/>
              <a:t> </a:t>
            </a:r>
            <a:r>
              <a:rPr lang="en-US" dirty="0"/>
              <a:t>80</a:t>
            </a:r>
            <a:r>
              <a:rPr lang="uz-Cyrl-UZ" dirty="0"/>
              <a:t>%</a:t>
            </a:r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55949"/>
            <a:ext cx="1570037" cy="403646"/>
          </a:xfrm>
        </p:spPr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6769" y="6073761"/>
            <a:ext cx="3578280" cy="173978"/>
          </a:xfrm>
          <a:prstGeom prst="rect">
            <a:avLst/>
          </a:prstGeom>
        </p:spPr>
        <p:txBody>
          <a:bodyPr/>
          <a:lstStyle/>
          <a:p>
            <a:r>
              <a:rPr lang="ru-RU" sz="1050" b="1" dirty="0"/>
              <a:t>Агентство по развитию фармацевтической отрасли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480" y="6074940"/>
            <a:ext cx="1417771" cy="709672"/>
          </a:xfrm>
        </p:spPr>
        <p:txBody>
          <a:bodyPr/>
          <a:lstStyle/>
          <a:p>
            <a:r>
              <a:rPr lang="en-US" dirty="0"/>
              <a:t> farmagentlik@ssv.uz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1687" y="6092622"/>
            <a:ext cx="1235928" cy="182557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sz="800" dirty="0"/>
              <a:t>+998 (71) 203-81-81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E5E5253-7802-4083-9B64-07D85688B52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6" r="24656"/>
          <a:stretch>
            <a:fillRect/>
          </a:stretch>
        </p:blipFill>
        <p:spPr/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DDAA961-A2A9-4F1E-9A29-D0755F4499A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0509DEF-51BB-4685-B814-112F85709E8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1" r="161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1200</TotalTime>
  <Words>65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противовоспалительных лекарственных средств и анальгетиков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127</cp:revision>
  <cp:lastPrinted>2020-02-19T12:33:34Z</cp:lastPrinted>
  <dcterms:created xsi:type="dcterms:W3CDTF">2020-02-19T03:11:15Z</dcterms:created>
  <dcterms:modified xsi:type="dcterms:W3CDTF">2021-08-05T10:22:35Z</dcterms:modified>
</cp:coreProperties>
</file>