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950676" y="3013645"/>
            <a:ext cx="23100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PRODUCTION CAPACITY</a:t>
            </a:r>
            <a:endParaRPr lang="ru-RU" sz="1400" b="1" dirty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1674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31671" y="2268916"/>
            <a:ext cx="223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74360" y="3013645"/>
            <a:ext cx="19274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PROJECT LOCATION</a:t>
            </a:r>
            <a:endParaRPr lang="ru-RU" sz="1400" b="1" dirty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580996" y="3905739"/>
            <a:ext cx="191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52523" y="4618881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Project partner</a:t>
            </a:r>
            <a:endParaRPr lang="ru-RU" sz="1200" b="1" kern="1200" dirty="0">
              <a:solidFill>
                <a:srgbClr val="E84E0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Support required? - Investment promotion Agency</a:t>
            </a:r>
            <a:endParaRPr lang="ru-RU" sz="1200" b="1" kern="1200" dirty="0">
              <a:solidFill>
                <a:srgbClr val="E84E0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Need more details? -Center for the development of investment projects</a:t>
            </a:r>
            <a:endParaRPr lang="ru-RU" sz="900" b="1" kern="1200" dirty="0">
              <a:solidFill>
                <a:srgbClr val="E84E0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</a:t>
            </a:r>
            <a:r>
              <a:rPr lang="en-US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02</a:t>
            </a:r>
            <a:r>
              <a:rPr lang="en-US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544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 20 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90903" y="385342"/>
            <a:ext cx="7335546" cy="683654"/>
          </a:xfrm>
        </p:spPr>
        <p:txBody>
          <a:bodyPr/>
          <a:lstStyle/>
          <a:p>
            <a:pPr algn="ctr"/>
            <a:r>
              <a:rPr lang="en-US" sz="2400" b="1" dirty="0"/>
              <a:t>Organization of production of ready-made knitwear and sewing products</a:t>
            </a:r>
            <a:endParaRPr lang="ru-RU" sz="2400" b="1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en-US" dirty="0"/>
              <a:t>285 482 </a:t>
            </a:r>
            <a:r>
              <a:rPr lang="ru-RU" dirty="0"/>
              <a:t>$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28043" y="3287634"/>
            <a:ext cx="1570037" cy="282731"/>
          </a:xfrm>
        </p:spPr>
        <p:txBody>
          <a:bodyPr/>
          <a:lstStyle/>
          <a:p>
            <a:r>
              <a:rPr lang="en-US" dirty="0"/>
              <a:t>549</a:t>
            </a:r>
            <a:r>
              <a:rPr lang="ru-RU" dirty="0"/>
              <a:t> </a:t>
            </a:r>
            <a:r>
              <a:rPr lang="en-US" dirty="0"/>
              <a:t>tons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</a:t>
            </a:r>
            <a:r>
              <a:rPr lang="en-US" dirty="0"/>
              <a:t>48</a:t>
            </a:r>
            <a:r>
              <a:rPr lang="ru-RU" dirty="0"/>
              <a:t>,4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1,9</a:t>
            </a:r>
            <a:r>
              <a:rPr lang="en-US" dirty="0"/>
              <a:t> million.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35 </a:t>
            </a:r>
            <a:r>
              <a:rPr lang="en-US" dirty="0"/>
              <a:t>months </a:t>
            </a:r>
            <a:endParaRPr lang="ru-RU" dirty="0"/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1</a:t>
            </a:r>
            <a:r>
              <a:rPr lang="en-US" dirty="0"/>
              <a:t>10</a:t>
            </a:r>
            <a:r>
              <a:rPr lang="ru-RU" dirty="0"/>
              <a:t> 0</a:t>
            </a:r>
            <a:r>
              <a:rPr lang="en-US" dirty="0"/>
              <a:t>34</a:t>
            </a:r>
            <a:r>
              <a:rPr lang="ru-RU" dirty="0"/>
              <a:t> </a:t>
            </a:r>
            <a:r>
              <a:rPr lang="en-US" dirty="0"/>
              <a:t>$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region, </a:t>
            </a:r>
          </a:p>
          <a:p>
            <a:r>
              <a:rPr lang="en-US" dirty="0" err="1"/>
              <a:t>Denovsky</a:t>
            </a:r>
            <a:r>
              <a:rPr lang="en-US" dirty="0"/>
              <a:t> district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Export : 3</a:t>
            </a:r>
            <a:r>
              <a:rPr lang="uz-Cyrl-UZ" dirty="0"/>
              <a:t>0</a:t>
            </a:r>
            <a:r>
              <a:rPr lang="en-US" dirty="0"/>
              <a:t> %</a:t>
            </a:r>
            <a:endParaRPr lang="ru-RU" dirty="0"/>
          </a:p>
          <a:p>
            <a:r>
              <a:rPr lang="en-US" dirty="0"/>
              <a:t>Local market </a:t>
            </a:r>
            <a:r>
              <a:rPr lang="ru-RU" dirty="0"/>
              <a:t>: </a:t>
            </a:r>
            <a:r>
              <a:rPr lang="en-US" dirty="0"/>
              <a:t>70</a:t>
            </a:r>
            <a:r>
              <a:rPr lang="ru-RU" dirty="0"/>
              <a:t>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 </a:t>
            </a:r>
            <a:r>
              <a:rPr lang="en-US" sz="1050" b="1"/>
              <a:t>LLC </a:t>
            </a:r>
            <a:r>
              <a:rPr lang="ru-RU" sz="1050" b="1"/>
              <a:t>"</a:t>
            </a:r>
            <a:r>
              <a:rPr lang="ru-RU" sz="1050" b="1" dirty="0"/>
              <a:t>Эко Туризм Абу Бакир"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F7E5B6-71B5-4460-BEC3-D4FB1F3686B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/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7463E4-7363-446E-B062-319C904A8ED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68D3D1B-59D9-4D1F-8D9F-1A6E7FC9BF6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3" b="71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58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163</cp:revision>
  <cp:lastPrinted>2020-02-19T12:33:34Z</cp:lastPrinted>
  <dcterms:created xsi:type="dcterms:W3CDTF">2020-02-19T03:11:15Z</dcterms:created>
  <dcterms:modified xsi:type="dcterms:W3CDTF">2022-06-15T11:17:55Z</dcterms:modified>
</cp:coreProperties>
</file>